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5.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6.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7.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9.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0.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13.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14.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15.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16.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17.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theme/theme18.xml" ContentType="application/vnd.openxmlformats-officedocument.theme+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theme/theme19.xml" ContentType="application/vnd.openxmlformats-officedocument.theme+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ags/tag2.xml" ContentType="application/vnd.openxmlformats-officedocument.presentationml.tags+xml"/>
  <Override PartName="/ppt/notesSlides/notesSlide33.xml" ContentType="application/vnd.openxmlformats-officedocument.presentationml.notesSlide+xml"/>
  <Override PartName="/ppt/tags/tag3.xml" ContentType="application/vnd.openxmlformats-officedocument.presentationml.tags+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50.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51.xml" ContentType="application/vnd.openxmlformats-officedocument.presentationml.notesSlide+xml"/>
  <Override PartName="/ppt/tags/tag4.xml" ContentType="application/vnd.openxmlformats-officedocument.presentationml.tags+xml"/>
  <Override PartName="/ppt/notesSlides/notesSlide52.xml" ContentType="application/vnd.openxmlformats-officedocument.presentationml.notesSlide+xml"/>
  <Override PartName="/ppt/tags/tag5.xml" ContentType="application/vnd.openxmlformats-officedocument.presentationml.tags+xml"/>
  <Override PartName="/ppt/notesSlides/notesSlide53.xml" ContentType="application/vnd.openxmlformats-officedocument.presentationml.notesSlide+xml"/>
  <Override PartName="/ppt/tags/tag6.xml" ContentType="application/vnd.openxmlformats-officedocument.presentationml.tags+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67" r:id="rId5"/>
    <p:sldMasterId id="2147483717" r:id="rId6"/>
    <p:sldMasterId id="2147483836" r:id="rId7"/>
    <p:sldMasterId id="2147483871" r:id="rId8"/>
    <p:sldMasterId id="2147483881" r:id="rId9"/>
    <p:sldMasterId id="2147483970" r:id="rId10"/>
    <p:sldMasterId id="2147484005" r:id="rId11"/>
    <p:sldMasterId id="2147484017" r:id="rId12"/>
    <p:sldMasterId id="2147484040" r:id="rId13"/>
    <p:sldMasterId id="2147484799" r:id="rId14"/>
    <p:sldMasterId id="2147484816" r:id="rId15"/>
    <p:sldMasterId id="2147484824" r:id="rId16"/>
    <p:sldMasterId id="2147484836" r:id="rId17"/>
    <p:sldMasterId id="2147484974" r:id="rId18"/>
    <p:sldMasterId id="2147485119" r:id="rId19"/>
    <p:sldMasterId id="2147485237" r:id="rId20"/>
    <p:sldMasterId id="2147485366" r:id="rId21"/>
    <p:sldMasterId id="2147485575" r:id="rId22"/>
    <p:sldMasterId id="2147485722" r:id="rId23"/>
  </p:sldMasterIdLst>
  <p:notesMasterIdLst>
    <p:notesMasterId r:id="rId87"/>
  </p:notesMasterIdLst>
  <p:handoutMasterIdLst>
    <p:handoutMasterId r:id="rId88"/>
  </p:handoutMasterIdLst>
  <p:sldIdLst>
    <p:sldId id="1314" r:id="rId24"/>
    <p:sldId id="1405" r:id="rId25"/>
    <p:sldId id="2147472859" r:id="rId26"/>
    <p:sldId id="9062" r:id="rId27"/>
    <p:sldId id="2147472873" r:id="rId28"/>
    <p:sldId id="2147472874" r:id="rId29"/>
    <p:sldId id="258" r:id="rId30"/>
    <p:sldId id="259" r:id="rId31"/>
    <p:sldId id="260" r:id="rId32"/>
    <p:sldId id="261" r:id="rId33"/>
    <p:sldId id="262" r:id="rId34"/>
    <p:sldId id="263" r:id="rId35"/>
    <p:sldId id="264" r:id="rId36"/>
    <p:sldId id="2147472875" r:id="rId37"/>
    <p:sldId id="266" r:id="rId38"/>
    <p:sldId id="267" r:id="rId39"/>
    <p:sldId id="268" r:id="rId40"/>
    <p:sldId id="269" r:id="rId41"/>
    <p:sldId id="270" r:id="rId42"/>
    <p:sldId id="271" r:id="rId43"/>
    <p:sldId id="272" r:id="rId44"/>
    <p:sldId id="273" r:id="rId45"/>
    <p:sldId id="2147472860" r:id="rId46"/>
    <p:sldId id="1093" r:id="rId47"/>
    <p:sldId id="1095" r:id="rId48"/>
    <p:sldId id="1096" r:id="rId49"/>
    <p:sldId id="1094" r:id="rId50"/>
    <p:sldId id="1080" r:id="rId51"/>
    <p:sldId id="1090" r:id="rId52"/>
    <p:sldId id="1089" r:id="rId53"/>
    <p:sldId id="1091" r:id="rId54"/>
    <p:sldId id="1098" r:id="rId55"/>
    <p:sldId id="2147472869" r:id="rId56"/>
    <p:sldId id="2147470933" r:id="rId57"/>
    <p:sldId id="2147472870" r:id="rId58"/>
    <p:sldId id="2147472861" r:id="rId59"/>
    <p:sldId id="257" r:id="rId60"/>
    <p:sldId id="2147472871" r:id="rId61"/>
    <p:sldId id="2142533576" r:id="rId62"/>
    <p:sldId id="2142533433" r:id="rId63"/>
    <p:sldId id="2142533437" r:id="rId64"/>
    <p:sldId id="2142533529" r:id="rId65"/>
    <p:sldId id="2142533530" r:id="rId66"/>
    <p:sldId id="2142533464" r:id="rId67"/>
    <p:sldId id="2142533441" r:id="rId68"/>
    <p:sldId id="2147472872" r:id="rId69"/>
    <p:sldId id="2147472864" r:id="rId70"/>
    <p:sldId id="924" r:id="rId71"/>
    <p:sldId id="265" r:id="rId72"/>
    <p:sldId id="927" r:id="rId73"/>
    <p:sldId id="300" r:id="rId74"/>
    <p:sldId id="1395" r:id="rId75"/>
    <p:sldId id="2147470932" r:id="rId76"/>
    <p:sldId id="2147472863" r:id="rId77"/>
    <p:sldId id="2147470934" r:id="rId78"/>
    <p:sldId id="2147470936" r:id="rId79"/>
    <p:sldId id="2147470935" r:id="rId80"/>
    <p:sldId id="9092" r:id="rId81"/>
    <p:sldId id="2147472858" r:id="rId82"/>
    <p:sldId id="2147472865" r:id="rId83"/>
    <p:sldId id="1346" r:id="rId84"/>
    <p:sldId id="2147472877" r:id="rId85"/>
    <p:sldId id="9058" r:id="rId86"/>
  </p:sldIdLst>
  <p:sldSz cx="12192000" cy="6858000"/>
  <p:notesSz cx="7010400" cy="92964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72"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Gracen, Carla" initials="GC" lastIdx="2" clrIdx="0">
    <p:extLst>
      <p:ext uri="{19B8F6BF-5375-455C-9EA6-DF929625EA0E}">
        <p15:presenceInfo xmlns:p15="http://schemas.microsoft.com/office/powerpoint/2012/main" userId="Gracen, Carla" providerId="None"/>
      </p:ext>
    </p:extLst>
  </p:cmAuthor>
  <p:cmAuthor id="2" name="Rogers, Ruth" initials="RR" lastIdx="21" clrIdx="1">
    <p:extLst>
      <p:ext uri="{19B8F6BF-5375-455C-9EA6-DF929625EA0E}">
        <p15:presenceInfo xmlns:p15="http://schemas.microsoft.com/office/powerpoint/2012/main" userId="Rogers, Ruth" providerId="None"/>
      </p:ext>
    </p:extLst>
  </p:cmAuthor>
  <p:cmAuthor id="3" name="Patel, Monica" initials="MAP" lastIdx="255" clrIdx="2">
    <p:extLst>
      <p:ext uri="{19B8F6BF-5375-455C-9EA6-DF929625EA0E}">
        <p15:presenceInfo xmlns:p15="http://schemas.microsoft.com/office/powerpoint/2012/main" userId="Patel, Monica"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1E9FD"/>
    <a:srgbClr val="20CEE0"/>
    <a:srgbClr val="02FEE6"/>
    <a:srgbClr val="663300"/>
    <a:srgbClr val="996633"/>
    <a:srgbClr val="FF9933"/>
    <a:srgbClr val="FF9900"/>
    <a:srgbClr val="897865"/>
    <a:srgbClr val="F4F6FC"/>
    <a:srgbClr val="FF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022" autoAdjust="0"/>
    <p:restoredTop sz="95260" autoAdjust="0"/>
  </p:normalViewPr>
  <p:slideViewPr>
    <p:cSldViewPr snapToGrid="0" snapToObjects="1">
      <p:cViewPr varScale="1">
        <p:scale>
          <a:sx n="74" d="100"/>
          <a:sy n="74" d="100"/>
        </p:scale>
        <p:origin x="106" y="326"/>
      </p:cViewPr>
      <p:guideLst>
        <p:guide orient="horz" pos="2160"/>
        <p:guide pos="3872"/>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0"/>
    </p:cViewPr>
  </p:sorterViewPr>
  <p:notesViewPr>
    <p:cSldViewPr snapToGrid="0" snapToObjects="1">
      <p:cViewPr varScale="1">
        <p:scale>
          <a:sx n="66" d="100"/>
          <a:sy n="66" d="100"/>
        </p:scale>
        <p:origin x="3300" y="48"/>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3.xml"/><Relationship Id="rId21" Type="http://schemas.openxmlformats.org/officeDocument/2006/relationships/slideMaster" Target="slideMasters/slideMaster17.xml"/><Relationship Id="rId42" Type="http://schemas.openxmlformats.org/officeDocument/2006/relationships/slide" Target="slides/slide19.xml"/><Relationship Id="rId47" Type="http://schemas.openxmlformats.org/officeDocument/2006/relationships/slide" Target="slides/slide24.xml"/><Relationship Id="rId63" Type="http://schemas.openxmlformats.org/officeDocument/2006/relationships/slide" Target="slides/slide40.xml"/><Relationship Id="rId68" Type="http://schemas.openxmlformats.org/officeDocument/2006/relationships/slide" Target="slides/slide45.xml"/><Relationship Id="rId84" Type="http://schemas.openxmlformats.org/officeDocument/2006/relationships/slide" Target="slides/slide61.xml"/><Relationship Id="rId89" Type="http://schemas.openxmlformats.org/officeDocument/2006/relationships/commentAuthors" Target="commentAuthors.xml"/><Relationship Id="rId16" Type="http://schemas.openxmlformats.org/officeDocument/2006/relationships/slideMaster" Target="slideMasters/slideMaster12.xml"/><Relationship Id="rId11" Type="http://schemas.openxmlformats.org/officeDocument/2006/relationships/slideMaster" Target="slideMasters/slideMaster7.xml"/><Relationship Id="rId32" Type="http://schemas.openxmlformats.org/officeDocument/2006/relationships/slide" Target="slides/slide9.xml"/><Relationship Id="rId37" Type="http://schemas.openxmlformats.org/officeDocument/2006/relationships/slide" Target="slides/slide14.xml"/><Relationship Id="rId53" Type="http://schemas.openxmlformats.org/officeDocument/2006/relationships/slide" Target="slides/slide30.xml"/><Relationship Id="rId58" Type="http://schemas.openxmlformats.org/officeDocument/2006/relationships/slide" Target="slides/slide35.xml"/><Relationship Id="rId74" Type="http://schemas.openxmlformats.org/officeDocument/2006/relationships/slide" Target="slides/slide51.xml"/><Relationship Id="rId79" Type="http://schemas.openxmlformats.org/officeDocument/2006/relationships/slide" Target="slides/slide56.xml"/><Relationship Id="rId5" Type="http://schemas.openxmlformats.org/officeDocument/2006/relationships/slideMaster" Target="slideMasters/slideMaster1.xml"/><Relationship Id="rId90" Type="http://schemas.openxmlformats.org/officeDocument/2006/relationships/presProps" Target="presProps.xml"/><Relationship Id="rId22" Type="http://schemas.openxmlformats.org/officeDocument/2006/relationships/slideMaster" Target="slideMasters/slideMaster18.xml"/><Relationship Id="rId27" Type="http://schemas.openxmlformats.org/officeDocument/2006/relationships/slide" Target="slides/slide4.xml"/><Relationship Id="rId43" Type="http://schemas.openxmlformats.org/officeDocument/2006/relationships/slide" Target="slides/slide20.xml"/><Relationship Id="rId48" Type="http://schemas.openxmlformats.org/officeDocument/2006/relationships/slide" Target="slides/slide25.xml"/><Relationship Id="rId64" Type="http://schemas.openxmlformats.org/officeDocument/2006/relationships/slide" Target="slides/slide41.xml"/><Relationship Id="rId69" Type="http://schemas.openxmlformats.org/officeDocument/2006/relationships/slide" Target="slides/slide46.xml"/><Relationship Id="rId8" Type="http://schemas.openxmlformats.org/officeDocument/2006/relationships/slideMaster" Target="slideMasters/slideMaster4.xml"/><Relationship Id="rId51" Type="http://schemas.openxmlformats.org/officeDocument/2006/relationships/slide" Target="slides/slide28.xml"/><Relationship Id="rId72" Type="http://schemas.openxmlformats.org/officeDocument/2006/relationships/slide" Target="slides/slide49.xml"/><Relationship Id="rId80" Type="http://schemas.openxmlformats.org/officeDocument/2006/relationships/slide" Target="slides/slide57.xml"/><Relationship Id="rId85" Type="http://schemas.openxmlformats.org/officeDocument/2006/relationships/slide" Target="slides/slide62.xml"/><Relationship Id="rId93"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Master" Target="slideMasters/slideMaster8.xml"/><Relationship Id="rId17" Type="http://schemas.openxmlformats.org/officeDocument/2006/relationships/slideMaster" Target="slideMasters/slideMaster13.xml"/><Relationship Id="rId25" Type="http://schemas.openxmlformats.org/officeDocument/2006/relationships/slide" Target="slides/slide2.xml"/><Relationship Id="rId33" Type="http://schemas.openxmlformats.org/officeDocument/2006/relationships/slide" Target="slides/slide10.xml"/><Relationship Id="rId38" Type="http://schemas.openxmlformats.org/officeDocument/2006/relationships/slide" Target="slides/slide15.xml"/><Relationship Id="rId46" Type="http://schemas.openxmlformats.org/officeDocument/2006/relationships/slide" Target="slides/slide23.xml"/><Relationship Id="rId59" Type="http://schemas.openxmlformats.org/officeDocument/2006/relationships/slide" Target="slides/slide36.xml"/><Relationship Id="rId67" Type="http://schemas.openxmlformats.org/officeDocument/2006/relationships/slide" Target="slides/slide44.xml"/><Relationship Id="rId20" Type="http://schemas.openxmlformats.org/officeDocument/2006/relationships/slideMaster" Target="slideMasters/slideMaster16.xml"/><Relationship Id="rId41" Type="http://schemas.openxmlformats.org/officeDocument/2006/relationships/slide" Target="slides/slide18.xml"/><Relationship Id="rId54" Type="http://schemas.openxmlformats.org/officeDocument/2006/relationships/slide" Target="slides/slide31.xml"/><Relationship Id="rId62" Type="http://schemas.openxmlformats.org/officeDocument/2006/relationships/slide" Target="slides/slide39.xml"/><Relationship Id="rId70" Type="http://schemas.openxmlformats.org/officeDocument/2006/relationships/slide" Target="slides/slide47.xml"/><Relationship Id="rId75" Type="http://schemas.openxmlformats.org/officeDocument/2006/relationships/slide" Target="slides/slide52.xml"/><Relationship Id="rId83" Type="http://schemas.openxmlformats.org/officeDocument/2006/relationships/slide" Target="slides/slide60.xml"/><Relationship Id="rId88" Type="http://schemas.openxmlformats.org/officeDocument/2006/relationships/handoutMaster" Target="handoutMasters/handoutMaster1.xml"/><Relationship Id="rId91"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2.xml"/><Relationship Id="rId15" Type="http://schemas.openxmlformats.org/officeDocument/2006/relationships/slideMaster" Target="slideMasters/slideMaster11.xml"/><Relationship Id="rId23" Type="http://schemas.openxmlformats.org/officeDocument/2006/relationships/slideMaster" Target="slideMasters/slideMaster19.xml"/><Relationship Id="rId28" Type="http://schemas.openxmlformats.org/officeDocument/2006/relationships/slide" Target="slides/slide5.xml"/><Relationship Id="rId36" Type="http://schemas.openxmlformats.org/officeDocument/2006/relationships/slide" Target="slides/slide13.xml"/><Relationship Id="rId49" Type="http://schemas.openxmlformats.org/officeDocument/2006/relationships/slide" Target="slides/slide26.xml"/><Relationship Id="rId57" Type="http://schemas.openxmlformats.org/officeDocument/2006/relationships/slide" Target="slides/slide34.xml"/><Relationship Id="rId10" Type="http://schemas.openxmlformats.org/officeDocument/2006/relationships/slideMaster" Target="slideMasters/slideMaster6.xml"/><Relationship Id="rId31" Type="http://schemas.openxmlformats.org/officeDocument/2006/relationships/slide" Target="slides/slide8.xml"/><Relationship Id="rId44" Type="http://schemas.openxmlformats.org/officeDocument/2006/relationships/slide" Target="slides/slide21.xml"/><Relationship Id="rId52" Type="http://schemas.openxmlformats.org/officeDocument/2006/relationships/slide" Target="slides/slide29.xml"/><Relationship Id="rId60" Type="http://schemas.openxmlformats.org/officeDocument/2006/relationships/slide" Target="slides/slide37.xml"/><Relationship Id="rId65" Type="http://schemas.openxmlformats.org/officeDocument/2006/relationships/slide" Target="slides/slide42.xml"/><Relationship Id="rId73" Type="http://schemas.openxmlformats.org/officeDocument/2006/relationships/slide" Target="slides/slide50.xml"/><Relationship Id="rId78" Type="http://schemas.openxmlformats.org/officeDocument/2006/relationships/slide" Target="slides/slide55.xml"/><Relationship Id="rId81" Type="http://schemas.openxmlformats.org/officeDocument/2006/relationships/slide" Target="slides/slide58.xml"/><Relationship Id="rId86" Type="http://schemas.openxmlformats.org/officeDocument/2006/relationships/slide" Target="slides/slide63.xml"/><Relationship Id="rId4" Type="http://schemas.openxmlformats.org/officeDocument/2006/relationships/customXml" Target="../customXml/item4.xml"/><Relationship Id="rId9" Type="http://schemas.openxmlformats.org/officeDocument/2006/relationships/slideMaster" Target="slideMasters/slideMaster5.xml"/><Relationship Id="rId13" Type="http://schemas.openxmlformats.org/officeDocument/2006/relationships/slideMaster" Target="slideMasters/slideMaster9.xml"/><Relationship Id="rId18" Type="http://schemas.openxmlformats.org/officeDocument/2006/relationships/slideMaster" Target="slideMasters/slideMaster14.xml"/><Relationship Id="rId39" Type="http://schemas.openxmlformats.org/officeDocument/2006/relationships/slide" Target="slides/slide16.xml"/><Relationship Id="rId34" Type="http://schemas.openxmlformats.org/officeDocument/2006/relationships/slide" Target="slides/slide11.xml"/><Relationship Id="rId50" Type="http://schemas.openxmlformats.org/officeDocument/2006/relationships/slide" Target="slides/slide27.xml"/><Relationship Id="rId55" Type="http://schemas.openxmlformats.org/officeDocument/2006/relationships/slide" Target="slides/slide32.xml"/><Relationship Id="rId76" Type="http://schemas.openxmlformats.org/officeDocument/2006/relationships/slide" Target="slides/slide53.xml"/><Relationship Id="rId7" Type="http://schemas.openxmlformats.org/officeDocument/2006/relationships/slideMaster" Target="slideMasters/slideMaster3.xml"/><Relationship Id="rId71" Type="http://schemas.openxmlformats.org/officeDocument/2006/relationships/slide" Target="slides/slide48.xml"/><Relationship Id="rId92" Type="http://schemas.openxmlformats.org/officeDocument/2006/relationships/theme" Target="theme/theme1.xml"/><Relationship Id="rId2" Type="http://schemas.openxmlformats.org/officeDocument/2006/relationships/customXml" Target="../customXml/item2.xml"/><Relationship Id="rId29" Type="http://schemas.openxmlformats.org/officeDocument/2006/relationships/slide" Target="slides/slide6.xml"/><Relationship Id="rId24" Type="http://schemas.openxmlformats.org/officeDocument/2006/relationships/slide" Target="slides/slide1.xml"/><Relationship Id="rId40" Type="http://schemas.openxmlformats.org/officeDocument/2006/relationships/slide" Target="slides/slide17.xml"/><Relationship Id="rId45" Type="http://schemas.openxmlformats.org/officeDocument/2006/relationships/slide" Target="slides/slide22.xml"/><Relationship Id="rId66" Type="http://schemas.openxmlformats.org/officeDocument/2006/relationships/slide" Target="slides/slide43.xml"/><Relationship Id="rId87" Type="http://schemas.openxmlformats.org/officeDocument/2006/relationships/notesMaster" Target="notesMasters/notesMaster1.xml"/><Relationship Id="rId61" Type="http://schemas.openxmlformats.org/officeDocument/2006/relationships/slide" Target="slides/slide38.xml"/><Relationship Id="rId82" Type="http://schemas.openxmlformats.org/officeDocument/2006/relationships/slide" Target="slides/slide59.xml"/><Relationship Id="rId19" Type="http://schemas.openxmlformats.org/officeDocument/2006/relationships/slideMaster" Target="slideMasters/slideMaster15.xml"/><Relationship Id="rId14" Type="http://schemas.openxmlformats.org/officeDocument/2006/relationships/slideMaster" Target="slideMasters/slideMaster10.xml"/><Relationship Id="rId30" Type="http://schemas.openxmlformats.org/officeDocument/2006/relationships/slide" Target="slides/slide7.xml"/><Relationship Id="rId35" Type="http://schemas.openxmlformats.org/officeDocument/2006/relationships/slide" Target="slides/slide12.xml"/><Relationship Id="rId56" Type="http://schemas.openxmlformats.org/officeDocument/2006/relationships/slide" Target="slides/slide33.xml"/><Relationship Id="rId77" Type="http://schemas.openxmlformats.org/officeDocument/2006/relationships/slide" Target="slides/slide5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Active, Full-Time, Non-Temporary, Primary Records</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spPr>
              <a:noFill/>
              <a:ln>
                <a:noFill/>
              </a:ln>
              <a:effectLst/>
            </c:spPr>
            <c:txPr>
              <a:bodyPr rot="-5400000" spcFirstLastPara="1" vertOverflow="ellipsis" wrap="square" lIns="38100" tIns="19050" rIns="38100" bIns="19050" anchor="ctr" anchorCtr="1">
                <a:spAutoFit/>
              </a:bodyPr>
              <a:lstStyle/>
              <a:p>
                <a:pPr>
                  <a:defRPr sz="1197" b="1" i="0" u="none" strike="noStrike" kern="1200" baseline="0">
                    <a:solidFill>
                      <a:schemeClr val="tx1">
                        <a:lumMod val="50000"/>
                        <a:lumOff val="50000"/>
                      </a:schemeClr>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FYE 2012</c:v>
                </c:pt>
                <c:pt idx="1">
                  <c:v>FYE 2013</c:v>
                </c:pt>
                <c:pt idx="2">
                  <c:v>FYE 2014</c:v>
                </c:pt>
                <c:pt idx="3">
                  <c:v>FYE 2015</c:v>
                </c:pt>
                <c:pt idx="4">
                  <c:v>FYE 2016</c:v>
                </c:pt>
                <c:pt idx="5">
                  <c:v>FYE 2017</c:v>
                </c:pt>
                <c:pt idx="6">
                  <c:v>FYE 2018</c:v>
                </c:pt>
                <c:pt idx="7">
                  <c:v>FYE 2019</c:v>
                </c:pt>
                <c:pt idx="8">
                  <c:v>FYE 2020</c:v>
                </c:pt>
                <c:pt idx="9">
                  <c:v>FYE 2021</c:v>
                </c:pt>
                <c:pt idx="10">
                  <c:v>FYE 2022</c:v>
                </c:pt>
                <c:pt idx="11">
                  <c:v>FYE 2023</c:v>
                </c:pt>
              </c:strCache>
            </c:strRef>
          </c:cat>
          <c:val>
            <c:numRef>
              <c:f>Sheet1!$B$2:$B$13</c:f>
              <c:numCache>
                <c:formatCode>#,##0</c:formatCode>
                <c:ptCount val="12"/>
                <c:pt idx="0">
                  <c:v>69674</c:v>
                </c:pt>
                <c:pt idx="1">
                  <c:v>67762</c:v>
                </c:pt>
                <c:pt idx="2">
                  <c:v>66905</c:v>
                </c:pt>
                <c:pt idx="3">
                  <c:v>66852</c:v>
                </c:pt>
                <c:pt idx="4">
                  <c:v>66304</c:v>
                </c:pt>
                <c:pt idx="5">
                  <c:v>66969</c:v>
                </c:pt>
                <c:pt idx="6">
                  <c:v>66950</c:v>
                </c:pt>
                <c:pt idx="7">
                  <c:v>66248</c:v>
                </c:pt>
                <c:pt idx="8">
                  <c:v>63693</c:v>
                </c:pt>
                <c:pt idx="9">
                  <c:v>60460</c:v>
                </c:pt>
                <c:pt idx="10">
                  <c:v>59747</c:v>
                </c:pt>
                <c:pt idx="11">
                  <c:v>61864</c:v>
                </c:pt>
              </c:numCache>
            </c:numRef>
          </c:val>
          <c:smooth val="0"/>
          <c:extLst>
            <c:ext xmlns:c16="http://schemas.microsoft.com/office/drawing/2014/chart" uri="{C3380CC4-5D6E-409C-BE32-E72D297353CC}">
              <c16:uniqueId val="{00000000-BF72-4EC9-AAA3-0C3AEFDC3164}"/>
            </c:ext>
          </c:extLst>
        </c:ser>
        <c:dLbls>
          <c:showLegendKey val="0"/>
          <c:showVal val="0"/>
          <c:showCatName val="0"/>
          <c:showSerName val="0"/>
          <c:showPercent val="0"/>
          <c:showBubbleSize val="0"/>
        </c:dLbls>
        <c:marker val="1"/>
        <c:smooth val="0"/>
        <c:axId val="1741637536"/>
        <c:axId val="1741636576"/>
      </c:lineChart>
      <c:catAx>
        <c:axId val="17416375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41636576"/>
        <c:crosses val="autoZero"/>
        <c:auto val="1"/>
        <c:lblAlgn val="ctr"/>
        <c:lblOffset val="100"/>
        <c:noMultiLvlLbl val="0"/>
      </c:catAx>
      <c:valAx>
        <c:axId val="174163657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416375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Turnover Rate</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spPr>
              <a:noFill/>
              <a:ln>
                <a:noFill/>
              </a:ln>
              <a:effectLst/>
            </c:spPr>
            <c:txPr>
              <a:bodyPr rot="-5400000" spcFirstLastPara="1" vertOverflow="ellipsis" wrap="square" lIns="38100" tIns="19050" rIns="38100" bIns="19050" anchor="ctr" anchorCtr="1">
                <a:spAutoFit/>
              </a:bodyPr>
              <a:lstStyle/>
              <a:p>
                <a:pPr>
                  <a:defRPr sz="1197" b="1" i="0" u="none" strike="noStrike" kern="1200" baseline="0">
                    <a:solidFill>
                      <a:schemeClr val="accent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FY 2016</c:v>
                </c:pt>
                <c:pt idx="1">
                  <c:v>FY 2017</c:v>
                </c:pt>
                <c:pt idx="2">
                  <c:v>FY 2018</c:v>
                </c:pt>
                <c:pt idx="3">
                  <c:v>FY 2019</c:v>
                </c:pt>
                <c:pt idx="4">
                  <c:v>FY 2020</c:v>
                </c:pt>
                <c:pt idx="5">
                  <c:v>FY 2021</c:v>
                </c:pt>
                <c:pt idx="6">
                  <c:v>FY 2022</c:v>
                </c:pt>
                <c:pt idx="7">
                  <c:v>FY 2023</c:v>
                </c:pt>
              </c:strCache>
            </c:strRef>
          </c:cat>
          <c:val>
            <c:numRef>
              <c:f>Sheet1!$B$2:$B$9</c:f>
              <c:numCache>
                <c:formatCode>0.0%</c:formatCode>
                <c:ptCount val="8"/>
                <c:pt idx="0">
                  <c:v>0.199488838518491</c:v>
                </c:pt>
                <c:pt idx="1">
                  <c:v>0.19111779786367486</c:v>
                </c:pt>
                <c:pt idx="2">
                  <c:v>0.20057133527355928</c:v>
                </c:pt>
                <c:pt idx="3">
                  <c:v>0.23248491453016223</c:v>
                </c:pt>
                <c:pt idx="4">
                  <c:v>0.21502994571120915</c:v>
                </c:pt>
                <c:pt idx="5">
                  <c:v>0.23541812717820379</c:v>
                </c:pt>
                <c:pt idx="6">
                  <c:v>0.25319999999999998</c:v>
                </c:pt>
                <c:pt idx="7">
                  <c:v>0.20949999999999999</c:v>
                </c:pt>
              </c:numCache>
            </c:numRef>
          </c:val>
          <c:smooth val="0"/>
          <c:extLst>
            <c:ext xmlns:c16="http://schemas.microsoft.com/office/drawing/2014/chart" uri="{C3380CC4-5D6E-409C-BE32-E72D297353CC}">
              <c16:uniqueId val="{00000000-35BF-49E1-80E3-3CC544BD3E7C}"/>
            </c:ext>
          </c:extLst>
        </c:ser>
        <c:ser>
          <c:idx val="1"/>
          <c:order val="1"/>
          <c:tx>
            <c:strRef>
              <c:f>Sheet1!$C$1</c:f>
              <c:strCache>
                <c:ptCount val="1"/>
                <c:pt idx="0">
                  <c:v>Voluntary Turnover Rate</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spPr>
              <a:noFill/>
              <a:ln>
                <a:noFill/>
              </a:ln>
              <a:effectLst/>
            </c:spPr>
            <c:txPr>
              <a:bodyPr rot="-5400000" spcFirstLastPara="1" vertOverflow="ellipsis" wrap="square" lIns="38100" tIns="19050" rIns="38100" bIns="19050" anchor="ctr" anchorCtr="1">
                <a:spAutoFit/>
              </a:bodyPr>
              <a:lstStyle/>
              <a:p>
                <a:pPr>
                  <a:defRPr sz="1197" b="1" i="0" u="none" strike="noStrike" kern="1200" baseline="0">
                    <a:solidFill>
                      <a:schemeClr val="tx1">
                        <a:lumMod val="50000"/>
                        <a:lumOff val="50000"/>
                      </a:schemeClr>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FY 2016</c:v>
                </c:pt>
                <c:pt idx="1">
                  <c:v>FY 2017</c:v>
                </c:pt>
                <c:pt idx="2">
                  <c:v>FY 2018</c:v>
                </c:pt>
                <c:pt idx="3">
                  <c:v>FY 2019</c:v>
                </c:pt>
                <c:pt idx="4">
                  <c:v>FY 2020</c:v>
                </c:pt>
                <c:pt idx="5">
                  <c:v>FY 2021</c:v>
                </c:pt>
                <c:pt idx="6">
                  <c:v>FY 2022</c:v>
                </c:pt>
                <c:pt idx="7">
                  <c:v>FY 2023</c:v>
                </c:pt>
              </c:strCache>
            </c:strRef>
          </c:cat>
          <c:val>
            <c:numRef>
              <c:f>Sheet1!$C$2:$C$9</c:f>
              <c:numCache>
                <c:formatCode>0.0%</c:formatCode>
                <c:ptCount val="8"/>
                <c:pt idx="0">
                  <c:v>0.13765711074159057</c:v>
                </c:pt>
                <c:pt idx="1">
                  <c:v>0.12750685917745253</c:v>
                </c:pt>
                <c:pt idx="2">
                  <c:v>0.13803843839592253</c:v>
                </c:pt>
                <c:pt idx="3">
                  <c:v>0.16730293246462666</c:v>
                </c:pt>
                <c:pt idx="4">
                  <c:v>0.15375086728500492</c:v>
                </c:pt>
                <c:pt idx="5">
                  <c:v>0.17225995472100147</c:v>
                </c:pt>
                <c:pt idx="6">
                  <c:v>0.19889999999999999</c:v>
                </c:pt>
                <c:pt idx="7">
                  <c:v>0.15679999999999999</c:v>
                </c:pt>
              </c:numCache>
            </c:numRef>
          </c:val>
          <c:smooth val="0"/>
          <c:extLst>
            <c:ext xmlns:c16="http://schemas.microsoft.com/office/drawing/2014/chart" uri="{C3380CC4-5D6E-409C-BE32-E72D297353CC}">
              <c16:uniqueId val="{00000001-35BF-49E1-80E3-3CC544BD3E7C}"/>
            </c:ext>
          </c:extLst>
        </c:ser>
        <c:dLbls>
          <c:showLegendKey val="0"/>
          <c:showVal val="0"/>
          <c:showCatName val="0"/>
          <c:showSerName val="0"/>
          <c:showPercent val="0"/>
          <c:showBubbleSize val="0"/>
        </c:dLbls>
        <c:marker val="1"/>
        <c:smooth val="0"/>
        <c:axId val="1741639936"/>
        <c:axId val="1741630336"/>
      </c:lineChart>
      <c:catAx>
        <c:axId val="17416399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41630336"/>
        <c:crosses val="autoZero"/>
        <c:auto val="1"/>
        <c:lblAlgn val="ctr"/>
        <c:lblOffset val="100"/>
        <c:noMultiLvlLbl val="0"/>
      </c:catAx>
      <c:valAx>
        <c:axId val="174163033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416399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400"/>
              <a:t>Executive Branch</a:t>
            </a:r>
            <a:r>
              <a:rPr lang="en-US" sz="1400" baseline="0"/>
              <a:t> Full-Time, Non-Temporary, Primary Records</a:t>
            </a:r>
            <a:endParaRPr lang="en-US" sz="140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Veterans (1925-1945)</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dLbl>
              <c:idx val="0"/>
              <c:delete val="1"/>
              <c:extLst>
                <c:ext xmlns:c15="http://schemas.microsoft.com/office/drawing/2012/chart" uri="{CE6537A1-D6FC-4f65-9D91-7224C49458BB}"/>
                <c:ext xmlns:c16="http://schemas.microsoft.com/office/drawing/2014/chart" uri="{C3380CC4-5D6E-409C-BE32-E72D297353CC}">
                  <c16:uniqueId val="{0000000F-B795-4ED8-9EE7-D283240CCB47}"/>
                </c:ext>
              </c:extLst>
            </c:dLbl>
            <c:dLbl>
              <c:idx val="1"/>
              <c:delete val="1"/>
              <c:extLst>
                <c:ext xmlns:c15="http://schemas.microsoft.com/office/drawing/2012/chart" uri="{CE6537A1-D6FC-4f65-9D91-7224C49458BB}"/>
                <c:ext xmlns:c16="http://schemas.microsoft.com/office/drawing/2014/chart" uri="{C3380CC4-5D6E-409C-BE32-E72D297353CC}">
                  <c16:uniqueId val="{0000000E-B795-4ED8-9EE7-D283240CCB47}"/>
                </c:ext>
              </c:extLst>
            </c:dLbl>
            <c:dLbl>
              <c:idx val="2"/>
              <c:delete val="1"/>
              <c:extLst>
                <c:ext xmlns:c15="http://schemas.microsoft.com/office/drawing/2012/chart" uri="{CE6537A1-D6FC-4f65-9D91-7224C49458BB}"/>
                <c:ext xmlns:c16="http://schemas.microsoft.com/office/drawing/2014/chart" uri="{C3380CC4-5D6E-409C-BE32-E72D297353CC}">
                  <c16:uniqueId val="{0000000D-B795-4ED8-9EE7-D283240CCB47}"/>
                </c:ext>
              </c:extLst>
            </c:dLbl>
            <c:dLbl>
              <c:idx val="3"/>
              <c:delete val="1"/>
              <c:extLst>
                <c:ext xmlns:c15="http://schemas.microsoft.com/office/drawing/2012/chart" uri="{CE6537A1-D6FC-4f65-9D91-7224C49458BB}"/>
                <c:ext xmlns:c16="http://schemas.microsoft.com/office/drawing/2014/chart" uri="{C3380CC4-5D6E-409C-BE32-E72D297353CC}">
                  <c16:uniqueId val="{0000000C-B795-4ED8-9EE7-D283240CCB47}"/>
                </c:ext>
              </c:extLst>
            </c:dLbl>
            <c:dLbl>
              <c:idx val="4"/>
              <c:delete val="1"/>
              <c:extLst>
                <c:ext xmlns:c15="http://schemas.microsoft.com/office/drawing/2012/chart" uri="{CE6537A1-D6FC-4f65-9D91-7224C49458BB}"/>
                <c:ext xmlns:c16="http://schemas.microsoft.com/office/drawing/2014/chart" uri="{C3380CC4-5D6E-409C-BE32-E72D297353CC}">
                  <c16:uniqueId val="{0000000B-B795-4ED8-9EE7-D283240CCB47}"/>
                </c:ext>
              </c:extLst>
            </c:dLbl>
            <c:dLbl>
              <c:idx val="5"/>
              <c:delete val="1"/>
              <c:extLst>
                <c:ext xmlns:c15="http://schemas.microsoft.com/office/drawing/2012/chart" uri="{CE6537A1-D6FC-4f65-9D91-7224C49458BB}"/>
                <c:ext xmlns:c16="http://schemas.microsoft.com/office/drawing/2014/chart" uri="{C3380CC4-5D6E-409C-BE32-E72D297353CC}">
                  <c16:uniqueId val="{0000000A-B795-4ED8-9EE7-D283240CCB47}"/>
                </c:ext>
              </c:extLst>
            </c:dLbl>
            <c:dLbl>
              <c:idx val="6"/>
              <c:delete val="1"/>
              <c:extLst>
                <c:ext xmlns:c15="http://schemas.microsoft.com/office/drawing/2012/chart" uri="{CE6537A1-D6FC-4f65-9D91-7224C49458BB}"/>
                <c:ext xmlns:c16="http://schemas.microsoft.com/office/drawing/2014/chart" uri="{C3380CC4-5D6E-409C-BE32-E72D297353CC}">
                  <c16:uniqueId val="{00000009-B795-4ED8-9EE7-D283240CCB47}"/>
                </c:ext>
              </c:extLst>
            </c:dLbl>
            <c:dLbl>
              <c:idx val="7"/>
              <c:delete val="1"/>
              <c:extLst>
                <c:ext xmlns:c15="http://schemas.microsoft.com/office/drawing/2012/chart" uri="{CE6537A1-D6FC-4f65-9D91-7224C49458BB}"/>
                <c:ext xmlns:c16="http://schemas.microsoft.com/office/drawing/2014/chart" uri="{C3380CC4-5D6E-409C-BE32-E72D297353CC}">
                  <c16:uniqueId val="{00000008-B795-4ED8-9EE7-D283240CCB47}"/>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FY 2015</c:v>
                </c:pt>
                <c:pt idx="1">
                  <c:v>FY 2016</c:v>
                </c:pt>
                <c:pt idx="2">
                  <c:v>FY 2017</c:v>
                </c:pt>
                <c:pt idx="3">
                  <c:v>FY 2018</c:v>
                </c:pt>
                <c:pt idx="4">
                  <c:v>FY 2019</c:v>
                </c:pt>
                <c:pt idx="5">
                  <c:v>FY 2020</c:v>
                </c:pt>
                <c:pt idx="6">
                  <c:v>FY 2021</c:v>
                </c:pt>
                <c:pt idx="7">
                  <c:v>FY 2022</c:v>
                </c:pt>
                <c:pt idx="8">
                  <c:v>FY 2023</c:v>
                </c:pt>
              </c:strCache>
            </c:strRef>
          </c:cat>
          <c:val>
            <c:numRef>
              <c:f>Sheet1!$B$2:$B$10</c:f>
              <c:numCache>
                <c:formatCode>0.0%</c:formatCode>
                <c:ptCount val="9"/>
                <c:pt idx="0">
                  <c:v>3.5999999999999997E-2</c:v>
                </c:pt>
                <c:pt idx="1">
                  <c:v>4.9000000000000002E-2</c:v>
                </c:pt>
                <c:pt idx="2">
                  <c:v>5.7000000000000002E-2</c:v>
                </c:pt>
                <c:pt idx="3">
                  <c:v>2.9000000000000001E-2</c:v>
                </c:pt>
                <c:pt idx="4">
                  <c:v>0.108</c:v>
                </c:pt>
                <c:pt idx="5">
                  <c:v>5.8000000000000003E-2</c:v>
                </c:pt>
                <c:pt idx="6">
                  <c:v>3.6999999999999998E-2</c:v>
                </c:pt>
                <c:pt idx="7">
                  <c:v>4.82E-2</c:v>
                </c:pt>
                <c:pt idx="8" formatCode="0.00%">
                  <c:v>6.7100000000000007E-2</c:v>
                </c:pt>
              </c:numCache>
            </c:numRef>
          </c:val>
          <c:smooth val="0"/>
          <c:extLst>
            <c:ext xmlns:c16="http://schemas.microsoft.com/office/drawing/2014/chart" uri="{C3380CC4-5D6E-409C-BE32-E72D297353CC}">
              <c16:uniqueId val="{00000000-B795-4ED8-9EE7-D283240CCB47}"/>
            </c:ext>
          </c:extLst>
        </c:ser>
        <c:ser>
          <c:idx val="1"/>
          <c:order val="1"/>
          <c:tx>
            <c:strRef>
              <c:f>Sheet1!$C$1</c:f>
              <c:strCache>
                <c:ptCount val="1"/>
                <c:pt idx="0">
                  <c:v>Baby Boomers (1946-1964)</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dLbl>
              <c:idx val="8"/>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795-4ED8-9EE7-D283240CCB47}"/>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50000"/>
                        <a:lumOff val="50000"/>
                      </a:schemeClr>
                    </a:solidFill>
                    <a:latin typeface="+mn-lt"/>
                    <a:ea typeface="+mn-ea"/>
                    <a:cs typeface="+mn-cs"/>
                  </a:defRPr>
                </a:pPr>
                <a:endParaRPr lang="en-US"/>
              </a:p>
            </c:txPr>
            <c:dLblPos val="b"/>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FY 2015</c:v>
                </c:pt>
                <c:pt idx="1">
                  <c:v>FY 2016</c:v>
                </c:pt>
                <c:pt idx="2">
                  <c:v>FY 2017</c:v>
                </c:pt>
                <c:pt idx="3">
                  <c:v>FY 2018</c:v>
                </c:pt>
                <c:pt idx="4">
                  <c:v>FY 2019</c:v>
                </c:pt>
                <c:pt idx="5">
                  <c:v>FY 2020</c:v>
                </c:pt>
                <c:pt idx="6">
                  <c:v>FY 2021</c:v>
                </c:pt>
                <c:pt idx="7">
                  <c:v>FY 2022</c:v>
                </c:pt>
                <c:pt idx="8">
                  <c:v>FY 2023</c:v>
                </c:pt>
              </c:strCache>
            </c:strRef>
          </c:cat>
          <c:val>
            <c:numRef>
              <c:f>Sheet1!$C$2:$C$10</c:f>
              <c:numCache>
                <c:formatCode>0.0%</c:formatCode>
                <c:ptCount val="9"/>
                <c:pt idx="0">
                  <c:v>4.2999999999999997E-2</c:v>
                </c:pt>
                <c:pt idx="1">
                  <c:v>4.7E-2</c:v>
                </c:pt>
                <c:pt idx="2">
                  <c:v>4.3999999999999997E-2</c:v>
                </c:pt>
                <c:pt idx="3">
                  <c:v>4.8000000000000001E-2</c:v>
                </c:pt>
                <c:pt idx="4">
                  <c:v>7.1999999999999995E-2</c:v>
                </c:pt>
                <c:pt idx="5">
                  <c:v>6.5000000000000002E-2</c:v>
                </c:pt>
                <c:pt idx="6">
                  <c:v>5.2999999999999999E-2</c:v>
                </c:pt>
                <c:pt idx="7">
                  <c:v>7.6799999999999993E-2</c:v>
                </c:pt>
                <c:pt idx="8" formatCode="0.00%">
                  <c:v>6.5100000000000005E-2</c:v>
                </c:pt>
              </c:numCache>
            </c:numRef>
          </c:val>
          <c:smooth val="0"/>
          <c:extLst>
            <c:ext xmlns:c16="http://schemas.microsoft.com/office/drawing/2014/chart" uri="{C3380CC4-5D6E-409C-BE32-E72D297353CC}">
              <c16:uniqueId val="{00000001-B795-4ED8-9EE7-D283240CCB47}"/>
            </c:ext>
          </c:extLst>
        </c:ser>
        <c:ser>
          <c:idx val="2"/>
          <c:order val="2"/>
          <c:tx>
            <c:strRef>
              <c:f>Sheet1!$D$1</c:f>
              <c:strCache>
                <c:ptCount val="1"/>
                <c:pt idx="0">
                  <c:v>Gen X (1965-1980)</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3"/>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FY 2015</c:v>
                </c:pt>
                <c:pt idx="1">
                  <c:v>FY 2016</c:v>
                </c:pt>
                <c:pt idx="2">
                  <c:v>FY 2017</c:v>
                </c:pt>
                <c:pt idx="3">
                  <c:v>FY 2018</c:v>
                </c:pt>
                <c:pt idx="4">
                  <c:v>FY 2019</c:v>
                </c:pt>
                <c:pt idx="5">
                  <c:v>FY 2020</c:v>
                </c:pt>
                <c:pt idx="6">
                  <c:v>FY 2021</c:v>
                </c:pt>
                <c:pt idx="7">
                  <c:v>FY 2022</c:v>
                </c:pt>
                <c:pt idx="8">
                  <c:v>FY 2023</c:v>
                </c:pt>
              </c:strCache>
            </c:strRef>
          </c:cat>
          <c:val>
            <c:numRef>
              <c:f>Sheet1!$D$2:$D$10</c:f>
              <c:numCache>
                <c:formatCode>0.0%</c:formatCode>
                <c:ptCount val="9"/>
                <c:pt idx="0">
                  <c:v>9.0999999999999998E-2</c:v>
                </c:pt>
                <c:pt idx="1">
                  <c:v>9.2999999999999999E-2</c:v>
                </c:pt>
                <c:pt idx="2">
                  <c:v>7.5999999999999998E-2</c:v>
                </c:pt>
                <c:pt idx="3">
                  <c:v>7.3999999999999996E-2</c:v>
                </c:pt>
                <c:pt idx="4">
                  <c:v>0.113</c:v>
                </c:pt>
                <c:pt idx="5">
                  <c:v>0.1</c:v>
                </c:pt>
                <c:pt idx="6">
                  <c:v>0.09</c:v>
                </c:pt>
                <c:pt idx="7">
                  <c:v>0.1172</c:v>
                </c:pt>
                <c:pt idx="8" formatCode="0.00%">
                  <c:v>0.1022</c:v>
                </c:pt>
              </c:numCache>
            </c:numRef>
          </c:val>
          <c:smooth val="0"/>
          <c:extLst>
            <c:ext xmlns:c16="http://schemas.microsoft.com/office/drawing/2014/chart" uri="{C3380CC4-5D6E-409C-BE32-E72D297353CC}">
              <c16:uniqueId val="{00000002-B795-4ED8-9EE7-D283240CCB47}"/>
            </c:ext>
          </c:extLst>
        </c:ser>
        <c:ser>
          <c:idx val="3"/>
          <c:order val="3"/>
          <c:tx>
            <c:strRef>
              <c:f>Sheet1!$E$1</c:f>
              <c:strCache>
                <c:ptCount val="1"/>
                <c:pt idx="0">
                  <c:v>Millennials (1981-1997)</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4"/>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FY 2015</c:v>
                </c:pt>
                <c:pt idx="1">
                  <c:v>FY 2016</c:v>
                </c:pt>
                <c:pt idx="2">
                  <c:v>FY 2017</c:v>
                </c:pt>
                <c:pt idx="3">
                  <c:v>FY 2018</c:v>
                </c:pt>
                <c:pt idx="4">
                  <c:v>FY 2019</c:v>
                </c:pt>
                <c:pt idx="5">
                  <c:v>FY 2020</c:v>
                </c:pt>
                <c:pt idx="6">
                  <c:v>FY 2021</c:v>
                </c:pt>
                <c:pt idx="7">
                  <c:v>FY 2022</c:v>
                </c:pt>
                <c:pt idx="8">
                  <c:v>FY 2023</c:v>
                </c:pt>
              </c:strCache>
            </c:strRef>
          </c:cat>
          <c:val>
            <c:numRef>
              <c:f>Sheet1!$E$2:$E$10</c:f>
              <c:numCache>
                <c:formatCode>0.0%</c:formatCode>
                <c:ptCount val="9"/>
                <c:pt idx="0">
                  <c:v>0.23300000000000001</c:v>
                </c:pt>
                <c:pt idx="1">
                  <c:v>0.245</c:v>
                </c:pt>
                <c:pt idx="2">
                  <c:v>0.19600000000000001</c:v>
                </c:pt>
                <c:pt idx="3">
                  <c:v>0.19900000000000001</c:v>
                </c:pt>
                <c:pt idx="4">
                  <c:v>0.27400000000000002</c:v>
                </c:pt>
                <c:pt idx="5">
                  <c:v>0.251</c:v>
                </c:pt>
                <c:pt idx="6">
                  <c:v>0.25700000000000001</c:v>
                </c:pt>
                <c:pt idx="7">
                  <c:v>0.28270000000000001</c:v>
                </c:pt>
                <c:pt idx="8" formatCode="0.00%">
                  <c:v>0.20269999999999999</c:v>
                </c:pt>
              </c:numCache>
            </c:numRef>
          </c:val>
          <c:smooth val="0"/>
          <c:extLst>
            <c:ext xmlns:c16="http://schemas.microsoft.com/office/drawing/2014/chart" uri="{C3380CC4-5D6E-409C-BE32-E72D297353CC}">
              <c16:uniqueId val="{00000003-B795-4ED8-9EE7-D283240CCB47}"/>
            </c:ext>
          </c:extLst>
        </c:ser>
        <c:ser>
          <c:idx val="4"/>
          <c:order val="4"/>
          <c:tx>
            <c:strRef>
              <c:f>Sheet1!$F$1</c:f>
              <c:strCache>
                <c:ptCount val="1"/>
                <c:pt idx="0">
                  <c:v>Gen Z (1998+)</c:v>
                </c:pt>
              </c:strCache>
            </c:strRef>
          </c:tx>
          <c:spPr>
            <a:ln w="28575" cap="rnd">
              <a:solidFill>
                <a:schemeClr val="accent5"/>
              </a:solidFill>
              <a:round/>
            </a:ln>
            <a:effectLst/>
          </c:spPr>
          <c:marker>
            <c:symbol val="circle"/>
            <c:size val="5"/>
            <c:spPr>
              <a:solidFill>
                <a:schemeClr val="accent5"/>
              </a:solidFill>
              <a:ln w="9525">
                <a:solidFill>
                  <a:schemeClr val="accent5"/>
                </a:solidFill>
              </a:ln>
              <a:effectLst/>
            </c:spPr>
          </c:marker>
          <c:dLbls>
            <c:dLbl>
              <c:idx val="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795-4ED8-9EE7-D283240CCB47}"/>
                </c:ext>
              </c:extLst>
            </c:dLbl>
            <c:dLbl>
              <c:idx val="4"/>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B795-4ED8-9EE7-D283240CCB47}"/>
                </c:ext>
              </c:extLst>
            </c:dLbl>
            <c:dLbl>
              <c:idx val="7"/>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795-4ED8-9EE7-D283240CCB47}"/>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5"/>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FY 2015</c:v>
                </c:pt>
                <c:pt idx="1">
                  <c:v>FY 2016</c:v>
                </c:pt>
                <c:pt idx="2">
                  <c:v>FY 2017</c:v>
                </c:pt>
                <c:pt idx="3">
                  <c:v>FY 2018</c:v>
                </c:pt>
                <c:pt idx="4">
                  <c:v>FY 2019</c:v>
                </c:pt>
                <c:pt idx="5">
                  <c:v>FY 2020</c:v>
                </c:pt>
                <c:pt idx="6">
                  <c:v>FY 2021</c:v>
                </c:pt>
                <c:pt idx="7">
                  <c:v>FY 2022</c:v>
                </c:pt>
                <c:pt idx="8">
                  <c:v>FY 2023</c:v>
                </c:pt>
              </c:strCache>
            </c:strRef>
          </c:cat>
          <c:val>
            <c:numRef>
              <c:f>Sheet1!$F$2:$F$10</c:f>
              <c:numCache>
                <c:formatCode>General</c:formatCode>
                <c:ptCount val="9"/>
                <c:pt idx="2" formatCode="0.0%">
                  <c:v>0.29099999999999998</c:v>
                </c:pt>
                <c:pt idx="3" formatCode="0.0%">
                  <c:v>0.32500000000000001</c:v>
                </c:pt>
                <c:pt idx="4" formatCode="0.0%">
                  <c:v>0.51400000000000001</c:v>
                </c:pt>
                <c:pt idx="5" formatCode="0.0%">
                  <c:v>0.72899999999999998</c:v>
                </c:pt>
                <c:pt idx="6" formatCode="0.0%">
                  <c:v>0.76400000000000001</c:v>
                </c:pt>
                <c:pt idx="7" formatCode="0.0%">
                  <c:v>0.47310000000000002</c:v>
                </c:pt>
                <c:pt idx="8" formatCode="0.00%">
                  <c:v>0.49270000000000003</c:v>
                </c:pt>
              </c:numCache>
            </c:numRef>
          </c:val>
          <c:smooth val="0"/>
          <c:extLst>
            <c:ext xmlns:c16="http://schemas.microsoft.com/office/drawing/2014/chart" uri="{C3380CC4-5D6E-409C-BE32-E72D297353CC}">
              <c16:uniqueId val="{00000004-B795-4ED8-9EE7-D283240CCB47}"/>
            </c:ext>
          </c:extLst>
        </c:ser>
        <c:dLbls>
          <c:showLegendKey val="0"/>
          <c:showVal val="0"/>
          <c:showCatName val="0"/>
          <c:showSerName val="0"/>
          <c:showPercent val="0"/>
          <c:showBubbleSize val="0"/>
        </c:dLbls>
        <c:marker val="1"/>
        <c:smooth val="0"/>
        <c:axId val="155035247"/>
        <c:axId val="155047727"/>
      </c:lineChart>
      <c:catAx>
        <c:axId val="1550352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5047727"/>
        <c:crosses val="autoZero"/>
        <c:auto val="1"/>
        <c:lblAlgn val="ctr"/>
        <c:lblOffset val="100"/>
        <c:noMultiLvlLbl val="0"/>
      </c:catAx>
      <c:valAx>
        <c:axId val="155047727"/>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503524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FD14D0D-E30D-EB46-89F1-CD1F526D6155}" type="doc">
      <dgm:prSet loTypeId="urn:microsoft.com/office/officeart/2005/8/layout/default" loCatId="" qsTypeId="urn:microsoft.com/office/officeart/2005/8/quickstyle/simple1" qsCatId="simple" csTypeId="urn:microsoft.com/office/officeart/2005/8/colors/colorful5" csCatId="colorful" phldr="1"/>
      <dgm:spPr/>
      <dgm:t>
        <a:bodyPr/>
        <a:lstStyle/>
        <a:p>
          <a:endParaRPr lang="en-US"/>
        </a:p>
      </dgm:t>
    </dgm:pt>
    <dgm:pt modelId="{28CB1509-5A44-4C42-9ACC-9C5042C4BE0E}">
      <dgm:prSet phldrT="[Text]" custT="1"/>
      <dgm:spPr/>
      <dgm:t>
        <a:bodyPr/>
        <a:lstStyle/>
        <a:p>
          <a:pPr>
            <a:buFont typeface="Symbol" panose="05050102010706020507" pitchFamily="18" charset="2"/>
            <a:buChar char=""/>
          </a:pPr>
          <a:r>
            <a:rPr lang="en-US" sz="1800" b="1">
              <a:latin typeface="Arial"/>
              <a:ea typeface="Calibri" panose="020F0502020204030204" pitchFamily="34" charset="0"/>
              <a:cs typeface="Times New Roman"/>
            </a:rPr>
            <a:t>Enterprise-wide business transformation effort</a:t>
          </a:r>
          <a:r>
            <a:rPr lang="en-US" sz="1800">
              <a:latin typeface="Arial"/>
              <a:ea typeface="Calibri" panose="020F0502020204030204" pitchFamily="34" charset="0"/>
              <a:cs typeface="Times New Roman"/>
            </a:rPr>
            <a:t> that will change the way Georgia conducts back-office financial and human resources processes</a:t>
          </a:r>
          <a:endParaRPr lang="en-US" sz="1800">
            <a:latin typeface="Arial"/>
            <a:cs typeface="Times New Roman"/>
          </a:endParaRPr>
        </a:p>
      </dgm:t>
    </dgm:pt>
    <dgm:pt modelId="{FE2183D2-CCD6-3B42-B0F9-909AA7DF9698}" type="parTrans" cxnId="{069A423E-6174-CB4F-A2EB-858F326EDA8F}">
      <dgm:prSet/>
      <dgm:spPr/>
      <dgm:t>
        <a:bodyPr/>
        <a:lstStyle/>
        <a:p>
          <a:endParaRPr lang="en-US" sz="1800"/>
        </a:p>
      </dgm:t>
    </dgm:pt>
    <dgm:pt modelId="{73AD4B51-87FA-B64F-B697-71E459F62E2F}" type="sibTrans" cxnId="{069A423E-6174-CB4F-A2EB-858F326EDA8F}">
      <dgm:prSet/>
      <dgm:spPr/>
      <dgm:t>
        <a:bodyPr/>
        <a:lstStyle/>
        <a:p>
          <a:endParaRPr lang="en-US" sz="1800"/>
        </a:p>
      </dgm:t>
    </dgm:pt>
    <dgm:pt modelId="{6B95D940-9DDD-1943-931B-AD2B93B05FC4}">
      <dgm:prSet phldrT="[Text]" custT="1"/>
      <dgm:spPr/>
      <dgm:t>
        <a:bodyPr/>
        <a:lstStyle/>
        <a:p>
          <a:pPr rtl="0">
            <a:buFont typeface="Symbol" panose="05050102010706020507" pitchFamily="18" charset="2"/>
            <a:buChar char=""/>
          </a:pPr>
          <a:r>
            <a:rPr lang="en-US" sz="1800" b="1">
              <a:latin typeface="Arial"/>
              <a:ea typeface="Calibri" panose="020F0502020204030204" pitchFamily="34" charset="0"/>
              <a:cs typeface="Times New Roman"/>
            </a:rPr>
            <a:t>Modernized cloud-based </a:t>
          </a:r>
          <a:br>
            <a:rPr lang="en-US" sz="1800" b="1">
              <a:latin typeface="Arial"/>
              <a:ea typeface="Calibri" panose="020F0502020204030204" pitchFamily="34" charset="0"/>
              <a:cs typeface="Times New Roman"/>
            </a:rPr>
          </a:br>
          <a:r>
            <a:rPr lang="en-US" sz="1800" b="1">
              <a:latin typeface="Arial"/>
              <a:ea typeface="Calibri" panose="020F0502020204030204" pitchFamily="34" charset="0"/>
              <a:cs typeface="Times New Roman"/>
            </a:rPr>
            <a:t>ERP software solution </a:t>
          </a:r>
          <a:r>
            <a:rPr lang="en-US" sz="1800">
              <a:latin typeface="Arial"/>
              <a:ea typeface="Calibri" panose="020F0502020204030204" pitchFamily="34" charset="0"/>
              <a:cs typeface="Times New Roman"/>
            </a:rPr>
            <a:t>to replace the </a:t>
          </a:r>
          <a:br>
            <a:rPr lang="en-US" sz="1800">
              <a:latin typeface="Arial"/>
              <a:ea typeface="Calibri" panose="020F0502020204030204" pitchFamily="34" charset="0"/>
              <a:cs typeface="Times New Roman"/>
            </a:rPr>
          </a:br>
          <a:r>
            <a:rPr lang="en-US" sz="1800">
              <a:latin typeface="Arial"/>
              <a:ea typeface="Calibri" panose="020F0502020204030204" pitchFamily="34" charset="0"/>
              <a:cs typeface="Times New Roman"/>
            </a:rPr>
            <a:t>20+ year old PeopleSoft </a:t>
          </a:r>
          <a:br>
            <a:rPr lang="en-US" sz="1800">
              <a:latin typeface="Arial"/>
              <a:ea typeface="Calibri" panose="020F0502020204030204" pitchFamily="34" charset="0"/>
              <a:cs typeface="Times New Roman"/>
            </a:rPr>
          </a:br>
          <a:r>
            <a:rPr lang="en-US" sz="1800">
              <a:latin typeface="Arial"/>
              <a:ea typeface="Calibri" panose="020F0502020204030204" pitchFamily="34" charset="0"/>
              <a:cs typeface="Times New Roman"/>
            </a:rPr>
            <a:t>TeamWorks system</a:t>
          </a:r>
          <a:endParaRPr lang="en-US" sz="1800">
            <a:latin typeface="Arial"/>
            <a:cs typeface="Times New Roman"/>
          </a:endParaRPr>
        </a:p>
      </dgm:t>
    </dgm:pt>
    <dgm:pt modelId="{1026BD8A-F518-9846-BE1F-F1E4B2D40937}" type="parTrans" cxnId="{DA32D3C4-2329-5243-8B02-572112E97587}">
      <dgm:prSet/>
      <dgm:spPr/>
      <dgm:t>
        <a:bodyPr/>
        <a:lstStyle/>
        <a:p>
          <a:endParaRPr lang="en-US" sz="1800"/>
        </a:p>
      </dgm:t>
    </dgm:pt>
    <dgm:pt modelId="{3BA0A8E7-4B11-9948-AB6A-F3712938095E}" type="sibTrans" cxnId="{DA32D3C4-2329-5243-8B02-572112E97587}">
      <dgm:prSet/>
      <dgm:spPr/>
      <dgm:t>
        <a:bodyPr/>
        <a:lstStyle/>
        <a:p>
          <a:endParaRPr lang="en-US" sz="1800"/>
        </a:p>
      </dgm:t>
    </dgm:pt>
    <dgm:pt modelId="{40C5D494-C42D-0146-A1B9-64894B16644B}">
      <dgm:prSet custT="1"/>
      <dgm:spPr/>
      <dgm:t>
        <a:bodyPr/>
        <a:lstStyle/>
        <a:p>
          <a:pPr rtl="0">
            <a:buFont typeface="Symbol" panose="05050102010706020507" pitchFamily="18" charset="2"/>
            <a:buChar char=""/>
          </a:pPr>
          <a:r>
            <a:rPr lang="en-US" sz="1800" b="1">
              <a:latin typeface="Arial"/>
              <a:ea typeface="Calibri" panose="020F0502020204030204" pitchFamily="34" charset="0"/>
              <a:cs typeface="Times New Roman"/>
            </a:rPr>
            <a:t>Single enterprise platform </a:t>
          </a:r>
          <a:br>
            <a:rPr lang="en-US" sz="1800" b="1">
              <a:latin typeface="Arial"/>
              <a:ea typeface="Calibri" panose="020F0502020204030204" pitchFamily="34" charset="0"/>
              <a:cs typeface="Times New Roman"/>
            </a:rPr>
          </a:br>
          <a:r>
            <a:rPr lang="en-US" sz="1800">
              <a:latin typeface="Arial"/>
              <a:ea typeface="Calibri" panose="020F0502020204030204" pitchFamily="34" charset="0"/>
              <a:cs typeface="Times New Roman"/>
            </a:rPr>
            <a:t>for consistent, streamlined </a:t>
          </a:r>
          <a:br>
            <a:rPr lang="en-US" sz="1800">
              <a:latin typeface="Arial"/>
              <a:ea typeface="Calibri" panose="020F0502020204030204" pitchFamily="34" charset="0"/>
              <a:cs typeface="Times New Roman"/>
            </a:rPr>
          </a:br>
          <a:r>
            <a:rPr lang="en-US" sz="1800">
              <a:latin typeface="Arial"/>
              <a:ea typeface="Calibri" panose="020F0502020204030204" pitchFamily="34" charset="0"/>
              <a:cs typeface="Times New Roman"/>
            </a:rPr>
            <a:t>business processes</a:t>
          </a:r>
          <a:r>
            <a:rPr lang="en-US" sz="1800">
              <a:latin typeface="Arial" panose="020B0604020202020204"/>
              <a:cs typeface="Times New Roman"/>
            </a:rPr>
            <a:t> with a more robust reporting model to enable users to make data driven business decisions</a:t>
          </a:r>
          <a:endParaRPr lang="en-US" sz="1800"/>
        </a:p>
      </dgm:t>
    </dgm:pt>
    <dgm:pt modelId="{AB75086B-714D-284F-B223-EB9410AF22C8}" type="parTrans" cxnId="{BE94113D-12CB-0B4C-B389-A469F3D3EDD4}">
      <dgm:prSet/>
      <dgm:spPr/>
      <dgm:t>
        <a:bodyPr/>
        <a:lstStyle/>
        <a:p>
          <a:endParaRPr lang="en-US" sz="1800"/>
        </a:p>
      </dgm:t>
    </dgm:pt>
    <dgm:pt modelId="{DF2ABA9B-5F58-CE4C-9379-E4EA482B1B10}" type="sibTrans" cxnId="{BE94113D-12CB-0B4C-B389-A469F3D3EDD4}">
      <dgm:prSet/>
      <dgm:spPr/>
      <dgm:t>
        <a:bodyPr/>
        <a:lstStyle/>
        <a:p>
          <a:endParaRPr lang="en-US" sz="1800"/>
        </a:p>
      </dgm:t>
    </dgm:pt>
    <dgm:pt modelId="{BE4D13D5-BAAF-BC4D-9DBE-BB4A18B17743}">
      <dgm:prSet custT="1"/>
      <dgm:spPr/>
      <dgm:t>
        <a:bodyPr/>
        <a:lstStyle/>
        <a:p>
          <a:pPr>
            <a:buFont typeface="Symbol" panose="05050102010706020507" pitchFamily="18" charset="2"/>
            <a:buChar char=""/>
          </a:pPr>
          <a:r>
            <a:rPr lang="en-US" sz="1800" b="1">
              <a:latin typeface="Arial"/>
              <a:ea typeface="Calibri" panose="020F0502020204030204" pitchFamily="34" charset="0"/>
              <a:cs typeface="Times New Roman"/>
            </a:rPr>
            <a:t>Support platform </a:t>
          </a:r>
          <a:r>
            <a:rPr lang="en-US" sz="1800">
              <a:latin typeface="Arial"/>
              <a:ea typeface="Calibri" panose="020F0502020204030204" pitchFamily="34" charset="0"/>
              <a:cs typeface="Times New Roman"/>
            </a:rPr>
            <a:t>to enhance </a:t>
          </a:r>
          <a:br>
            <a:rPr lang="en-US" sz="1800">
              <a:latin typeface="Arial"/>
              <a:ea typeface="Calibri" panose="020F0502020204030204" pitchFamily="34" charset="0"/>
              <a:cs typeface="Times New Roman"/>
            </a:rPr>
          </a:br>
          <a:r>
            <a:rPr lang="en-US" sz="1800">
              <a:latin typeface="Arial"/>
              <a:ea typeface="Calibri" panose="020F0502020204030204" pitchFamily="34" charset="0"/>
              <a:cs typeface="Times New Roman"/>
            </a:rPr>
            <a:t>customer service between agencies </a:t>
          </a:r>
          <a:br>
            <a:rPr lang="en-US" sz="1800">
              <a:latin typeface="Arial"/>
              <a:ea typeface="Calibri" panose="020F0502020204030204" pitchFamily="34" charset="0"/>
              <a:cs typeface="Times New Roman"/>
            </a:rPr>
          </a:br>
          <a:r>
            <a:rPr lang="en-US" sz="1800">
              <a:latin typeface="Arial"/>
              <a:ea typeface="Calibri" panose="020F0502020204030204" pitchFamily="34" charset="0"/>
              <a:cs typeface="Times New Roman"/>
            </a:rPr>
            <a:t>and to Georgia residents</a:t>
          </a:r>
          <a:endParaRPr lang="en-US" sz="1800">
            <a:latin typeface="Arial"/>
            <a:cs typeface="Times New Roman"/>
          </a:endParaRPr>
        </a:p>
      </dgm:t>
    </dgm:pt>
    <dgm:pt modelId="{E4F47260-8E34-2E4C-A004-C5B2C141B6B1}" type="parTrans" cxnId="{0212814A-C3C8-314E-B149-F1CD362CCC89}">
      <dgm:prSet/>
      <dgm:spPr/>
      <dgm:t>
        <a:bodyPr/>
        <a:lstStyle/>
        <a:p>
          <a:endParaRPr lang="en-US" sz="1800"/>
        </a:p>
      </dgm:t>
    </dgm:pt>
    <dgm:pt modelId="{8F49228F-F194-844E-9087-F4DE4216E440}" type="sibTrans" cxnId="{0212814A-C3C8-314E-B149-F1CD362CCC89}">
      <dgm:prSet/>
      <dgm:spPr/>
      <dgm:t>
        <a:bodyPr/>
        <a:lstStyle/>
        <a:p>
          <a:endParaRPr lang="en-US" sz="1800"/>
        </a:p>
      </dgm:t>
    </dgm:pt>
    <dgm:pt modelId="{0C0E1461-3F7B-0342-B072-B367398C5526}" type="pres">
      <dgm:prSet presAssocID="{2FD14D0D-E30D-EB46-89F1-CD1F526D6155}" presName="diagram" presStyleCnt="0">
        <dgm:presLayoutVars>
          <dgm:dir/>
          <dgm:resizeHandles val="exact"/>
        </dgm:presLayoutVars>
      </dgm:prSet>
      <dgm:spPr/>
    </dgm:pt>
    <dgm:pt modelId="{7CCD3E89-645B-5D4B-BD96-E49B0E26E011}" type="pres">
      <dgm:prSet presAssocID="{28CB1509-5A44-4C42-9ACC-9C5042C4BE0E}" presName="node" presStyleLbl="node1" presStyleIdx="0" presStyleCnt="4" custScaleX="139820">
        <dgm:presLayoutVars>
          <dgm:bulletEnabled val="1"/>
        </dgm:presLayoutVars>
      </dgm:prSet>
      <dgm:spPr/>
    </dgm:pt>
    <dgm:pt modelId="{12550D8B-8546-9C44-AAFD-DA09145008FB}" type="pres">
      <dgm:prSet presAssocID="{73AD4B51-87FA-B64F-B697-71E459F62E2F}" presName="sibTrans" presStyleCnt="0"/>
      <dgm:spPr/>
    </dgm:pt>
    <dgm:pt modelId="{05072C5D-85C5-164E-9B53-CABF65CFFC3B}" type="pres">
      <dgm:prSet presAssocID="{6B95D940-9DDD-1943-931B-AD2B93B05FC4}" presName="node" presStyleLbl="node1" presStyleIdx="1" presStyleCnt="4" custScaleX="139576">
        <dgm:presLayoutVars>
          <dgm:bulletEnabled val="1"/>
        </dgm:presLayoutVars>
      </dgm:prSet>
      <dgm:spPr/>
    </dgm:pt>
    <dgm:pt modelId="{0A453DAD-FA4E-D741-8EA7-7C3D724A5C9A}" type="pres">
      <dgm:prSet presAssocID="{3BA0A8E7-4B11-9948-AB6A-F3712938095E}" presName="sibTrans" presStyleCnt="0"/>
      <dgm:spPr/>
    </dgm:pt>
    <dgm:pt modelId="{735D62B0-16E0-134A-98A7-4140B0A4FA17}" type="pres">
      <dgm:prSet presAssocID="{40C5D494-C42D-0146-A1B9-64894B16644B}" presName="node" presStyleLbl="node1" presStyleIdx="2" presStyleCnt="4" custScaleX="139833" custLinFactNeighborX="-125" custLinFactNeighborY="-4589">
        <dgm:presLayoutVars>
          <dgm:bulletEnabled val="1"/>
        </dgm:presLayoutVars>
      </dgm:prSet>
      <dgm:spPr/>
    </dgm:pt>
    <dgm:pt modelId="{355BB81E-730D-C944-8B34-BC5668E9BBE9}" type="pres">
      <dgm:prSet presAssocID="{DF2ABA9B-5F58-CE4C-9379-E4EA482B1B10}" presName="sibTrans" presStyleCnt="0"/>
      <dgm:spPr/>
    </dgm:pt>
    <dgm:pt modelId="{60EB7AFF-0A6E-C445-99E6-4A09FEAA2FB5}" type="pres">
      <dgm:prSet presAssocID="{BE4D13D5-BAAF-BC4D-9DBE-BB4A18B17743}" presName="node" presStyleLbl="node1" presStyleIdx="3" presStyleCnt="4" custScaleX="139576">
        <dgm:presLayoutVars>
          <dgm:bulletEnabled val="1"/>
        </dgm:presLayoutVars>
      </dgm:prSet>
      <dgm:spPr/>
    </dgm:pt>
  </dgm:ptLst>
  <dgm:cxnLst>
    <dgm:cxn modelId="{0FC8F410-4738-2049-BB3A-2156439BA77A}" type="presOf" srcId="{28CB1509-5A44-4C42-9ACC-9C5042C4BE0E}" destId="{7CCD3E89-645B-5D4B-BD96-E49B0E26E011}" srcOrd="0" destOrd="0" presId="urn:microsoft.com/office/officeart/2005/8/layout/default"/>
    <dgm:cxn modelId="{01BD4316-04A4-7542-A3FA-ED413CF198AF}" type="presOf" srcId="{2FD14D0D-E30D-EB46-89F1-CD1F526D6155}" destId="{0C0E1461-3F7B-0342-B072-B367398C5526}" srcOrd="0" destOrd="0" presId="urn:microsoft.com/office/officeart/2005/8/layout/default"/>
    <dgm:cxn modelId="{BE94113D-12CB-0B4C-B389-A469F3D3EDD4}" srcId="{2FD14D0D-E30D-EB46-89F1-CD1F526D6155}" destId="{40C5D494-C42D-0146-A1B9-64894B16644B}" srcOrd="2" destOrd="0" parTransId="{AB75086B-714D-284F-B223-EB9410AF22C8}" sibTransId="{DF2ABA9B-5F58-CE4C-9379-E4EA482B1B10}"/>
    <dgm:cxn modelId="{069A423E-6174-CB4F-A2EB-858F326EDA8F}" srcId="{2FD14D0D-E30D-EB46-89F1-CD1F526D6155}" destId="{28CB1509-5A44-4C42-9ACC-9C5042C4BE0E}" srcOrd="0" destOrd="0" parTransId="{FE2183D2-CCD6-3B42-B0F9-909AA7DF9698}" sibTransId="{73AD4B51-87FA-B64F-B697-71E459F62E2F}"/>
    <dgm:cxn modelId="{0212814A-C3C8-314E-B149-F1CD362CCC89}" srcId="{2FD14D0D-E30D-EB46-89F1-CD1F526D6155}" destId="{BE4D13D5-BAAF-BC4D-9DBE-BB4A18B17743}" srcOrd="3" destOrd="0" parTransId="{E4F47260-8E34-2E4C-A004-C5B2C141B6B1}" sibTransId="{8F49228F-F194-844E-9087-F4DE4216E440}"/>
    <dgm:cxn modelId="{A6AA8B55-FD31-5B44-B6F1-6CB7F1A1E859}" type="presOf" srcId="{BE4D13D5-BAAF-BC4D-9DBE-BB4A18B17743}" destId="{60EB7AFF-0A6E-C445-99E6-4A09FEAA2FB5}" srcOrd="0" destOrd="0" presId="urn:microsoft.com/office/officeart/2005/8/layout/default"/>
    <dgm:cxn modelId="{EE5D8E7A-DAEE-7A41-A273-CC1CB770FB66}" type="presOf" srcId="{40C5D494-C42D-0146-A1B9-64894B16644B}" destId="{735D62B0-16E0-134A-98A7-4140B0A4FA17}" srcOrd="0" destOrd="0" presId="urn:microsoft.com/office/officeart/2005/8/layout/default"/>
    <dgm:cxn modelId="{DA32D3C4-2329-5243-8B02-572112E97587}" srcId="{2FD14D0D-E30D-EB46-89F1-CD1F526D6155}" destId="{6B95D940-9DDD-1943-931B-AD2B93B05FC4}" srcOrd="1" destOrd="0" parTransId="{1026BD8A-F518-9846-BE1F-F1E4B2D40937}" sibTransId="{3BA0A8E7-4B11-9948-AB6A-F3712938095E}"/>
    <dgm:cxn modelId="{0419A4CB-42B3-0345-A47F-6D693AFC3D78}" type="presOf" srcId="{6B95D940-9DDD-1943-931B-AD2B93B05FC4}" destId="{05072C5D-85C5-164E-9B53-CABF65CFFC3B}" srcOrd="0" destOrd="0" presId="urn:microsoft.com/office/officeart/2005/8/layout/default"/>
    <dgm:cxn modelId="{D3C85A33-2616-1849-B2B4-0258D311B98F}" type="presParOf" srcId="{0C0E1461-3F7B-0342-B072-B367398C5526}" destId="{7CCD3E89-645B-5D4B-BD96-E49B0E26E011}" srcOrd="0" destOrd="0" presId="urn:microsoft.com/office/officeart/2005/8/layout/default"/>
    <dgm:cxn modelId="{9867E396-CBD2-5841-9BCE-510271E32C53}" type="presParOf" srcId="{0C0E1461-3F7B-0342-B072-B367398C5526}" destId="{12550D8B-8546-9C44-AAFD-DA09145008FB}" srcOrd="1" destOrd="0" presId="urn:microsoft.com/office/officeart/2005/8/layout/default"/>
    <dgm:cxn modelId="{FD369C14-F6D6-0448-A467-D69779912689}" type="presParOf" srcId="{0C0E1461-3F7B-0342-B072-B367398C5526}" destId="{05072C5D-85C5-164E-9B53-CABF65CFFC3B}" srcOrd="2" destOrd="0" presId="urn:microsoft.com/office/officeart/2005/8/layout/default"/>
    <dgm:cxn modelId="{E3B21D66-FE54-104C-A952-2C1139A66C2A}" type="presParOf" srcId="{0C0E1461-3F7B-0342-B072-B367398C5526}" destId="{0A453DAD-FA4E-D741-8EA7-7C3D724A5C9A}" srcOrd="3" destOrd="0" presId="urn:microsoft.com/office/officeart/2005/8/layout/default"/>
    <dgm:cxn modelId="{0FF3604F-43E4-6C47-B6D5-032173C604CC}" type="presParOf" srcId="{0C0E1461-3F7B-0342-B072-B367398C5526}" destId="{735D62B0-16E0-134A-98A7-4140B0A4FA17}" srcOrd="4" destOrd="0" presId="urn:microsoft.com/office/officeart/2005/8/layout/default"/>
    <dgm:cxn modelId="{9DCCAB5D-EFCA-334F-AC3A-DC850B76F7E6}" type="presParOf" srcId="{0C0E1461-3F7B-0342-B072-B367398C5526}" destId="{355BB81E-730D-C944-8B34-BC5668E9BBE9}" srcOrd="5" destOrd="0" presId="urn:microsoft.com/office/officeart/2005/8/layout/default"/>
    <dgm:cxn modelId="{FA96877D-440A-DC45-BBF5-E50947118773}" type="presParOf" srcId="{0C0E1461-3F7B-0342-B072-B367398C5526}" destId="{60EB7AFF-0A6E-C445-99E6-4A09FEAA2FB5}" srcOrd="6" destOrd="0" presId="urn:microsoft.com/office/officeart/2005/8/layout/defaul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CD3E89-645B-5D4B-BD96-E49B0E26E011}">
      <dsp:nvSpPr>
        <dsp:cNvPr id="0" name=""/>
        <dsp:cNvSpPr/>
      </dsp:nvSpPr>
      <dsp:spPr>
        <a:xfrm>
          <a:off x="945218" y="2571"/>
          <a:ext cx="4487368" cy="1925633"/>
        </a:xfrm>
        <a:prstGeom prst="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Font typeface="Symbol" panose="05050102010706020507" pitchFamily="18" charset="2"/>
            <a:buNone/>
          </a:pPr>
          <a:r>
            <a:rPr lang="en-US" sz="1800" b="1" kern="1200">
              <a:latin typeface="Arial"/>
              <a:ea typeface="Calibri" panose="020F0502020204030204" pitchFamily="34" charset="0"/>
              <a:cs typeface="Times New Roman"/>
            </a:rPr>
            <a:t>Enterprise-wide business transformation effort</a:t>
          </a:r>
          <a:r>
            <a:rPr lang="en-US" sz="1800" kern="1200">
              <a:latin typeface="Arial"/>
              <a:ea typeface="Calibri" panose="020F0502020204030204" pitchFamily="34" charset="0"/>
              <a:cs typeface="Times New Roman"/>
            </a:rPr>
            <a:t> that will change the way Georgia conducts back-office financial and human resources processes</a:t>
          </a:r>
          <a:endParaRPr lang="en-US" sz="1800" kern="1200">
            <a:latin typeface="Arial"/>
            <a:cs typeface="Times New Roman"/>
          </a:endParaRPr>
        </a:p>
      </dsp:txBody>
      <dsp:txXfrm>
        <a:off x="945218" y="2571"/>
        <a:ext cx="4487368" cy="1925633"/>
      </dsp:txXfrm>
    </dsp:sp>
    <dsp:sp modelId="{05072C5D-85C5-164E-9B53-CABF65CFFC3B}">
      <dsp:nvSpPr>
        <dsp:cNvPr id="0" name=""/>
        <dsp:cNvSpPr/>
      </dsp:nvSpPr>
      <dsp:spPr>
        <a:xfrm>
          <a:off x="5753526" y="2571"/>
          <a:ext cx="4479537" cy="1925633"/>
        </a:xfrm>
        <a:prstGeom prst="rect">
          <a:avLst/>
        </a:prstGeom>
        <a:solidFill>
          <a:schemeClr val="accent5">
            <a:hueOff val="1771018"/>
            <a:satOff val="-761"/>
            <a:lumOff val="-352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rtl="0">
            <a:lnSpc>
              <a:spcPct val="90000"/>
            </a:lnSpc>
            <a:spcBef>
              <a:spcPct val="0"/>
            </a:spcBef>
            <a:spcAft>
              <a:spcPct val="35000"/>
            </a:spcAft>
            <a:buFont typeface="Symbol" panose="05050102010706020507" pitchFamily="18" charset="2"/>
            <a:buNone/>
          </a:pPr>
          <a:r>
            <a:rPr lang="en-US" sz="1800" b="1" kern="1200">
              <a:latin typeface="Arial"/>
              <a:ea typeface="Calibri" panose="020F0502020204030204" pitchFamily="34" charset="0"/>
              <a:cs typeface="Times New Roman"/>
            </a:rPr>
            <a:t>Modernized cloud-based </a:t>
          </a:r>
          <a:br>
            <a:rPr lang="en-US" sz="1800" b="1" kern="1200">
              <a:latin typeface="Arial"/>
              <a:ea typeface="Calibri" panose="020F0502020204030204" pitchFamily="34" charset="0"/>
              <a:cs typeface="Times New Roman"/>
            </a:rPr>
          </a:br>
          <a:r>
            <a:rPr lang="en-US" sz="1800" b="1" kern="1200">
              <a:latin typeface="Arial"/>
              <a:ea typeface="Calibri" panose="020F0502020204030204" pitchFamily="34" charset="0"/>
              <a:cs typeface="Times New Roman"/>
            </a:rPr>
            <a:t>ERP software solution </a:t>
          </a:r>
          <a:r>
            <a:rPr lang="en-US" sz="1800" kern="1200">
              <a:latin typeface="Arial"/>
              <a:ea typeface="Calibri" panose="020F0502020204030204" pitchFamily="34" charset="0"/>
              <a:cs typeface="Times New Roman"/>
            </a:rPr>
            <a:t>to replace the </a:t>
          </a:r>
          <a:br>
            <a:rPr lang="en-US" sz="1800" kern="1200">
              <a:latin typeface="Arial"/>
              <a:ea typeface="Calibri" panose="020F0502020204030204" pitchFamily="34" charset="0"/>
              <a:cs typeface="Times New Roman"/>
            </a:rPr>
          </a:br>
          <a:r>
            <a:rPr lang="en-US" sz="1800" kern="1200">
              <a:latin typeface="Arial"/>
              <a:ea typeface="Calibri" panose="020F0502020204030204" pitchFamily="34" charset="0"/>
              <a:cs typeface="Times New Roman"/>
            </a:rPr>
            <a:t>20+ year old PeopleSoft </a:t>
          </a:r>
          <a:br>
            <a:rPr lang="en-US" sz="1800" kern="1200">
              <a:latin typeface="Arial"/>
              <a:ea typeface="Calibri" panose="020F0502020204030204" pitchFamily="34" charset="0"/>
              <a:cs typeface="Times New Roman"/>
            </a:rPr>
          </a:br>
          <a:r>
            <a:rPr lang="en-US" sz="1800" kern="1200">
              <a:latin typeface="Arial"/>
              <a:ea typeface="Calibri" panose="020F0502020204030204" pitchFamily="34" charset="0"/>
              <a:cs typeface="Times New Roman"/>
            </a:rPr>
            <a:t>TeamWorks system</a:t>
          </a:r>
          <a:endParaRPr lang="en-US" sz="1800" kern="1200">
            <a:latin typeface="Arial"/>
            <a:cs typeface="Times New Roman"/>
          </a:endParaRPr>
        </a:p>
      </dsp:txBody>
      <dsp:txXfrm>
        <a:off x="5753526" y="2571"/>
        <a:ext cx="4479537" cy="1925633"/>
      </dsp:txXfrm>
    </dsp:sp>
    <dsp:sp modelId="{735D62B0-16E0-134A-98A7-4140B0A4FA17}">
      <dsp:nvSpPr>
        <dsp:cNvPr id="0" name=""/>
        <dsp:cNvSpPr/>
      </dsp:nvSpPr>
      <dsp:spPr>
        <a:xfrm>
          <a:off x="940998" y="2160777"/>
          <a:ext cx="4487786" cy="1925633"/>
        </a:xfrm>
        <a:prstGeom prst="rect">
          <a:avLst/>
        </a:prstGeom>
        <a:solidFill>
          <a:schemeClr val="accent5">
            <a:hueOff val="3542036"/>
            <a:satOff val="-1523"/>
            <a:lumOff val="-705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rtl="0">
            <a:lnSpc>
              <a:spcPct val="90000"/>
            </a:lnSpc>
            <a:spcBef>
              <a:spcPct val="0"/>
            </a:spcBef>
            <a:spcAft>
              <a:spcPct val="35000"/>
            </a:spcAft>
            <a:buFont typeface="Symbol" panose="05050102010706020507" pitchFamily="18" charset="2"/>
            <a:buNone/>
          </a:pPr>
          <a:r>
            <a:rPr lang="en-US" sz="1800" b="1" kern="1200">
              <a:latin typeface="Arial"/>
              <a:ea typeface="Calibri" panose="020F0502020204030204" pitchFamily="34" charset="0"/>
              <a:cs typeface="Times New Roman"/>
            </a:rPr>
            <a:t>Single enterprise platform </a:t>
          </a:r>
          <a:br>
            <a:rPr lang="en-US" sz="1800" b="1" kern="1200">
              <a:latin typeface="Arial"/>
              <a:ea typeface="Calibri" panose="020F0502020204030204" pitchFamily="34" charset="0"/>
              <a:cs typeface="Times New Roman"/>
            </a:rPr>
          </a:br>
          <a:r>
            <a:rPr lang="en-US" sz="1800" kern="1200">
              <a:latin typeface="Arial"/>
              <a:ea typeface="Calibri" panose="020F0502020204030204" pitchFamily="34" charset="0"/>
              <a:cs typeface="Times New Roman"/>
            </a:rPr>
            <a:t>for consistent, streamlined </a:t>
          </a:r>
          <a:br>
            <a:rPr lang="en-US" sz="1800" kern="1200">
              <a:latin typeface="Arial"/>
              <a:ea typeface="Calibri" panose="020F0502020204030204" pitchFamily="34" charset="0"/>
              <a:cs typeface="Times New Roman"/>
            </a:rPr>
          </a:br>
          <a:r>
            <a:rPr lang="en-US" sz="1800" kern="1200">
              <a:latin typeface="Arial"/>
              <a:ea typeface="Calibri" panose="020F0502020204030204" pitchFamily="34" charset="0"/>
              <a:cs typeface="Times New Roman"/>
            </a:rPr>
            <a:t>business processes</a:t>
          </a:r>
          <a:r>
            <a:rPr lang="en-US" sz="1800" kern="1200">
              <a:latin typeface="Arial" panose="020B0604020202020204"/>
              <a:cs typeface="Times New Roman"/>
            </a:rPr>
            <a:t> with a more robust reporting model to enable users to make data driven business decisions</a:t>
          </a:r>
          <a:endParaRPr lang="en-US" sz="1800" kern="1200"/>
        </a:p>
      </dsp:txBody>
      <dsp:txXfrm>
        <a:off x="940998" y="2160777"/>
        <a:ext cx="4487786" cy="1925633"/>
      </dsp:txXfrm>
    </dsp:sp>
    <dsp:sp modelId="{60EB7AFF-0A6E-C445-99E6-4A09FEAA2FB5}">
      <dsp:nvSpPr>
        <dsp:cNvPr id="0" name=""/>
        <dsp:cNvSpPr/>
      </dsp:nvSpPr>
      <dsp:spPr>
        <a:xfrm>
          <a:off x="5753735" y="2249144"/>
          <a:ext cx="4479537" cy="1925633"/>
        </a:xfrm>
        <a:prstGeom prst="rect">
          <a:avLst/>
        </a:prstGeom>
        <a:solidFill>
          <a:schemeClr val="accent5">
            <a:hueOff val="5313054"/>
            <a:satOff val="-2284"/>
            <a:lumOff val="-1058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Font typeface="Symbol" panose="05050102010706020507" pitchFamily="18" charset="2"/>
            <a:buNone/>
          </a:pPr>
          <a:r>
            <a:rPr lang="en-US" sz="1800" b="1" kern="1200">
              <a:latin typeface="Arial"/>
              <a:ea typeface="Calibri" panose="020F0502020204030204" pitchFamily="34" charset="0"/>
              <a:cs typeface="Times New Roman"/>
            </a:rPr>
            <a:t>Support platform </a:t>
          </a:r>
          <a:r>
            <a:rPr lang="en-US" sz="1800" kern="1200">
              <a:latin typeface="Arial"/>
              <a:ea typeface="Calibri" panose="020F0502020204030204" pitchFamily="34" charset="0"/>
              <a:cs typeface="Times New Roman"/>
            </a:rPr>
            <a:t>to enhance </a:t>
          </a:r>
          <a:br>
            <a:rPr lang="en-US" sz="1800" kern="1200">
              <a:latin typeface="Arial"/>
              <a:ea typeface="Calibri" panose="020F0502020204030204" pitchFamily="34" charset="0"/>
              <a:cs typeface="Times New Roman"/>
            </a:rPr>
          </a:br>
          <a:r>
            <a:rPr lang="en-US" sz="1800" kern="1200">
              <a:latin typeface="Arial"/>
              <a:ea typeface="Calibri" panose="020F0502020204030204" pitchFamily="34" charset="0"/>
              <a:cs typeface="Times New Roman"/>
            </a:rPr>
            <a:t>customer service between agencies </a:t>
          </a:r>
          <a:br>
            <a:rPr lang="en-US" sz="1800" kern="1200">
              <a:latin typeface="Arial"/>
              <a:ea typeface="Calibri" panose="020F0502020204030204" pitchFamily="34" charset="0"/>
              <a:cs typeface="Times New Roman"/>
            </a:rPr>
          </a:br>
          <a:r>
            <a:rPr lang="en-US" sz="1800" kern="1200">
              <a:latin typeface="Arial"/>
              <a:ea typeface="Calibri" panose="020F0502020204030204" pitchFamily="34" charset="0"/>
              <a:cs typeface="Times New Roman"/>
            </a:rPr>
            <a:t>and to Georgia residents</a:t>
          </a:r>
          <a:endParaRPr lang="en-US" sz="1800" kern="1200">
            <a:latin typeface="Arial"/>
            <a:cs typeface="Times New Roman"/>
          </a:endParaRPr>
        </a:p>
      </dsp:txBody>
      <dsp:txXfrm>
        <a:off x="5753735" y="2249144"/>
        <a:ext cx="4479537" cy="1925633"/>
      </dsp:txXfrm>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2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57" tIns="46578" rIns="93157" bIns="46578" rtlCol="0"/>
          <a:lstStyle>
            <a:lvl1pPr algn="l">
              <a:defRPr sz="1200"/>
            </a:lvl1pPr>
          </a:lstStyle>
          <a:p>
            <a:endParaRPr lang="en-US" dirty="0"/>
          </a:p>
        </p:txBody>
      </p:sp>
      <p:sp>
        <p:nvSpPr>
          <p:cNvPr id="3" name="Date Placeholder 2"/>
          <p:cNvSpPr>
            <a:spLocks noGrp="1"/>
          </p:cNvSpPr>
          <p:nvPr>
            <p:ph type="dt" sz="quarter" idx="1"/>
          </p:nvPr>
        </p:nvSpPr>
        <p:spPr>
          <a:xfrm>
            <a:off x="3970940" y="0"/>
            <a:ext cx="3037840" cy="464820"/>
          </a:xfrm>
          <a:prstGeom prst="rect">
            <a:avLst/>
          </a:prstGeom>
        </p:spPr>
        <p:txBody>
          <a:bodyPr vert="horz" lIns="93157" tIns="46578" rIns="93157" bIns="46578" rtlCol="0"/>
          <a:lstStyle>
            <a:lvl1pPr algn="r">
              <a:defRPr sz="1200"/>
            </a:lvl1pPr>
          </a:lstStyle>
          <a:p>
            <a:fld id="{2079D0A4-7D98-1C48-B9FA-6DCCA070DEA6}" type="datetimeFigureOut">
              <a:rPr lang="en-US" smtClean="0"/>
              <a:pPr/>
              <a:t>12/12/2023</a:t>
            </a:fld>
            <a:endParaRPr lang="en-US" dirty="0"/>
          </a:p>
        </p:txBody>
      </p:sp>
      <p:sp>
        <p:nvSpPr>
          <p:cNvPr id="4" name="Footer Placeholder 3"/>
          <p:cNvSpPr>
            <a:spLocks noGrp="1"/>
          </p:cNvSpPr>
          <p:nvPr>
            <p:ph type="ftr" sz="quarter" idx="2"/>
          </p:nvPr>
        </p:nvSpPr>
        <p:spPr>
          <a:xfrm>
            <a:off x="0" y="8829969"/>
            <a:ext cx="3037840" cy="464820"/>
          </a:xfrm>
          <a:prstGeom prst="rect">
            <a:avLst/>
          </a:prstGeom>
        </p:spPr>
        <p:txBody>
          <a:bodyPr vert="horz" lIns="93157" tIns="46578" rIns="93157" bIns="46578" rtlCol="0" anchor="b"/>
          <a:lstStyle>
            <a:lvl1pPr algn="l">
              <a:defRPr sz="1200"/>
            </a:lvl1pPr>
          </a:lstStyle>
          <a:p>
            <a:endParaRPr lang="en-US" dirty="0"/>
          </a:p>
        </p:txBody>
      </p:sp>
      <p:sp>
        <p:nvSpPr>
          <p:cNvPr id="5" name="Slide Number Placeholder 4"/>
          <p:cNvSpPr>
            <a:spLocks noGrp="1"/>
          </p:cNvSpPr>
          <p:nvPr>
            <p:ph type="sldNum" sz="quarter" idx="3"/>
          </p:nvPr>
        </p:nvSpPr>
        <p:spPr>
          <a:xfrm>
            <a:off x="3970940" y="8829969"/>
            <a:ext cx="3037840" cy="464820"/>
          </a:xfrm>
          <a:prstGeom prst="rect">
            <a:avLst/>
          </a:prstGeom>
        </p:spPr>
        <p:txBody>
          <a:bodyPr vert="horz" lIns="93157" tIns="46578" rIns="93157" bIns="46578" rtlCol="0" anchor="b"/>
          <a:lstStyle>
            <a:lvl1pPr algn="r">
              <a:defRPr sz="1200"/>
            </a:lvl1pPr>
          </a:lstStyle>
          <a:p>
            <a:fld id="{0A75CF02-2566-FA41-A327-CD098FDF944F}" type="slidenum">
              <a:rPr lang="en-US" smtClean="0"/>
              <a:pPr/>
              <a:t>‹#›</a:t>
            </a:fld>
            <a:endParaRPr lang="en-US" dirty="0"/>
          </a:p>
        </p:txBody>
      </p:sp>
    </p:spTree>
    <p:extLst>
      <p:ext uri="{BB962C8B-B14F-4D97-AF65-F5344CB8AC3E}">
        <p14:creationId xmlns:p14="http://schemas.microsoft.com/office/powerpoint/2010/main" val="2148806723"/>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57" tIns="46578" rIns="93157" bIns="46578" rtlCol="0"/>
          <a:lstStyle>
            <a:lvl1pPr algn="l">
              <a:defRPr sz="1200"/>
            </a:lvl1pPr>
          </a:lstStyle>
          <a:p>
            <a:endParaRPr lang="en-US" dirty="0"/>
          </a:p>
        </p:txBody>
      </p:sp>
      <p:sp>
        <p:nvSpPr>
          <p:cNvPr id="3" name="Date Placeholder 2"/>
          <p:cNvSpPr>
            <a:spLocks noGrp="1"/>
          </p:cNvSpPr>
          <p:nvPr>
            <p:ph type="dt" idx="1"/>
          </p:nvPr>
        </p:nvSpPr>
        <p:spPr>
          <a:xfrm>
            <a:off x="3970940" y="0"/>
            <a:ext cx="3037840" cy="464820"/>
          </a:xfrm>
          <a:prstGeom prst="rect">
            <a:avLst/>
          </a:prstGeom>
        </p:spPr>
        <p:txBody>
          <a:bodyPr vert="horz" lIns="93157" tIns="46578" rIns="93157" bIns="46578" rtlCol="0"/>
          <a:lstStyle>
            <a:lvl1pPr algn="r">
              <a:defRPr sz="1200"/>
            </a:lvl1pPr>
          </a:lstStyle>
          <a:p>
            <a:fld id="{A558212F-8AB0-924A-BD20-A658A2FDD92E}" type="datetimeFigureOut">
              <a:rPr lang="en-US" smtClean="0"/>
              <a:pPr/>
              <a:t>12/12/2023</a:t>
            </a:fld>
            <a:endParaRPr lang="en-US" dirty="0"/>
          </a:p>
        </p:txBody>
      </p:sp>
      <p:sp>
        <p:nvSpPr>
          <p:cNvPr id="4" name="Slide Image Placeholder 3"/>
          <p:cNvSpPr>
            <a:spLocks noGrp="1" noRot="1" noChangeAspect="1"/>
          </p:cNvSpPr>
          <p:nvPr>
            <p:ph type="sldImg" idx="2"/>
          </p:nvPr>
        </p:nvSpPr>
        <p:spPr>
          <a:xfrm>
            <a:off x="407988" y="698500"/>
            <a:ext cx="6194425" cy="3484563"/>
          </a:xfrm>
          <a:prstGeom prst="rect">
            <a:avLst/>
          </a:prstGeom>
          <a:noFill/>
          <a:ln w="12700">
            <a:solidFill>
              <a:prstClr val="black"/>
            </a:solidFill>
          </a:ln>
        </p:spPr>
        <p:txBody>
          <a:bodyPr vert="horz" lIns="93157" tIns="46578" rIns="93157" bIns="46578" rtlCol="0" anchor="ctr"/>
          <a:lstStyle/>
          <a:p>
            <a:endParaRPr lang="en-US" dirty="0"/>
          </a:p>
        </p:txBody>
      </p:sp>
      <p:sp>
        <p:nvSpPr>
          <p:cNvPr id="5" name="Notes Placeholder 4"/>
          <p:cNvSpPr>
            <a:spLocks noGrp="1"/>
          </p:cNvSpPr>
          <p:nvPr>
            <p:ph type="body" sz="quarter" idx="3"/>
          </p:nvPr>
        </p:nvSpPr>
        <p:spPr>
          <a:xfrm>
            <a:off x="701040" y="4415792"/>
            <a:ext cx="5608320" cy="4183380"/>
          </a:xfrm>
          <a:prstGeom prst="rect">
            <a:avLst/>
          </a:prstGeom>
        </p:spPr>
        <p:txBody>
          <a:bodyPr vert="horz" lIns="93157" tIns="46578" rIns="93157" bIns="46578"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9"/>
            <a:ext cx="3037840" cy="464820"/>
          </a:xfrm>
          <a:prstGeom prst="rect">
            <a:avLst/>
          </a:prstGeom>
        </p:spPr>
        <p:txBody>
          <a:bodyPr vert="horz" lIns="93157" tIns="46578" rIns="93157" bIns="46578"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0940" y="8829969"/>
            <a:ext cx="3037840" cy="464820"/>
          </a:xfrm>
          <a:prstGeom prst="rect">
            <a:avLst/>
          </a:prstGeom>
        </p:spPr>
        <p:txBody>
          <a:bodyPr vert="horz" lIns="93157" tIns="46578" rIns="93157" bIns="46578" rtlCol="0" anchor="b"/>
          <a:lstStyle>
            <a:lvl1pPr algn="r">
              <a:defRPr sz="1200"/>
            </a:lvl1pPr>
          </a:lstStyle>
          <a:p>
            <a:fld id="{D1EA3627-39FC-9349-8526-678BE1F5EA5C}" type="slidenum">
              <a:rPr lang="en-US" smtClean="0"/>
              <a:pPr/>
              <a:t>‹#›</a:t>
            </a:fld>
            <a:endParaRPr lang="en-US" dirty="0"/>
          </a:p>
        </p:txBody>
      </p:sp>
    </p:spTree>
    <p:extLst>
      <p:ext uri="{BB962C8B-B14F-4D97-AF65-F5344CB8AC3E}">
        <p14:creationId xmlns:p14="http://schemas.microsoft.com/office/powerpoint/2010/main" val="1344875323"/>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docs.google.com/presentation/d/1OChAfWUbVhNDaIiXY-6j0x3Of850xgM_WaQyuP-whqY/edit#slide=id.g25af05e0fac_0_3868"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joinhandshake.com/blog/employers/its-time-to-rethink-the-core-schools-strategy-heres-why/"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56468">
              <a:defRPr/>
            </a:pPr>
            <a:fld id="{D1EA3627-39FC-9349-8526-678BE1F5EA5C}" type="slidenum">
              <a:rPr lang="en-US">
                <a:solidFill>
                  <a:prstClr val="black"/>
                </a:solidFill>
                <a:latin typeface="Calibri"/>
              </a:rPr>
              <a:pPr defTabSz="456468">
                <a:defRPr/>
              </a:pPr>
              <a:t>1</a:t>
            </a:fld>
            <a:endParaRPr lang="en-US" dirty="0">
              <a:solidFill>
                <a:prstClr val="black"/>
              </a:solidFill>
              <a:latin typeface="Calibri"/>
            </a:endParaRPr>
          </a:p>
        </p:txBody>
      </p:sp>
    </p:spTree>
    <p:extLst>
      <p:ext uri="{BB962C8B-B14F-4D97-AF65-F5344CB8AC3E}">
        <p14:creationId xmlns:p14="http://schemas.microsoft.com/office/powerpoint/2010/main" val="3965265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0"/>
        <p:cNvGrpSpPr/>
        <p:nvPr/>
      </p:nvGrpSpPr>
      <p:grpSpPr>
        <a:xfrm>
          <a:off x="0" y="0"/>
          <a:ext cx="0" cy="0"/>
          <a:chOff x="0" y="0"/>
          <a:chExt cx="0" cy="0"/>
        </a:xfrm>
      </p:grpSpPr>
      <p:sp>
        <p:nvSpPr>
          <p:cNvPr id="8251" name="Google Shape;8251;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252" name="Google Shape;8252;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71450" lvl="0" indent="-171450" algn="l" rtl="0">
              <a:lnSpc>
                <a:spcPct val="100000"/>
              </a:lnSpc>
              <a:spcBef>
                <a:spcPts val="0"/>
              </a:spcBef>
              <a:spcAft>
                <a:spcPts val="0"/>
              </a:spcAft>
              <a:buClr>
                <a:schemeClr val="dk1"/>
              </a:buClr>
              <a:buSzPts val="1200"/>
              <a:buFont typeface="Arial"/>
              <a:buChar char="•"/>
            </a:pPr>
            <a:r>
              <a:rPr lang="en">
                <a:solidFill>
                  <a:schemeClr val="dk1"/>
                </a:solidFill>
              </a:rPr>
              <a:t>That’s great – but what does talent want?  We regularly survey our network and can capture behavioral data from this network data around actual behavioral trends of Gen Z…</a:t>
            </a:r>
            <a:endParaRPr/>
          </a:p>
          <a:p>
            <a:pPr marL="171450" lvl="0" indent="-171450" algn="l" rtl="0">
              <a:lnSpc>
                <a:spcPct val="100000"/>
              </a:lnSpc>
              <a:spcBef>
                <a:spcPts val="0"/>
              </a:spcBef>
              <a:spcAft>
                <a:spcPts val="0"/>
              </a:spcAft>
              <a:buClr>
                <a:schemeClr val="dk1"/>
              </a:buClr>
              <a:buSzPts val="1200"/>
              <a:buFont typeface="Arial"/>
              <a:buChar char="•"/>
            </a:pPr>
            <a:r>
              <a:rPr lang="en">
                <a:solidFill>
                  <a:schemeClr val="dk1"/>
                </a:solidFill>
              </a:rPr>
              <a:t>In our recently published Handshake Network Trends survey report we found consistencies we hear all the time within our student network. Largely in reaction to the macro-economic climate, they are looking for stability: a place to launch their career and gro. They are looking for flexibility and pay to help them keep up with loans and the cost of living. More than half of 2024 grads anticipate holding student loan debt, which has a real impact on their career trajectories. Of students who expect to carry debt, almost 70% say it will influence the jobs they consider upon graduation. </a:t>
            </a:r>
            <a:endParaRPr>
              <a:solidFill>
                <a:schemeClr val="dk1"/>
              </a:solidFill>
            </a:endParaRPr>
          </a:p>
          <a:p>
            <a:pPr marL="171450" lvl="0" indent="-95250" algn="l" rtl="0">
              <a:lnSpc>
                <a:spcPct val="100000"/>
              </a:lnSpc>
              <a:spcBef>
                <a:spcPts val="0"/>
              </a:spcBef>
              <a:spcAft>
                <a:spcPts val="0"/>
              </a:spcAft>
              <a:buClr>
                <a:schemeClr val="dk1"/>
              </a:buClr>
              <a:buSzPts val="1200"/>
              <a:buFont typeface="Arial"/>
              <a:buNone/>
            </a:pPr>
            <a:endParaRPr>
              <a:solidFill>
                <a:schemeClr val="dk1"/>
              </a:solidFill>
            </a:endParaRPr>
          </a:p>
          <a:p>
            <a:pPr marL="171450" lvl="0" indent="-171450" algn="l" rtl="0">
              <a:lnSpc>
                <a:spcPct val="100000"/>
              </a:lnSpc>
              <a:spcBef>
                <a:spcPts val="0"/>
              </a:spcBef>
              <a:spcAft>
                <a:spcPts val="0"/>
              </a:spcAft>
              <a:buClr>
                <a:schemeClr val="dk1"/>
              </a:buClr>
              <a:buSzPts val="1200"/>
              <a:buFont typeface="Arial"/>
              <a:buChar char="•"/>
            </a:pPr>
            <a:r>
              <a:rPr lang="en">
                <a:solidFill>
                  <a:schemeClr val="dk1"/>
                </a:solidFill>
              </a:rPr>
              <a:t>The student you see is a real Handshake student. Dremere, Auburn University, is a first-generation college graduate who got his first internship with GE Aviation through Handshake, and went on to secure 2 more internships with GE. When talking about his experience he said “</a:t>
            </a:r>
            <a:r>
              <a:rPr lang="en" sz="1000">
                <a:solidFill>
                  <a:schemeClr val="dk1"/>
                </a:solidFill>
                <a:latin typeface="Inter"/>
                <a:ea typeface="Inter"/>
                <a:cs typeface="Inter"/>
                <a:sym typeface="Inter"/>
              </a:rPr>
              <a:t>As a first-generation college student from a low-income background, I was determined to squeeze every drop of opportunity from my hard-won college acceptance. When my father lost his job during Covid-19, I knew I needed to find an amazing internship. Through Handshake, I got an internship with GE Aviation. It was such a great experience. The program was well-structured, and there were ample opportunities for growth.” Echoing what we are still hearing from students in our Handshake Network Trends survey reports.</a:t>
            </a:r>
            <a:endParaRPr sz="1000">
              <a:solidFill>
                <a:schemeClr val="dk1"/>
              </a:solidFill>
              <a:latin typeface="Inter"/>
              <a:ea typeface="Inter"/>
              <a:cs typeface="Inter"/>
              <a:sym typeface="Inter"/>
            </a:endParaRPr>
          </a:p>
          <a:p>
            <a:pPr marL="0" lvl="0" indent="0" algn="l" rtl="0">
              <a:lnSpc>
                <a:spcPct val="100000"/>
              </a:lnSpc>
              <a:spcBef>
                <a:spcPts val="0"/>
              </a:spcBef>
              <a:spcAft>
                <a:spcPts val="0"/>
              </a:spcAft>
              <a:buClr>
                <a:schemeClr val="dk1"/>
              </a:buClr>
              <a:buSzPts val="1000"/>
              <a:buFont typeface="Calibri"/>
              <a:buNone/>
            </a:pPr>
            <a:endParaRPr sz="1000">
              <a:solidFill>
                <a:schemeClr val="dk1"/>
              </a:solidFill>
              <a:latin typeface="Inter"/>
              <a:ea typeface="Inter"/>
              <a:cs typeface="Inter"/>
              <a:sym typeface="Inte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3"/>
        <p:cNvGrpSpPr/>
        <p:nvPr/>
      </p:nvGrpSpPr>
      <p:grpSpPr>
        <a:xfrm>
          <a:off x="0" y="0"/>
          <a:ext cx="0" cy="0"/>
          <a:chOff x="0" y="0"/>
          <a:chExt cx="0" cy="0"/>
        </a:xfrm>
      </p:grpSpPr>
      <p:sp>
        <p:nvSpPr>
          <p:cNvPr id="8264" name="Google Shape;8264;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265" name="Google Shape;8265;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t>How can you best engage early talent?</a:t>
            </a:r>
            <a:endParaRPr/>
          </a:p>
          <a:p>
            <a:pPr marL="0" lvl="0" indent="0" algn="l" rtl="0">
              <a:lnSpc>
                <a:spcPct val="100000"/>
              </a:lnSpc>
              <a:spcBef>
                <a:spcPts val="0"/>
              </a:spcBef>
              <a:spcAft>
                <a:spcPts val="0"/>
              </a:spcAft>
              <a:buClr>
                <a:schemeClr val="dk1"/>
              </a:buClr>
              <a:buSzPts val="1200"/>
              <a:buFont typeface="Calibri"/>
              <a:buNone/>
            </a:pPr>
            <a:r>
              <a:rPr lang="en"/>
              <a:t>Digital is key – gen Z are digital natives, they’re accustomed to using technology.</a:t>
            </a:r>
            <a:endParaRPr/>
          </a:p>
          <a:p>
            <a:pPr marL="0" lvl="0" indent="0" algn="l" rtl="0">
              <a:lnSpc>
                <a:spcPct val="100000"/>
              </a:lnSpc>
              <a:spcBef>
                <a:spcPts val="0"/>
              </a:spcBef>
              <a:spcAft>
                <a:spcPts val="0"/>
              </a:spcAft>
              <a:buClr>
                <a:schemeClr val="dk1"/>
              </a:buClr>
              <a:buSzPts val="1200"/>
              <a:buFont typeface="Calibri"/>
              <a:buNone/>
            </a:pPr>
            <a:r>
              <a:rPr lang="en"/>
              <a:t>9/10 students prefer virtual recruiting to some degree – most say at least half virtual engagement</a:t>
            </a:r>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r>
              <a:rPr lang="en"/>
              <a:t>Digital engagement also drives diversity </a:t>
            </a:r>
            <a:endParaRPr/>
          </a:p>
          <a:p>
            <a:pPr marL="0" lvl="0" indent="0" algn="l" rtl="0">
              <a:lnSpc>
                <a:spcPct val="100000"/>
              </a:lnSpc>
              <a:spcBef>
                <a:spcPts val="0"/>
              </a:spcBef>
              <a:spcAft>
                <a:spcPts val="0"/>
              </a:spcAft>
              <a:buClr>
                <a:schemeClr val="dk1"/>
              </a:buClr>
              <a:buSzPts val="1200"/>
              <a:buFont typeface="Calibri"/>
              <a:buNone/>
            </a:pPr>
            <a:r>
              <a:rPr lang="en"/>
              <a:t>We find that underrepresented groups more overwhelmingly prefer virtual – feel like it levels the playing field if they don’t have a suit to wear or aren’t the most outgoing in the group</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6"/>
        <p:cNvGrpSpPr/>
        <p:nvPr/>
      </p:nvGrpSpPr>
      <p:grpSpPr>
        <a:xfrm>
          <a:off x="0" y="0"/>
          <a:ext cx="0" cy="0"/>
          <a:chOff x="0" y="0"/>
          <a:chExt cx="0" cy="0"/>
        </a:xfrm>
      </p:grpSpPr>
      <p:sp>
        <p:nvSpPr>
          <p:cNvPr id="8487" name="Google Shape;8487;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488" name="Google Shape;8488;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000"/>
              <a:buFont typeface="Inter"/>
              <a:buNone/>
            </a:pPr>
            <a:r>
              <a:rPr lang="en" sz="1000">
                <a:solidFill>
                  <a:schemeClr val="dk1"/>
                </a:solidFill>
                <a:latin typeface="Inter"/>
                <a:ea typeface="Inter"/>
                <a:cs typeface="Inter"/>
                <a:sym typeface="Inter"/>
              </a:rPr>
              <a:t>And Handshake helps you keep it all in one place. </a:t>
            </a:r>
            <a:endParaRPr/>
          </a:p>
          <a:p>
            <a:pPr marL="0" lvl="0" indent="0" algn="l" rtl="0">
              <a:lnSpc>
                <a:spcPct val="100000"/>
              </a:lnSpc>
              <a:spcBef>
                <a:spcPts val="0"/>
              </a:spcBef>
              <a:spcAft>
                <a:spcPts val="0"/>
              </a:spcAft>
              <a:buClr>
                <a:schemeClr val="dk1"/>
              </a:buClr>
              <a:buSzPts val="1000"/>
              <a:buFont typeface="Calibri"/>
              <a:buNone/>
            </a:pPr>
            <a:endParaRPr sz="1000">
              <a:solidFill>
                <a:schemeClr val="dk1"/>
              </a:solidFill>
              <a:latin typeface="Inter"/>
              <a:ea typeface="Inter"/>
              <a:cs typeface="Inter"/>
              <a:sym typeface="Inter"/>
            </a:endParaRPr>
          </a:p>
          <a:p>
            <a:pPr marL="171450" lvl="0" indent="-171450" algn="l" rtl="0">
              <a:lnSpc>
                <a:spcPct val="100000"/>
              </a:lnSpc>
              <a:spcBef>
                <a:spcPts val="0"/>
              </a:spcBef>
              <a:spcAft>
                <a:spcPts val="0"/>
              </a:spcAft>
              <a:buClr>
                <a:schemeClr val="dk1"/>
              </a:buClr>
              <a:buSzPts val="1000"/>
              <a:buFont typeface="Arial"/>
              <a:buChar char="•"/>
            </a:pPr>
            <a:r>
              <a:rPr lang="en" sz="1000">
                <a:solidFill>
                  <a:schemeClr val="dk1"/>
                </a:solidFill>
                <a:latin typeface="Inter"/>
                <a:ea typeface="Inter"/>
                <a:cs typeface="Inter"/>
                <a:sym typeface="Inter"/>
              </a:rPr>
              <a:t>HS allows you to register for in person career fairs</a:t>
            </a:r>
            <a:endParaRPr/>
          </a:p>
          <a:p>
            <a:pPr marL="171450" lvl="0" indent="-171450" algn="l" rtl="0">
              <a:lnSpc>
                <a:spcPct val="100000"/>
              </a:lnSpc>
              <a:spcBef>
                <a:spcPts val="0"/>
              </a:spcBef>
              <a:spcAft>
                <a:spcPts val="0"/>
              </a:spcAft>
              <a:buClr>
                <a:schemeClr val="dk1"/>
              </a:buClr>
              <a:buSzPts val="1000"/>
              <a:buFont typeface="Arial"/>
              <a:buChar char="•"/>
            </a:pPr>
            <a:r>
              <a:rPr lang="en" sz="1000">
                <a:solidFill>
                  <a:schemeClr val="dk1"/>
                </a:solidFill>
                <a:latin typeface="Inter"/>
                <a:ea typeface="Inter"/>
                <a:cs typeface="Inter"/>
                <a:sym typeface="Inter"/>
              </a:rPr>
              <a:t>You can also host school-specific events virtually</a:t>
            </a:r>
            <a:endParaRPr/>
          </a:p>
          <a:p>
            <a:pPr marL="171450" lvl="0" indent="-171450" algn="l" rtl="0">
              <a:lnSpc>
                <a:spcPct val="100000"/>
              </a:lnSpc>
              <a:spcBef>
                <a:spcPts val="0"/>
              </a:spcBef>
              <a:spcAft>
                <a:spcPts val="0"/>
              </a:spcAft>
              <a:buClr>
                <a:schemeClr val="dk1"/>
              </a:buClr>
              <a:buSzPts val="1000"/>
              <a:buFont typeface="Arial"/>
              <a:buChar char="•"/>
            </a:pPr>
            <a:r>
              <a:rPr lang="en" sz="1000">
                <a:solidFill>
                  <a:schemeClr val="dk1"/>
                </a:solidFill>
                <a:latin typeface="Inter"/>
                <a:ea typeface="Inter"/>
                <a:cs typeface="Inter"/>
                <a:sym typeface="Inter"/>
              </a:rPr>
              <a:t>As a premium partner there is much more you can do with virtual strategy, engaging others in the recruitment process</a:t>
            </a:r>
            <a:endParaRPr/>
          </a:p>
          <a:p>
            <a:pPr marL="171450" lvl="0" indent="-171450" algn="l" rtl="0">
              <a:lnSpc>
                <a:spcPct val="100000"/>
              </a:lnSpc>
              <a:spcBef>
                <a:spcPts val="0"/>
              </a:spcBef>
              <a:spcAft>
                <a:spcPts val="0"/>
              </a:spcAft>
              <a:buClr>
                <a:schemeClr val="dk1"/>
              </a:buClr>
              <a:buSzPts val="1000"/>
              <a:buFont typeface="Arial"/>
              <a:buChar char="•"/>
            </a:pPr>
            <a:r>
              <a:rPr lang="en" sz="1000">
                <a:solidFill>
                  <a:schemeClr val="dk1"/>
                </a:solidFill>
                <a:latin typeface="Inter"/>
                <a:ea typeface="Inter"/>
                <a:cs typeface="Inter"/>
                <a:sym typeface="Inter"/>
              </a:rPr>
              <a:t>But generally speaking – with or without premium, challenge you to think about how you can engage beyond the career fair touchpoints, broaden your reach, engage others across your org or agency in the recruiting process.  We know that early talent wants to speak with recruiters, they realize that’s required, but they also prefer to speak with those outside of recruiting – alumni, reps from the business unit, ERG leads.</a:t>
            </a:r>
            <a:endParaRPr sz="1000">
              <a:solidFill>
                <a:schemeClr val="dk1"/>
              </a:solidFill>
              <a:latin typeface="Inter"/>
              <a:ea typeface="Inter"/>
              <a:cs typeface="Inter"/>
              <a:sym typeface="Inter"/>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r>
              <a:rPr lang="en"/>
              <a:t>Sources are </a:t>
            </a:r>
            <a:r>
              <a:rPr lang="en" u="sng">
                <a:solidFill>
                  <a:schemeClr val="hlink"/>
                </a:solidFill>
                <a:hlinkClick r:id="rId3"/>
              </a:rPr>
              <a:t>Handshake Insights data</a:t>
            </a:r>
            <a:r>
              <a:rPr lang="en"/>
              <a:t> and Network Trends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8"/>
        <p:cNvGrpSpPr/>
        <p:nvPr/>
      </p:nvGrpSpPr>
      <p:grpSpPr>
        <a:xfrm>
          <a:off x="0" y="0"/>
          <a:ext cx="0" cy="0"/>
          <a:chOff x="0" y="0"/>
          <a:chExt cx="0" cy="0"/>
        </a:xfrm>
      </p:grpSpPr>
      <p:sp>
        <p:nvSpPr>
          <p:cNvPr id="8519" name="Google Shape;8519;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520" name="Google Shape;8520;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Clr>
                <a:schemeClr val="dk1"/>
              </a:buClr>
              <a:buSzPts val="1100"/>
              <a:buFont typeface="Calibri"/>
              <a:buChar char="-"/>
            </a:pPr>
            <a:r>
              <a:rPr lang="en"/>
              <a:t>Will let you all scan this as we shift to the next topic, this will bring you to a quiz where you can assess your brand persona for Gen Z – areas you might want to lean into in messaging, how to best highlight the opportunities, things to consider that you might not already be doing…quick 7 min quiz with more on brand tactics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1"/>
        <p:cNvGrpSpPr/>
        <p:nvPr/>
      </p:nvGrpSpPr>
      <p:grpSpPr>
        <a:xfrm>
          <a:off x="0" y="0"/>
          <a:ext cx="0" cy="0"/>
          <a:chOff x="0" y="0"/>
          <a:chExt cx="0" cy="0"/>
        </a:xfrm>
      </p:grpSpPr>
      <p:sp>
        <p:nvSpPr>
          <p:cNvPr id="8532" name="Google Shape;8532;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533" name="Google Shape;8533;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solidFill>
                  <a:schemeClr val="dk1"/>
                </a:solidFill>
              </a:rPr>
              <a:t>So now let’s shift gears and talk about actually setting up an internship program that will lead to conversion, build a positive brand awareness and help you attract the future of your workforce…</a:t>
            </a:r>
            <a:endParaRPr/>
          </a:p>
          <a:p>
            <a:pPr marL="0" lvl="0" indent="0" algn="l" rtl="0">
              <a:lnSpc>
                <a:spcPct val="100000"/>
              </a:lnSpc>
              <a:spcBef>
                <a:spcPts val="0"/>
              </a:spcBef>
              <a:spcAft>
                <a:spcPts val="0"/>
              </a:spcAft>
              <a:buClr>
                <a:schemeClr val="dk1"/>
              </a:buClr>
              <a:buSzPts val="1100"/>
              <a:buFont typeface="Arial"/>
              <a:buNone/>
            </a:pP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a:solidFill>
                  <a:schemeClr val="dk1"/>
                </a:solidFill>
              </a:rPr>
              <a:t>There are a few things that influence retention</a:t>
            </a:r>
            <a:endParaRPr/>
          </a:p>
          <a:p>
            <a:pPr marL="0" lvl="0" indent="0" algn="l" rtl="0">
              <a:lnSpc>
                <a:spcPct val="100000"/>
              </a:lnSpc>
              <a:spcBef>
                <a:spcPts val="0"/>
              </a:spcBef>
              <a:spcAft>
                <a:spcPts val="0"/>
              </a:spcAft>
              <a:buClr>
                <a:schemeClr val="dk1"/>
              </a:buClr>
              <a:buSzPts val="1100"/>
              <a:buFont typeface="Arial"/>
              <a:buNone/>
            </a:pPr>
            <a:r>
              <a:rPr lang="en">
                <a:solidFill>
                  <a:schemeClr val="dk1"/>
                </a:solidFill>
              </a:rPr>
              <a:t>And then ways that you can capitalize and take action on those…</a:t>
            </a:r>
            <a:endParaRPr>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a:solidFill>
                  <a:schemeClr val="dk1"/>
                </a:solidFill>
              </a:rPr>
              <a:t> </a:t>
            </a:r>
            <a:endParaRPr>
              <a:solidFill>
                <a:schemeClr val="dk1"/>
              </a:solidFill>
            </a:endParaRPr>
          </a:p>
          <a:p>
            <a:pPr marL="0" lvl="0" indent="0" algn="l" rtl="0">
              <a:lnSpc>
                <a:spcPct val="115000"/>
              </a:lnSpc>
              <a:spcBef>
                <a:spcPts val="0"/>
              </a:spcBef>
              <a:spcAft>
                <a:spcPts val="800"/>
              </a:spcAft>
              <a:buClr>
                <a:schemeClr val="dk1"/>
              </a:buClr>
              <a:buSzPts val="1200"/>
              <a:buFont typeface="Calibri"/>
              <a:buNone/>
            </a:pPr>
            <a:endParaRPr sz="1200">
              <a:solidFill>
                <a:schemeClr val="dk1"/>
              </a:solidFill>
              <a:latin typeface="Inter"/>
              <a:ea typeface="Inter"/>
              <a:cs typeface="Inter"/>
              <a:sym typeface="Inte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8"/>
        <p:cNvGrpSpPr/>
        <p:nvPr/>
      </p:nvGrpSpPr>
      <p:grpSpPr>
        <a:xfrm>
          <a:off x="0" y="0"/>
          <a:ext cx="0" cy="0"/>
          <a:chOff x="0" y="0"/>
          <a:chExt cx="0" cy="0"/>
        </a:xfrm>
      </p:grpSpPr>
      <p:sp>
        <p:nvSpPr>
          <p:cNvPr id="8549" name="Google Shape;8549;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550" name="Google Shape;8550;p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t>Employer support for upskilling has more than doubled in recent years on Handshake job descriptions</a:t>
            </a:r>
            <a:endParaRPr/>
          </a:p>
          <a:p>
            <a:pPr marL="0" lvl="0" indent="0" algn="l" rtl="0">
              <a:lnSpc>
                <a:spcPct val="100000"/>
              </a:lnSpc>
              <a:spcBef>
                <a:spcPts val="0"/>
              </a:spcBef>
              <a:spcAft>
                <a:spcPts val="0"/>
              </a:spcAft>
              <a:buClr>
                <a:schemeClr val="dk1"/>
              </a:buClr>
              <a:buSzPts val="1200"/>
              <a:buFont typeface="Calibri"/>
              <a:buNone/>
            </a:pPr>
            <a:r>
              <a:rPr lang="en"/>
              <a:t>That could be:</a:t>
            </a:r>
            <a:endParaRPr/>
          </a:p>
          <a:p>
            <a:pPr marL="171450" lvl="0" indent="-171450" algn="l" rtl="0">
              <a:lnSpc>
                <a:spcPct val="100000"/>
              </a:lnSpc>
              <a:spcBef>
                <a:spcPts val="0"/>
              </a:spcBef>
              <a:spcAft>
                <a:spcPts val="0"/>
              </a:spcAft>
              <a:buClr>
                <a:schemeClr val="dk1"/>
              </a:buClr>
              <a:buSzPts val="1200"/>
              <a:buFont typeface="Arial"/>
              <a:buChar char="•"/>
            </a:pPr>
            <a:r>
              <a:rPr lang="en"/>
              <a:t>Professional development</a:t>
            </a:r>
            <a:endParaRPr/>
          </a:p>
          <a:p>
            <a:pPr marL="171450" lvl="0" indent="-171450" algn="l" rtl="0">
              <a:lnSpc>
                <a:spcPct val="100000"/>
              </a:lnSpc>
              <a:spcBef>
                <a:spcPts val="0"/>
              </a:spcBef>
              <a:spcAft>
                <a:spcPts val="0"/>
              </a:spcAft>
              <a:buClr>
                <a:schemeClr val="dk1"/>
              </a:buClr>
              <a:buSzPts val="1200"/>
              <a:buFont typeface="Arial"/>
              <a:buChar char="•"/>
            </a:pPr>
            <a:r>
              <a:rPr lang="en"/>
              <a:t>Learning stipends</a:t>
            </a:r>
            <a:endParaRPr/>
          </a:p>
          <a:p>
            <a:pPr marL="171450" lvl="0" indent="-171450" algn="l" rtl="0">
              <a:lnSpc>
                <a:spcPct val="100000"/>
              </a:lnSpc>
              <a:spcBef>
                <a:spcPts val="0"/>
              </a:spcBef>
              <a:spcAft>
                <a:spcPts val="0"/>
              </a:spcAft>
              <a:buClr>
                <a:schemeClr val="dk1"/>
              </a:buClr>
              <a:buSzPts val="1200"/>
              <a:buFont typeface="Arial"/>
              <a:buChar char="•"/>
            </a:pPr>
            <a:r>
              <a:rPr lang="en"/>
              <a:t>Upskilling resources</a:t>
            </a:r>
            <a:endParaRPr/>
          </a:p>
          <a:p>
            <a:pPr marL="171450" lvl="0" indent="-171450" algn="l" rtl="0">
              <a:lnSpc>
                <a:spcPct val="100000"/>
              </a:lnSpc>
              <a:spcBef>
                <a:spcPts val="0"/>
              </a:spcBef>
              <a:spcAft>
                <a:spcPts val="0"/>
              </a:spcAft>
              <a:buClr>
                <a:schemeClr val="dk1"/>
              </a:buClr>
              <a:buSzPts val="1200"/>
              <a:buFont typeface="Arial"/>
              <a:buChar char="•"/>
            </a:pPr>
            <a:r>
              <a:rPr lang="en"/>
              <a:t>Tuition reimbursement</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5"/>
        <p:cNvGrpSpPr/>
        <p:nvPr/>
      </p:nvGrpSpPr>
      <p:grpSpPr>
        <a:xfrm>
          <a:off x="0" y="0"/>
          <a:ext cx="0" cy="0"/>
          <a:chOff x="0" y="0"/>
          <a:chExt cx="0" cy="0"/>
        </a:xfrm>
      </p:grpSpPr>
      <p:sp>
        <p:nvSpPr>
          <p:cNvPr id="8556" name="Google Shape;8556;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557" name="Google Shape;8557;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Clr>
                <a:schemeClr val="dk1"/>
              </a:buClr>
              <a:buSzPts val="1100"/>
              <a:buFont typeface="Calibri"/>
              <a:buChar char="-"/>
            </a:pPr>
            <a:r>
              <a:rPr lang="en"/>
              <a:t>Getting buy in from your executive team – anyone challenged with that?</a:t>
            </a:r>
            <a:endParaRPr/>
          </a:p>
          <a:p>
            <a:pPr marL="457200" lvl="0" indent="-228600" algn="l" rtl="0">
              <a:lnSpc>
                <a:spcPct val="100000"/>
              </a:lnSpc>
              <a:spcBef>
                <a:spcPts val="0"/>
              </a:spcBef>
              <a:spcAft>
                <a:spcPts val="0"/>
              </a:spcAft>
              <a:buClr>
                <a:schemeClr val="dk1"/>
              </a:buClr>
              <a:buSzPts val="1100"/>
              <a:buFont typeface="Calibri"/>
              <a:buNone/>
            </a:pPr>
            <a:endParaRPr/>
          </a:p>
          <a:p>
            <a:pPr marL="457200" lvl="0" indent="-298450" algn="l" rtl="0">
              <a:lnSpc>
                <a:spcPct val="100000"/>
              </a:lnSpc>
              <a:spcBef>
                <a:spcPts val="0"/>
              </a:spcBef>
              <a:spcAft>
                <a:spcPts val="0"/>
              </a:spcAft>
              <a:buClr>
                <a:schemeClr val="dk1"/>
              </a:buClr>
              <a:buSzPts val="1100"/>
              <a:buFont typeface="Calibri"/>
              <a:buChar char="-"/>
            </a:pPr>
            <a:r>
              <a:rPr lang="en"/>
              <a:t>Really is a strategic priority for exes and just need to be thinking the way that they are thinking to get them on board </a:t>
            </a:r>
            <a:endParaRPr/>
          </a:p>
          <a:p>
            <a:pPr marL="457200" lvl="0" indent="-298450" algn="l" rtl="0">
              <a:lnSpc>
                <a:spcPct val="100000"/>
              </a:lnSpc>
              <a:spcBef>
                <a:spcPts val="0"/>
              </a:spcBef>
              <a:spcAft>
                <a:spcPts val="0"/>
              </a:spcAft>
              <a:buClr>
                <a:schemeClr val="dk1"/>
              </a:buClr>
              <a:buSzPts val="1100"/>
              <a:buFont typeface="Calibri"/>
              <a:buChar char="-"/>
            </a:pPr>
            <a:r>
              <a:rPr lang="en"/>
              <a:t>CEO – competitive advantage</a:t>
            </a:r>
            <a:endParaRPr/>
          </a:p>
          <a:p>
            <a:pPr marL="457200" lvl="0" indent="-298450" algn="l" rtl="0">
              <a:lnSpc>
                <a:spcPct val="100000"/>
              </a:lnSpc>
              <a:spcBef>
                <a:spcPts val="0"/>
              </a:spcBef>
              <a:spcAft>
                <a:spcPts val="0"/>
              </a:spcAft>
              <a:buClr>
                <a:schemeClr val="dk1"/>
              </a:buClr>
              <a:buSzPts val="1100"/>
              <a:buFont typeface="Calibri"/>
              <a:buChar char="-"/>
            </a:pPr>
            <a:r>
              <a:rPr lang="en"/>
              <a:t>CFO – economics of early talent hiring</a:t>
            </a:r>
            <a:endParaRPr/>
          </a:p>
          <a:p>
            <a:pPr marL="457200" lvl="0" indent="-298450" algn="l" rtl="0">
              <a:lnSpc>
                <a:spcPct val="100000"/>
              </a:lnSpc>
              <a:spcBef>
                <a:spcPts val="0"/>
              </a:spcBef>
              <a:spcAft>
                <a:spcPts val="0"/>
              </a:spcAft>
              <a:buClr>
                <a:schemeClr val="dk1"/>
              </a:buClr>
              <a:buSzPts val="1100"/>
              <a:buFont typeface="Calibri"/>
              <a:buChar char="-"/>
            </a:pPr>
            <a:r>
              <a:rPr lang="en"/>
              <a:t>CIO – attracting innovative, digital skills of the future</a:t>
            </a:r>
            <a:endParaRPr/>
          </a:p>
          <a:p>
            <a:pPr marL="457200" lvl="0" indent="-298450" algn="l" rtl="0">
              <a:lnSpc>
                <a:spcPct val="100000"/>
              </a:lnSpc>
              <a:spcBef>
                <a:spcPts val="0"/>
              </a:spcBef>
              <a:spcAft>
                <a:spcPts val="0"/>
              </a:spcAft>
              <a:buClr>
                <a:schemeClr val="dk1"/>
              </a:buClr>
              <a:buSzPts val="1100"/>
              <a:buFont typeface="Calibri"/>
              <a:buChar char="-"/>
            </a:pPr>
            <a:r>
              <a:rPr lang="en"/>
              <a:t>CDO – actionably advancing diversity efforts</a:t>
            </a:r>
            <a:endParaRPr/>
          </a:p>
          <a:p>
            <a:pPr marL="457200" lvl="0" indent="-228600" algn="l" rtl="0">
              <a:lnSpc>
                <a:spcPct val="100000"/>
              </a:lnSpc>
              <a:spcBef>
                <a:spcPts val="0"/>
              </a:spcBef>
              <a:spcAft>
                <a:spcPts val="0"/>
              </a:spcAft>
              <a:buClr>
                <a:schemeClr val="dk1"/>
              </a:buClr>
              <a:buSzPts val="1100"/>
              <a:buFont typeface="Calibri"/>
              <a:buNone/>
            </a:pPr>
            <a:endParaRPr/>
          </a:p>
          <a:p>
            <a:pPr marL="457200" lvl="0" indent="-228600" algn="l" rtl="0">
              <a:lnSpc>
                <a:spcPct val="100000"/>
              </a:lnSpc>
              <a:spcBef>
                <a:spcPts val="0"/>
              </a:spcBef>
              <a:spcAft>
                <a:spcPts val="0"/>
              </a:spcAft>
              <a:buClr>
                <a:schemeClr val="dk1"/>
              </a:buClr>
              <a:buSzPts val="1100"/>
              <a:buFont typeface="Calibri"/>
              <a:buNone/>
            </a:pPr>
            <a:endParaRPr/>
          </a:p>
          <a:p>
            <a:pPr marL="457200" lvl="0" indent="-298450" algn="l" rtl="0">
              <a:lnSpc>
                <a:spcPct val="100000"/>
              </a:lnSpc>
              <a:spcBef>
                <a:spcPts val="0"/>
              </a:spcBef>
              <a:spcAft>
                <a:spcPts val="0"/>
              </a:spcAft>
              <a:buClr>
                <a:schemeClr val="dk1"/>
              </a:buClr>
              <a:buSzPts val="1100"/>
              <a:buFont typeface="Calibri"/>
              <a:buChar char="-"/>
            </a:pPr>
            <a:r>
              <a:rPr lang="en"/>
              <a:t>Reality is – not just a TA problem and by the way, TA is a cost center, so if you can align with these other areas and get them on board, will be much more successful in making a case for early talent investment </a:t>
            </a:r>
            <a:endParaRPr/>
          </a:p>
          <a:p>
            <a:pPr marL="457200" lvl="0" indent="-228600" algn="l" rtl="0">
              <a:lnSpc>
                <a:spcPct val="100000"/>
              </a:lnSpc>
              <a:spcBef>
                <a:spcPts val="0"/>
              </a:spcBef>
              <a:spcAft>
                <a:spcPts val="0"/>
              </a:spcAft>
              <a:buClr>
                <a:schemeClr val="dk1"/>
              </a:buClr>
              <a:buSzPts val="1100"/>
              <a:buFont typeface="Calibri"/>
              <a:buNone/>
            </a:pPr>
            <a:endParaRPr/>
          </a:p>
          <a:p>
            <a:pPr marL="457200" lvl="0" indent="-298450" algn="l" rtl="0">
              <a:lnSpc>
                <a:spcPct val="100000"/>
              </a:lnSpc>
              <a:spcBef>
                <a:spcPts val="0"/>
              </a:spcBef>
              <a:spcAft>
                <a:spcPts val="0"/>
              </a:spcAft>
              <a:buClr>
                <a:schemeClr val="dk1"/>
              </a:buClr>
              <a:buSzPts val="1100"/>
              <a:buFont typeface="Calibri"/>
              <a:buChar char="-"/>
            </a:pPr>
            <a:r>
              <a:rPr lang="en"/>
              <a:t>Download the guide on talking with C Suite about Handshake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81"/>
        <p:cNvGrpSpPr/>
        <p:nvPr/>
      </p:nvGrpSpPr>
      <p:grpSpPr>
        <a:xfrm>
          <a:off x="0" y="0"/>
          <a:ext cx="0" cy="0"/>
          <a:chOff x="0" y="0"/>
          <a:chExt cx="0" cy="0"/>
        </a:xfrm>
      </p:grpSpPr>
      <p:sp>
        <p:nvSpPr>
          <p:cNvPr id="8582" name="Google Shape;8582;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583" name="Google Shape;8583;p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t>Financial discussions – Monique share anything on getting approval for paid internships?</a:t>
            </a:r>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r>
              <a:rPr lang="en"/>
              <a:t>Paid internship experiences are certainly more attractive for early talent</a:t>
            </a:r>
            <a:endParaRPr/>
          </a:p>
          <a:p>
            <a:pPr marL="171450" lvl="0" indent="-171450" algn="l" rtl="0">
              <a:lnSpc>
                <a:spcPct val="100000"/>
              </a:lnSpc>
              <a:spcBef>
                <a:spcPts val="0"/>
              </a:spcBef>
              <a:spcAft>
                <a:spcPts val="0"/>
              </a:spcAft>
              <a:buClr>
                <a:schemeClr val="dk1"/>
              </a:buClr>
              <a:buSzPts val="1200"/>
              <a:buFont typeface="Arial"/>
              <a:buChar char="•"/>
            </a:pPr>
            <a:r>
              <a:rPr lang="en"/>
              <a:t>Student loan debt is top of mind for talent and really dictating where they may consider opportunities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88"/>
        <p:cNvGrpSpPr/>
        <p:nvPr/>
      </p:nvGrpSpPr>
      <p:grpSpPr>
        <a:xfrm>
          <a:off x="0" y="0"/>
          <a:ext cx="0" cy="0"/>
          <a:chOff x="0" y="0"/>
          <a:chExt cx="0" cy="0"/>
        </a:xfrm>
      </p:grpSpPr>
      <p:sp>
        <p:nvSpPr>
          <p:cNvPr id="8589" name="Google Shape;8589;g2a24b5671ab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0" name="Google Shape;8590;g2a24b5671ab_0_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
                <a:solidFill>
                  <a:schemeClr val="dk1"/>
                </a:solidFill>
              </a:rPr>
              <a:t>Infographic Style C</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8"/>
        <p:cNvGrpSpPr/>
        <p:nvPr/>
      </p:nvGrpSpPr>
      <p:grpSpPr>
        <a:xfrm>
          <a:off x="0" y="0"/>
          <a:ext cx="0" cy="0"/>
          <a:chOff x="0" y="0"/>
          <a:chExt cx="0" cy="0"/>
        </a:xfrm>
      </p:grpSpPr>
      <p:sp>
        <p:nvSpPr>
          <p:cNvPr id="8599" name="Google Shape;8599;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600" name="Google Shape;8600;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Talk track: early talent also helps bolster business expansion decisions. So often, our employers will leverage Handshake insights and data to determine if there is talent in an area they are looking to expand. With Handshake’s unique network, it’s never easier to connect with qualified talent, within a geography, at such a scale.</a:t>
            </a:r>
            <a:endParaRPr sz="1200">
              <a:solidFill>
                <a:schemeClr val="dk1"/>
              </a:solidFill>
              <a:latin typeface="Inter"/>
              <a:ea typeface="Inter"/>
              <a:cs typeface="Inter"/>
              <a:sym typeface="Inter"/>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latin typeface="Inter"/>
              <a:ea typeface="Inter"/>
              <a:cs typeface="Inter"/>
              <a:sym typeface="Inter"/>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Allison note: </a:t>
            </a:r>
            <a:r>
              <a:rPr lang="en">
                <a:solidFill>
                  <a:schemeClr val="dk1"/>
                </a:solidFill>
              </a:rPr>
              <a:t>Add quote slide from Ford w/logo about opening new location in Atlanta, forming school partnerships on HS</a:t>
            </a:r>
            <a:endParaRPr>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200">
              <a:solidFill>
                <a:schemeClr val="dk1"/>
              </a:solidFill>
              <a:latin typeface="Inter"/>
              <a:ea typeface="Inter"/>
              <a:cs typeface="Inter"/>
              <a:sym typeface="Inter"/>
            </a:endParaRPr>
          </a:p>
          <a:p>
            <a:pPr marL="0" lvl="0" indent="0" algn="l" rtl="0">
              <a:lnSpc>
                <a:spcPct val="115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Resource for quote: </a:t>
            </a:r>
            <a:r>
              <a:rPr lang="en" sz="1200" u="sng">
                <a:solidFill>
                  <a:schemeClr val="hlink"/>
                </a:solidFill>
                <a:latin typeface="Inter"/>
                <a:ea typeface="Inter"/>
                <a:cs typeface="Inter"/>
                <a:sym typeface="Inter"/>
                <a:hlinkClick r:id="rId3"/>
              </a:rPr>
              <a:t>https://joinhandshake.com/blog/employers/its-time-to-rethink-the-core-schools-strategy-heres-why/</a:t>
            </a:r>
            <a:r>
              <a:rPr lang="en" sz="1200">
                <a:solidFill>
                  <a:schemeClr val="dk1"/>
                </a:solidFill>
                <a:latin typeface="Inter"/>
                <a:ea typeface="Inter"/>
                <a:cs typeface="Inter"/>
                <a:sym typeface="Inter"/>
              </a:rPr>
              <a:t> </a:t>
            </a:r>
            <a:endParaRPr sz="1200">
              <a:solidFill>
                <a:schemeClr val="dk1"/>
              </a:solidFill>
              <a:latin typeface="Inter"/>
              <a:ea typeface="Inter"/>
              <a:cs typeface="Inter"/>
              <a:sym typeface="Inter"/>
            </a:endParaRPr>
          </a:p>
          <a:p>
            <a:pPr marL="0" lvl="0" indent="0" algn="l" rtl="0">
              <a:lnSpc>
                <a:spcPct val="115000"/>
              </a:lnSpc>
              <a:spcBef>
                <a:spcPts val="0"/>
              </a:spcBef>
              <a:spcAft>
                <a:spcPts val="0"/>
              </a:spcAft>
              <a:buClr>
                <a:schemeClr val="dk1"/>
              </a:buClr>
              <a:buSzPts val="1100"/>
              <a:buFont typeface="Arial"/>
              <a:buNone/>
            </a:pPr>
            <a:endParaRPr sz="1200">
              <a:solidFill>
                <a:schemeClr val="dk1"/>
              </a:solidFill>
              <a:latin typeface="Inter"/>
              <a:ea typeface="Inter"/>
              <a:cs typeface="Inter"/>
              <a:sym typeface="Inter"/>
            </a:endParaRPr>
          </a:p>
          <a:p>
            <a:pPr marL="0" lvl="0" indent="0" algn="l" rtl="0">
              <a:lnSpc>
                <a:spcPct val="100000"/>
              </a:lnSpc>
              <a:spcBef>
                <a:spcPts val="0"/>
              </a:spcBef>
              <a:spcAft>
                <a:spcPts val="0"/>
              </a:spcAft>
              <a:buClr>
                <a:schemeClr val="dk1"/>
              </a:buClr>
              <a:buSzPts val="1100"/>
              <a:buFont typeface="Arial"/>
              <a:buNone/>
            </a:pPr>
            <a:endParaRPr>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1EA3627-39FC-9349-8526-678BE1F5EA5C}" type="slidenum">
              <a:rPr lang="en-US" smtClean="0"/>
              <a:pPr/>
              <a:t>2</a:t>
            </a:fld>
            <a:endParaRPr lang="en-US" dirty="0"/>
          </a:p>
        </p:txBody>
      </p:sp>
    </p:spTree>
    <p:extLst>
      <p:ext uri="{BB962C8B-B14F-4D97-AF65-F5344CB8AC3E}">
        <p14:creationId xmlns:p14="http://schemas.microsoft.com/office/powerpoint/2010/main" val="14244495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07"/>
        <p:cNvGrpSpPr/>
        <p:nvPr/>
      </p:nvGrpSpPr>
      <p:grpSpPr>
        <a:xfrm>
          <a:off x="0" y="0"/>
          <a:ext cx="0" cy="0"/>
          <a:chOff x="0" y="0"/>
          <a:chExt cx="0" cy="0"/>
        </a:xfrm>
      </p:grpSpPr>
      <p:sp>
        <p:nvSpPr>
          <p:cNvPr id="8608" name="Google Shape;8608;p10:notes"/>
          <p:cNvSpPr txBox="1">
            <a:spLocks noGrp="1"/>
          </p:cNvSpPr>
          <p:nvPr>
            <p:ph type="body" idx="1"/>
          </p:nvPr>
        </p:nvSpPr>
        <p:spPr>
          <a:xfrm>
            <a:off x="685800" y="4400549"/>
            <a:ext cx="5486400" cy="3600451"/>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8609" name="Google Shape;8609;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18"/>
        <p:cNvGrpSpPr/>
        <p:nvPr/>
      </p:nvGrpSpPr>
      <p:grpSpPr>
        <a:xfrm>
          <a:off x="0" y="0"/>
          <a:ext cx="0" cy="0"/>
          <a:chOff x="0" y="0"/>
          <a:chExt cx="0" cy="0"/>
        </a:xfrm>
      </p:grpSpPr>
      <p:sp>
        <p:nvSpPr>
          <p:cNvPr id="8619" name="Google Shape;8619;p24:notes"/>
          <p:cNvSpPr txBox="1">
            <a:spLocks noGrp="1"/>
          </p:cNvSpPr>
          <p:nvPr>
            <p:ph type="body" idx="1"/>
          </p:nvPr>
        </p:nvSpPr>
        <p:spPr>
          <a:xfrm>
            <a:off x="685800" y="4400549"/>
            <a:ext cx="5486400" cy="3600451"/>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8620" name="Google Shape;8620;p2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35"/>
        <p:cNvGrpSpPr/>
        <p:nvPr/>
      </p:nvGrpSpPr>
      <p:grpSpPr>
        <a:xfrm>
          <a:off x="0" y="0"/>
          <a:ext cx="0" cy="0"/>
          <a:chOff x="0" y="0"/>
          <a:chExt cx="0" cy="0"/>
        </a:xfrm>
      </p:grpSpPr>
      <p:sp>
        <p:nvSpPr>
          <p:cNvPr id="8636" name="Google Shape;8636;p23:notes"/>
          <p:cNvSpPr txBox="1">
            <a:spLocks noGrp="1"/>
          </p:cNvSpPr>
          <p:nvPr>
            <p:ph type="body" idx="1"/>
          </p:nvPr>
        </p:nvSpPr>
        <p:spPr>
          <a:xfrm>
            <a:off x="685800" y="4400549"/>
            <a:ext cx="5486400" cy="3600451"/>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8637" name="Google Shape;8637;p2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1EA3627-39FC-9349-8526-678BE1F5EA5C}" type="slidenum">
              <a:rPr lang="en-US" smtClean="0"/>
              <a:pPr/>
              <a:t>23</a:t>
            </a:fld>
            <a:endParaRPr lang="en-US" dirty="0"/>
          </a:p>
        </p:txBody>
      </p:sp>
    </p:spTree>
    <p:extLst>
      <p:ext uri="{BB962C8B-B14F-4D97-AF65-F5344CB8AC3E}">
        <p14:creationId xmlns:p14="http://schemas.microsoft.com/office/powerpoint/2010/main" val="9047933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46" rtl="0" eaLnBrk="1" fontAlgn="auto" latinLnBrk="0" hangingPunct="1">
              <a:lnSpc>
                <a:spcPct val="90000"/>
              </a:lnSpc>
              <a:spcBef>
                <a:spcPts val="1000"/>
              </a:spcBef>
              <a:spcAft>
                <a:spcPts val="0"/>
              </a:spcAft>
              <a:buClrTx/>
              <a:buSzTx/>
              <a:buFont typeface="Wingdings" panose="05000000000000000000" pitchFamily="2" charset="2"/>
              <a:buNone/>
              <a:tabLst/>
              <a:defRPr/>
            </a:pPr>
            <a:r>
              <a:rPr lang="en-US" sz="1400" dirty="0">
                <a:latin typeface="Georgia" panose="02040502050405020303" pitchFamily="18" charset="0"/>
              </a:rPr>
              <a:t>The Workforce Strategies Initiatives (WSI) was formed due to a partnership between DOAS (HRA) and OPB, USG, GA DOE, TCSG, &amp; and UGA Carl Vinson Institute of Gov’t. </a:t>
            </a:r>
          </a:p>
          <a:p>
            <a:pPr marL="228611" marR="0" lvl="0" indent="-228611" algn="l" defTabSz="914446" rtl="0" eaLnBrk="1" fontAlgn="auto" latinLnBrk="0" hangingPunct="1">
              <a:lnSpc>
                <a:spcPct val="90000"/>
              </a:lnSpc>
              <a:spcBef>
                <a:spcPts val="1000"/>
              </a:spcBef>
              <a:spcAft>
                <a:spcPts val="0"/>
              </a:spcAft>
              <a:buClrTx/>
              <a:buSzTx/>
              <a:buFont typeface="Wingdings" panose="05000000000000000000" pitchFamily="2" charset="2"/>
              <a:buChar char="§"/>
              <a:tabLst/>
              <a:defRPr/>
            </a:pPr>
            <a:endParaRPr lang="en-US" sz="1400" dirty="0">
              <a:latin typeface="Georgia" panose="02040502050405020303" pitchFamily="18" charset="0"/>
            </a:endParaRPr>
          </a:p>
          <a:p>
            <a:pPr marL="0" marR="0" lvl="0" indent="0" algn="l" defTabSz="914446" rtl="0" eaLnBrk="1" fontAlgn="auto" latinLnBrk="0" hangingPunct="1">
              <a:lnSpc>
                <a:spcPct val="90000"/>
              </a:lnSpc>
              <a:spcBef>
                <a:spcPts val="1000"/>
              </a:spcBef>
              <a:spcAft>
                <a:spcPts val="0"/>
              </a:spcAft>
              <a:buClrTx/>
              <a:buSzTx/>
              <a:buFont typeface="Wingdings" panose="05000000000000000000" pitchFamily="2" charset="2"/>
              <a:buNone/>
              <a:tabLst/>
              <a:defRPr/>
            </a:pPr>
            <a:r>
              <a:rPr kumimoji="0" lang="en-US" sz="1400" b="0" i="0" u="none" strike="noStrike" kern="1200" cap="none" spc="0" normalizeH="0" baseline="0" noProof="0" dirty="0">
                <a:ln>
                  <a:noFill/>
                </a:ln>
                <a:solidFill>
                  <a:prstClr val="black"/>
                </a:solidFill>
                <a:effectLst/>
                <a:uLnTx/>
                <a:uFillTx/>
                <a:latin typeface="Georgia" panose="02040502050405020303" pitchFamily="18" charset="0"/>
                <a:ea typeface="+mn-ea"/>
                <a:cs typeface="Arial" panose="020B0604020202020204" pitchFamily="34" charset="0"/>
              </a:rPr>
              <a:t>The WSI aims to develop and implement strategies and programs to address the state's staffing and retention challenges by increasing interest in state jobs and employment opportunities. </a:t>
            </a:r>
            <a:r>
              <a:rPr lang="en-US" sz="1400" dirty="0">
                <a:latin typeface="Georgia" panose="02040502050405020303" pitchFamily="18" charset="0"/>
              </a:rPr>
              <a:t>The Recruiting &amp; Retention unit was birthed because of this partnership between these entities.</a:t>
            </a:r>
          </a:p>
          <a:p>
            <a:pPr marL="0" marR="0" lvl="0" indent="0" algn="l" defTabSz="914446" rtl="0" eaLnBrk="1" fontAlgn="auto" latinLnBrk="0" hangingPunct="1">
              <a:lnSpc>
                <a:spcPct val="90000"/>
              </a:lnSpc>
              <a:spcBef>
                <a:spcPts val="1000"/>
              </a:spcBef>
              <a:spcAft>
                <a:spcPts val="0"/>
              </a:spcAft>
              <a:buClrTx/>
              <a:buSzTx/>
              <a:buFont typeface="Wingdings" panose="05000000000000000000" pitchFamily="2" charset="2"/>
              <a:buNone/>
              <a:tabLst/>
              <a:defRPr/>
            </a:pPr>
            <a:endParaRPr kumimoji="0" lang="en-US" sz="2000" b="0" i="0" u="none" strike="noStrike" kern="1200" cap="none" spc="0" normalizeH="0" baseline="0" noProof="0" dirty="0">
              <a:ln>
                <a:noFill/>
              </a:ln>
              <a:solidFill>
                <a:prstClr val="black"/>
              </a:solidFill>
              <a:effectLst/>
              <a:uLnTx/>
              <a:uFillTx/>
              <a:latin typeface="Georgia" panose="02040502050405020303" pitchFamily="18" charset="0"/>
              <a:ea typeface="+mn-ea"/>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10ED3-1B03-4B3C-AD70-3780BDAFC6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49005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latin typeface="Georgia" panose="02040502050405020303" pitchFamily="18" charset="0"/>
              </a:rPr>
              <a:t>The 5 WSI Workgroups are Accounting, Information Technology/Cyber Security, Law Enforcement, Procurement, and Social Services.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dirty="0">
              <a:latin typeface="Georgia" panose="02040502050405020303"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latin typeface="Georgia" panose="02040502050405020303" pitchFamily="18" charset="0"/>
              </a:rPr>
              <a:t>Each Workgroup has a main goal in common: to develop and implement strategies and programs to boost employment and interest in state jobs.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10ED3-1B03-4B3C-AD70-3780BDAFC6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09509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5000" lnSpcReduction="20000"/>
          </a:bodyPr>
          <a:lstStyle/>
          <a:p>
            <a:pPr marL="171450" marR="0" lvl="0" indent="-171450" algn="l" defTabSz="914400" rtl="0" eaLnBrk="1" fontAlgn="auto" latinLnBrk="0" hangingPunct="1">
              <a:lnSpc>
                <a:spcPct val="90000"/>
              </a:lnSpc>
              <a:spcBef>
                <a:spcPts val="0"/>
              </a:spcBef>
              <a:spcAft>
                <a:spcPts val="600"/>
              </a:spcAft>
              <a:buClr>
                <a:srgbClr val="00342D"/>
              </a:buClr>
              <a:buSzTx/>
              <a:buFont typeface="Arial" pitchFamily="34" charset="0"/>
              <a:buChar char="•"/>
              <a:tabLst/>
              <a:defRPr/>
            </a:pPr>
            <a:r>
              <a:rPr kumimoji="0" lang="en-US" sz="1400" b="0" i="0" u="none" strike="noStrike" kern="1200" cap="none" spc="0" normalizeH="0" baseline="0" noProof="0" dirty="0">
                <a:ln>
                  <a:noFill/>
                </a:ln>
                <a:solidFill>
                  <a:prstClr val="black"/>
                </a:solidFill>
                <a:effectLst/>
                <a:uLnTx/>
                <a:uFillTx/>
                <a:latin typeface="Georgia" panose="02040502050405020303" pitchFamily="18" charset="0"/>
                <a:ea typeface="+mn-ea"/>
                <a:cs typeface="Aldhabi" panose="020F0502020204030204" pitchFamily="2" charset="-78"/>
              </a:rPr>
              <a:t>The Recruiting &amp; Retention Unit has been tasked with the following:</a:t>
            </a:r>
          </a:p>
          <a:p>
            <a:pPr marL="628673" marR="0" lvl="1" indent="-171450" algn="l" defTabSz="914400" rtl="0" eaLnBrk="1" fontAlgn="auto" latinLnBrk="0" hangingPunct="1">
              <a:lnSpc>
                <a:spcPct val="150000"/>
              </a:lnSpc>
              <a:spcBef>
                <a:spcPts val="0"/>
              </a:spcBef>
              <a:spcAft>
                <a:spcPts val="0"/>
              </a:spcAft>
              <a:buClr>
                <a:srgbClr val="00342D"/>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eorgia" panose="02040502050405020303" pitchFamily="18" charset="0"/>
                <a:ea typeface="+mn-ea"/>
                <a:cs typeface="Aldhabi" panose="020F0502020204030204" pitchFamily="2" charset="-78"/>
              </a:rPr>
              <a:t>Identify and build relationships with WSI strategic partners and 5 WSI workgroups. </a:t>
            </a:r>
          </a:p>
          <a:p>
            <a:pPr marL="628673" marR="0" lvl="1" indent="-171450" algn="l" defTabSz="914400" rtl="0" eaLnBrk="1" fontAlgn="auto" latinLnBrk="0" hangingPunct="1">
              <a:lnSpc>
                <a:spcPct val="150000"/>
              </a:lnSpc>
              <a:spcBef>
                <a:spcPts val="0"/>
              </a:spcBef>
              <a:spcAft>
                <a:spcPts val="0"/>
              </a:spcAft>
              <a:buClr>
                <a:srgbClr val="00342D"/>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eorgia" panose="02040502050405020303" pitchFamily="18" charset="0"/>
                <a:ea typeface="+mn-ea"/>
                <a:cs typeface="Aldhabi" panose="020F0502020204030204" pitchFamily="2" charset="-78"/>
              </a:rPr>
              <a:t>Foster strategic partnerships between the 5 WSI workgroups and the strategic partners.	</a:t>
            </a:r>
          </a:p>
          <a:p>
            <a:pPr marL="628673" marR="0" lvl="1" indent="-171450" algn="l" defTabSz="914400" rtl="0" eaLnBrk="1" fontAlgn="auto" latinLnBrk="0" hangingPunct="1">
              <a:lnSpc>
                <a:spcPct val="150000"/>
              </a:lnSpc>
              <a:spcBef>
                <a:spcPts val="0"/>
              </a:spcBef>
              <a:spcAft>
                <a:spcPts val="0"/>
              </a:spcAft>
              <a:buClr>
                <a:srgbClr val="00342D"/>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eorgia" panose="02040502050405020303" pitchFamily="18" charset="0"/>
                <a:ea typeface="+mn-ea"/>
                <a:cs typeface="Aldhabi" panose="020F0502020204030204" pitchFamily="2" charset="-78"/>
              </a:rPr>
              <a:t>Through the partnerships, connect workgroups with opportunities to participate in career, marketing/branding events at high schools and colleges/universities, and military events to increase talent pools and/or internships. </a:t>
            </a:r>
          </a:p>
          <a:p>
            <a:pPr marL="628673" marR="0" lvl="1" indent="-171450" algn="l" defTabSz="914400" rtl="0" eaLnBrk="1" fontAlgn="auto" latinLnBrk="0" hangingPunct="1">
              <a:lnSpc>
                <a:spcPct val="150000"/>
              </a:lnSpc>
              <a:spcBef>
                <a:spcPts val="0"/>
              </a:spcBef>
              <a:spcAft>
                <a:spcPts val="0"/>
              </a:spcAft>
              <a:buClr>
                <a:srgbClr val="00342D"/>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eorgia" panose="02040502050405020303" pitchFamily="18" charset="0"/>
                <a:ea typeface="+mn-ea"/>
                <a:cs typeface="Aldhabi" panose="020F0502020204030204" pitchFamily="2" charset="-78"/>
              </a:rPr>
              <a:t>Assist with the coordination and socialization of marketing/branding strategies that the WSI Workgroups have identified.	</a:t>
            </a:r>
          </a:p>
          <a:p>
            <a:pPr marL="628673" marR="0" lvl="1" indent="-171450" algn="l" defTabSz="914400" rtl="0" eaLnBrk="1" fontAlgn="auto" latinLnBrk="0" hangingPunct="1">
              <a:lnSpc>
                <a:spcPct val="150000"/>
              </a:lnSpc>
              <a:spcBef>
                <a:spcPts val="0"/>
              </a:spcBef>
              <a:spcAft>
                <a:spcPts val="0"/>
              </a:spcAft>
              <a:buClr>
                <a:srgbClr val="00342D"/>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eorgia" panose="02040502050405020303" pitchFamily="18" charset="0"/>
                <a:ea typeface="+mn-ea"/>
                <a:cs typeface="Aldhabi" panose="020F0502020204030204" pitchFamily="2" charset="-78"/>
              </a:rPr>
              <a:t>Developing a reporting metric for WSI Involvement.</a:t>
            </a:r>
          </a:p>
          <a:p>
            <a:pPr marL="628673" marR="0" lvl="1" indent="-171450" algn="l" defTabSz="914400" rtl="0" eaLnBrk="1" fontAlgn="auto" latinLnBrk="0" hangingPunct="1">
              <a:lnSpc>
                <a:spcPct val="150000"/>
              </a:lnSpc>
              <a:spcBef>
                <a:spcPts val="0"/>
              </a:spcBef>
              <a:spcAft>
                <a:spcPts val="0"/>
              </a:spcAft>
              <a:buClr>
                <a:srgbClr val="00342D"/>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eorgia" panose="02040502050405020303" pitchFamily="18" charset="0"/>
                <a:ea typeface="+mn-ea"/>
                <a:cs typeface="Aldhabi" panose="020F0502020204030204" pitchFamily="2" charset="-78"/>
              </a:rPr>
              <a:t>Work with Team Georgia Careers to monitor applicant submittals because of WSI initiatives. </a:t>
            </a:r>
          </a:p>
          <a:p>
            <a:pPr marL="628673" marR="0" lvl="1" indent="-171450" algn="l" defTabSz="914400" rtl="0" eaLnBrk="1" fontAlgn="auto" latinLnBrk="0" hangingPunct="1">
              <a:lnSpc>
                <a:spcPct val="150000"/>
              </a:lnSpc>
              <a:spcBef>
                <a:spcPts val="0"/>
              </a:spcBef>
              <a:spcAft>
                <a:spcPts val="0"/>
              </a:spcAft>
              <a:buClr>
                <a:srgbClr val="00342D"/>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eorgia" panose="02040502050405020303" pitchFamily="18" charset="0"/>
                <a:ea typeface="+mn-ea"/>
                <a:cs typeface="Aldhabi" panose="020F0502020204030204" pitchFamily="2" charset="-78"/>
              </a:rPr>
              <a:t>Establish business relationships between the WSI workgroups and partners with a focus on building new talent pipelines and sustainable partnerships.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10ED3-1B03-4B3C-AD70-3780BDAFC6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745957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latin typeface="Georgia" panose="02040502050405020303" pitchFamily="18" charset="0"/>
                <a:cs typeface="Arial" panose="020B0604020202020204" pitchFamily="34" charset="0"/>
              </a:rPr>
              <a:t>This has enabled the initiative to facilitate successful collaborations and build stronger relationships between these organizations. </a:t>
            </a:r>
            <a:r>
              <a:rPr lang="en-US" sz="1400" strike="noStrike" dirty="0">
                <a:latin typeface="Georgia" panose="02040502050405020303" pitchFamily="18" charset="0"/>
                <a:cs typeface="Arial" panose="020B0604020202020204" pitchFamily="34" charset="0"/>
              </a:rPr>
              <a:t>The Recruiting and Retention Unit remains dedicated to connecting WSI Workgroup Members with colleges and universities beyond the conventional career fair opportunities and continuously facilitating partnerships with our strategic partners in 2024.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10ED3-1B03-4B3C-AD70-3780BDAFC6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56591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400" dirty="0">
                <a:latin typeface="Georgia" panose="02040502050405020303" pitchFamily="18" charset="0"/>
              </a:rPr>
              <a:t>WSI Strategic partners (K-12, USG, TCSG, Military) &amp; WSI Workgroups (Law Enforcement, Social Services, Accounting, Information Technology, Procurement)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10ED3-1B03-4B3C-AD70-3780BDAFC6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11061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400" dirty="0">
                <a:latin typeface="Georgia" panose="02040502050405020303" pitchFamily="18" charset="0"/>
              </a:rPr>
              <a:t>Once we identified the strategic partners; next we looked at ways to create partnership opportunities.  The goal here is to get them all to the table or in the sandbox together and forge an ongoing partnership between them.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10ED3-1B03-4B3C-AD70-3780BDAFC6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88711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1EA3627-39FC-9349-8526-678BE1F5EA5C}" type="slidenum">
              <a:rPr lang="en-US" smtClean="0"/>
              <a:pPr/>
              <a:t>3</a:t>
            </a:fld>
            <a:endParaRPr lang="en-US" dirty="0"/>
          </a:p>
        </p:txBody>
      </p:sp>
    </p:spTree>
    <p:extLst>
      <p:ext uri="{BB962C8B-B14F-4D97-AF65-F5344CB8AC3E}">
        <p14:creationId xmlns:p14="http://schemas.microsoft.com/office/powerpoint/2010/main" val="11805520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400" dirty="0">
                <a:latin typeface="Georgia" panose="02040502050405020303" pitchFamily="18" charset="0"/>
              </a:rPr>
              <a:t>Possible ways to develop talent pipelines: Gain branding/marketing exposure that will tap into talent pools and brings more applicants to apply. We’ll find talent at school related &amp; military events.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10ED3-1B03-4B3C-AD70-3780BDAFC6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01879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10ED3-1B03-4B3C-AD70-3780BDAFC6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313793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Airforce, Army, Navy, and the Marines have bases in Georgia both active duty and reserve bases. </a:t>
            </a:r>
          </a:p>
          <a:p>
            <a:r>
              <a:rPr lang="en-US" dirty="0"/>
              <a:t>I have reached out to each base to collect information about their job fairs and any other opportunity that we may have to introduce our agencies, network, and to establish a stable, intentional and continuous relationship with the bases. As l learn of more outreach opportunities, I will share the information. The complete list of military events for 2024 will be shared soon.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810ED3-1B03-4B3C-AD70-3780BDAFC6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428556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Poll Title: Do not modify the notes in this section to avoid tampering with the Poll Everywhere activity.
More info at polleverywhere.com/support
Are you interested in participating in career-related events that are tailored to the State of Georgia Government Agencies with colleges &amp; universities throughout the State of GA?
https://www.polleverywhere.com/discourses/m3xGfu3tP8yG6mMbXuP72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906CA7D1-7630-D731-86A9-45EF8DC73B1F}"/>
              </a:ext>
            </a:extLst>
          </p:cNvPr>
          <p:cNvSpPr txBox="1"/>
          <p:nvPr/>
        </p:nvSpPr>
        <p:spPr>
          <a:xfrm>
            <a:off x="0" y="0"/>
            <a:ext cx="3810000" cy="1270000"/>
          </a:xfrm>
          <a:prstGeom prst="rect">
            <a:avLst/>
          </a:prstGeom>
          <a:noFill/>
        </p:spPr>
        <p:txBody>
          <a:bodyPr vert="horz"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827529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Poll Title: Do not modify the notes in this section to avoid tampering with the Poll Everywhere activity.
More info at polleverywhere.com/support
If interested in participating in the events, please provide us with the following contact information: Agency Name: Name: Title: Email address: Phone contact:
https://www.polleverywhere.com/free_text_polls/wBEJYEDgn6lkApwtRORz4</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C2FCA413-8018-9D2C-7E46-B9F6F50C55C9}"/>
              </a:ext>
            </a:extLst>
          </p:cNvPr>
          <p:cNvSpPr txBox="1"/>
          <p:nvPr/>
        </p:nvSpPr>
        <p:spPr>
          <a:xfrm>
            <a:off x="0" y="0"/>
            <a:ext cx="3810000" cy="1270000"/>
          </a:xfrm>
          <a:prstGeom prst="rect">
            <a:avLst/>
          </a:prstGeom>
          <a:noFill/>
        </p:spPr>
        <p:txBody>
          <a:bodyPr vert="horz"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038691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1EA3627-39FC-9349-8526-678BE1F5EA5C}" type="slidenum">
              <a:rPr lang="en-US" smtClean="0"/>
              <a:pPr/>
              <a:t>36</a:t>
            </a:fld>
            <a:endParaRPr lang="en-US" dirty="0"/>
          </a:p>
        </p:txBody>
      </p:sp>
    </p:spTree>
    <p:extLst>
      <p:ext uri="{BB962C8B-B14F-4D97-AF65-F5344CB8AC3E}">
        <p14:creationId xmlns:p14="http://schemas.microsoft.com/office/powerpoint/2010/main" val="19820709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spcBef>
                <a:spcPts val="0"/>
              </a:spcBef>
              <a:spcAft>
                <a:spcPts val="0"/>
              </a:spcAft>
              <a:buFont typeface="Symbol" panose="05050102010706020507" pitchFamily="18" charset="2"/>
              <a:buNone/>
            </a:pPr>
            <a:r>
              <a:rPr lang="en-US" sz="1800" b="1" dirty="0">
                <a:effectLst/>
                <a:latin typeface="Arial" panose="020B0604020202020204" pitchFamily="34" charset="0"/>
                <a:ea typeface="Calibri" panose="020F0502020204030204" pitchFamily="34" charset="0"/>
              </a:rPr>
              <a:t>GA DJJ HR Teleconference</a:t>
            </a:r>
            <a:r>
              <a:rPr lang="en-US" sz="1800" dirty="0">
                <a:effectLst/>
                <a:latin typeface="Arial" panose="020B0604020202020204" pitchFamily="34" charset="0"/>
                <a:ea typeface="Calibri" panose="020F0502020204030204" pitchFamily="34" charset="0"/>
              </a:rPr>
              <a:t> </a:t>
            </a:r>
          </a:p>
          <a:p>
            <a:pPr marL="0" marR="0" lvl="0" indent="0">
              <a:spcBef>
                <a:spcPts val="0"/>
              </a:spcBef>
              <a:spcAft>
                <a:spcPts val="0"/>
              </a:spcAft>
              <a:buFont typeface="Symbol" panose="05050102010706020507" pitchFamily="18" charset="2"/>
              <a:buNone/>
            </a:pPr>
            <a:r>
              <a:rPr lang="en-US" sz="1800" b="1" dirty="0">
                <a:effectLst/>
                <a:latin typeface="Arial" panose="020B0604020202020204" pitchFamily="34" charset="0"/>
                <a:ea typeface="Calibri" panose="020F0502020204030204" pitchFamily="34" charset="0"/>
              </a:rPr>
              <a:t>Friday, December 8, 2023</a:t>
            </a:r>
            <a:r>
              <a:rPr lang="en-US" sz="1800" dirty="0">
                <a:effectLst/>
                <a:latin typeface="Arial" panose="020B0604020202020204" pitchFamily="34" charset="0"/>
                <a:ea typeface="Calibri" panose="020F0502020204030204" pitchFamily="34" charset="0"/>
              </a:rPr>
              <a:t>, </a:t>
            </a:r>
            <a:r>
              <a:rPr lang="en-US" sz="1800" b="1" dirty="0">
                <a:effectLst/>
                <a:latin typeface="Arial" panose="020B0604020202020204" pitchFamily="34" charset="0"/>
                <a:ea typeface="Calibri" panose="020F0502020204030204" pitchFamily="34" charset="0"/>
              </a:rPr>
              <a:t>10AM – 11:30AM </a:t>
            </a:r>
          </a:p>
          <a:p>
            <a:pPr marL="0" marR="0" lvl="0" indent="0">
              <a:spcBef>
                <a:spcPts val="0"/>
              </a:spcBef>
              <a:spcAft>
                <a:spcPts val="0"/>
              </a:spcAft>
              <a:buFont typeface="Symbol" panose="05050102010706020507" pitchFamily="18" charset="2"/>
              <a:buNone/>
            </a:pPr>
            <a:endParaRPr lang="en-US" sz="1800" dirty="0">
              <a:effectLst/>
              <a:latin typeface="Calibri" panose="020F0502020204030204" pitchFamily="34" charset="0"/>
              <a:ea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754054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400701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3836899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24902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1EA3627-39FC-9349-8526-678BE1F5EA5C}" type="slidenum">
              <a:rPr lang="en-US" smtClean="0"/>
              <a:pPr/>
              <a:t>4</a:t>
            </a:fld>
            <a:endParaRPr lang="en-US" dirty="0"/>
          </a:p>
        </p:txBody>
      </p:sp>
    </p:spTree>
    <p:extLst>
      <p:ext uri="{BB962C8B-B14F-4D97-AF65-F5344CB8AC3E}">
        <p14:creationId xmlns:p14="http://schemas.microsoft.com/office/powerpoint/2010/main" val="235435743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fontAlgn="base"/>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949011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fontAlgn="base"/>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77001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fontAlgn="base"/>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200164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Calibri"/>
              <a:buChar char="-"/>
            </a:pPr>
            <a:endParaRPr lang="en-US" dirty="0">
              <a:ea typeface="Calibri"/>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57765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46140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69DA4-7F64-9944-A26B-A67A2CD9E795}"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6115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1EA3627-39FC-9349-8526-678BE1F5EA5C}" type="slidenum">
              <a:rPr lang="en-US" smtClean="0"/>
              <a:pPr/>
              <a:t>47</a:t>
            </a:fld>
            <a:endParaRPr lang="en-US" dirty="0"/>
          </a:p>
        </p:txBody>
      </p:sp>
    </p:spTree>
    <p:extLst>
      <p:ext uri="{BB962C8B-B14F-4D97-AF65-F5344CB8AC3E}">
        <p14:creationId xmlns:p14="http://schemas.microsoft.com/office/powerpoint/2010/main" val="380394321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9575" y="698500"/>
            <a:ext cx="6203950" cy="34909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9218907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9575" y="698500"/>
            <a:ext cx="6203950" cy="3490913"/>
          </a:xfrm>
        </p:spPr>
      </p:sp>
      <p:sp>
        <p:nvSpPr>
          <p:cNvPr id="3" name="Notes Placeholder 2"/>
          <p:cNvSpPr>
            <a:spLocks noGrp="1"/>
          </p:cNvSpPr>
          <p:nvPr>
            <p:ph type="body" idx="1"/>
          </p:nvPr>
        </p:nvSpPr>
        <p:spPr/>
        <p:txBody>
          <a:bodyPr/>
          <a:lstStyle/>
          <a:p>
            <a:r>
              <a:rPr lang="en-US" sz="1200" dirty="0">
                <a:solidFill>
                  <a:schemeClr val="tx1"/>
                </a:solidFill>
              </a:rPr>
              <a:t>System-wide number of active, full-time, non-temporary employees increased 3.5% compared to FY 2022.</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4920698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9575" y="698500"/>
            <a:ext cx="6203950" cy="3490913"/>
          </a:xfrm>
        </p:spPr>
      </p:sp>
      <p:sp>
        <p:nvSpPr>
          <p:cNvPr id="3" name="Notes Placeholder 2"/>
          <p:cNvSpPr>
            <a:spLocks noGrp="1"/>
          </p:cNvSpPr>
          <p:nvPr>
            <p:ph type="body" idx="1"/>
          </p:nvPr>
        </p:nvSpPr>
        <p:spPr/>
        <p:txBody>
          <a:bodyPr/>
          <a:lstStyle/>
          <a:p>
            <a:r>
              <a:rPr lang="en-US" sz="1200" dirty="0">
                <a:solidFill>
                  <a:schemeClr val="tx1"/>
                </a:solidFill>
              </a:rPr>
              <a:t>System-wide turnover rate for full-time, non-temporary employees was down 4.3% (17% relative decrease), and the related voluntary turnover rate for the same population decreased by 4.2%, both compared to FY 2022.</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459031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7"/>
        <p:cNvGrpSpPr/>
        <p:nvPr/>
      </p:nvGrpSpPr>
      <p:grpSpPr>
        <a:xfrm>
          <a:off x="0" y="0"/>
          <a:ext cx="0" cy="0"/>
          <a:chOff x="0" y="0"/>
          <a:chExt cx="0" cy="0"/>
        </a:xfrm>
      </p:grpSpPr>
      <p:sp>
        <p:nvSpPr>
          <p:cNvPr id="8128" name="Google Shape;8128;p2:notes"/>
          <p:cNvSpPr txBox="1">
            <a:spLocks noGrp="1"/>
          </p:cNvSpPr>
          <p:nvPr>
            <p:ph type="body" idx="1"/>
          </p:nvPr>
        </p:nvSpPr>
        <p:spPr>
          <a:xfrm>
            <a:off x="685800" y="4400549"/>
            <a:ext cx="5486400" cy="3600451"/>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8129" name="Google Shape;8129;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9575" y="698500"/>
            <a:ext cx="6203950" cy="3490913"/>
          </a:xfrm>
        </p:spPr>
      </p:sp>
      <p:sp>
        <p:nvSpPr>
          <p:cNvPr id="3" name="Notes Placeholder 2"/>
          <p:cNvSpPr>
            <a:spLocks noGrp="1"/>
          </p:cNvSpPr>
          <p:nvPr>
            <p:ph type="body" idx="1"/>
          </p:nvPr>
        </p:nvSpPr>
        <p:spPr/>
        <p:txBody>
          <a:bodyPr/>
          <a:lstStyle/>
          <a:p>
            <a:r>
              <a:rPr lang="en-US" dirty="0"/>
              <a:t>While improving we still have work to do to keep the younger generations.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6442480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1EA3627-39FC-9349-8526-678BE1F5EA5C}" type="slidenum">
              <a:rPr lang="en-US" smtClean="0"/>
              <a:pPr/>
              <a:t>52</a:t>
            </a:fld>
            <a:endParaRPr lang="en-US" dirty="0"/>
          </a:p>
        </p:txBody>
      </p:sp>
    </p:spTree>
    <p:extLst>
      <p:ext uri="{BB962C8B-B14F-4D97-AF65-F5344CB8AC3E}">
        <p14:creationId xmlns:p14="http://schemas.microsoft.com/office/powerpoint/2010/main" val="33806517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Poll Title: Do not modify the notes in this section to avoid tampering with the Poll Everywhere activity.
More info at polleverywhere.com/support
HRA is committed to offering virtual HR Community meetings. Let us know if you would be interested in expanding the meeting to:
https://www.polleverywhere.com/multiple_choice_polls/HDjRfAc2wFnxgfJZuqjpt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E48D62FF-836B-6CE4-7516-F0EFE4B2178E}"/>
              </a:ext>
            </a:extLst>
          </p:cNvPr>
          <p:cNvSpPr txBox="1"/>
          <p:nvPr/>
        </p:nvSpPr>
        <p:spPr>
          <a:xfrm>
            <a:off x="0" y="0"/>
            <a:ext cx="3810000" cy="1270000"/>
          </a:xfrm>
          <a:prstGeom prst="rect">
            <a:avLst/>
          </a:prstGeom>
          <a:noFill/>
        </p:spPr>
        <p:txBody>
          <a:bodyPr vert="horz"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1294206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Poll Title: Do not modify the notes in this section to avoid tampering with the Poll Everywhere activity.
More info at polleverywhere.com/support
If your response to the previous question was "Other," please provide more detail to explain your response.
https://www.polleverywhere.com/free_text_polls/RujtabJCpOtweH6ib4YIC</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A58CAEA6-80AF-A8E7-839A-75FAE01FB13B}"/>
              </a:ext>
            </a:extLst>
          </p:cNvPr>
          <p:cNvSpPr txBox="1"/>
          <p:nvPr/>
        </p:nvSpPr>
        <p:spPr>
          <a:xfrm>
            <a:off x="0" y="0"/>
            <a:ext cx="3810000" cy="1270000"/>
          </a:xfrm>
          <a:prstGeom prst="rect">
            <a:avLst/>
          </a:prstGeom>
          <a:noFill/>
        </p:spPr>
        <p:txBody>
          <a:bodyPr vert="horz"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6219314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Poll Title: Do not modify the notes in this section to avoid tampering with the Poll Everywhere activity.
More info at polleverywhere.com/support
Since we're going into a new year, we want to make sure that we keep our list updated. What other topics would you like to hear in the upcoming year?
https://www.polleverywhere.com/free_text_polls/uZPrKr9m78z3F4xrislr8</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A77C9432-6097-B7C4-0DF0-AE3F01F60E7E}"/>
              </a:ext>
            </a:extLst>
          </p:cNvPr>
          <p:cNvSpPr txBox="1"/>
          <p:nvPr/>
        </p:nvSpPr>
        <p:spPr>
          <a:xfrm>
            <a:off x="0" y="0"/>
            <a:ext cx="3810000" cy="1270000"/>
          </a:xfrm>
          <a:prstGeom prst="rect">
            <a:avLst/>
          </a:prstGeom>
          <a:noFill/>
        </p:spPr>
        <p:txBody>
          <a:bodyPr vert="horz"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5945049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1EA3627-39FC-9349-8526-678BE1F5EA5C}" type="slidenum">
              <a:rPr lang="en-US" smtClean="0"/>
              <a:pPr/>
              <a:t>58</a:t>
            </a:fld>
            <a:endParaRPr lang="en-US" dirty="0"/>
          </a:p>
        </p:txBody>
      </p:sp>
    </p:spTree>
    <p:extLst>
      <p:ext uri="{BB962C8B-B14F-4D97-AF65-F5344CB8AC3E}">
        <p14:creationId xmlns:p14="http://schemas.microsoft.com/office/powerpoint/2010/main" val="150409665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EA3627-39FC-9349-8526-678BE1F5EA5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2521589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698500"/>
            <a:ext cx="6194425"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1EA3627-39FC-9349-8526-678BE1F5EA5C}" type="slidenum">
              <a:rPr lang="en-US" smtClean="0"/>
              <a:pPr/>
              <a:t>63</a:t>
            </a:fld>
            <a:endParaRPr lang="en-US" dirty="0"/>
          </a:p>
        </p:txBody>
      </p:sp>
    </p:spTree>
    <p:extLst>
      <p:ext uri="{BB962C8B-B14F-4D97-AF65-F5344CB8AC3E}">
        <p14:creationId xmlns:p14="http://schemas.microsoft.com/office/powerpoint/2010/main" val="23636774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8"/>
        <p:cNvGrpSpPr/>
        <p:nvPr/>
      </p:nvGrpSpPr>
      <p:grpSpPr>
        <a:xfrm>
          <a:off x="0" y="0"/>
          <a:ext cx="0" cy="0"/>
          <a:chOff x="0" y="0"/>
          <a:chExt cx="0" cy="0"/>
        </a:xfrm>
      </p:grpSpPr>
      <p:sp>
        <p:nvSpPr>
          <p:cNvPr id="8139" name="Google Shape;8139;g2a39e3d515b_4_23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0" name="Google Shape;8140;g2a39e3d515b_4_239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4"/>
        <p:cNvGrpSpPr/>
        <p:nvPr/>
      </p:nvGrpSpPr>
      <p:grpSpPr>
        <a:xfrm>
          <a:off x="0" y="0"/>
          <a:ext cx="0" cy="0"/>
          <a:chOff x="0" y="0"/>
          <a:chExt cx="0" cy="0"/>
        </a:xfrm>
      </p:grpSpPr>
      <p:sp>
        <p:nvSpPr>
          <p:cNvPr id="8145" name="Google Shape;8145;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146" name="Google Shape;8146;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Who has heard of handshake? Who has registered for a career fair through Handshake? Posted a job through HS?</a:t>
            </a:r>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Overview of Handshake</a:t>
            </a:r>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Why we were founded, mission</a:t>
            </a:r>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Network</a:t>
            </a:r>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Trusted place for employers &amp; early talent</a:t>
            </a:r>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What do we mean when we say early talent? 0-5 years experience – think about those currently in school and alumni with up to 4-5 years of experience.</a:t>
            </a:r>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Focused on successful outcomes – building connection, exploring opportunities, landing jobs &amp; internships</a:t>
            </a:r>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Free platform for employers where you can post jobs, register for career fairs.  Also work with some employer partners to more proactively build brand awareness, source talent and engage our network.</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b="1">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9"/>
        <p:cNvGrpSpPr/>
        <p:nvPr/>
      </p:nvGrpSpPr>
      <p:grpSpPr>
        <a:xfrm>
          <a:off x="0" y="0"/>
          <a:ext cx="0" cy="0"/>
          <a:chOff x="0" y="0"/>
          <a:chExt cx="0" cy="0"/>
        </a:xfrm>
      </p:grpSpPr>
      <p:sp>
        <p:nvSpPr>
          <p:cNvPr id="8200" name="Google Shape;8200;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201" name="Google Shape;8201;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t>Focus on GA school partners</a:t>
            </a:r>
            <a:endParaRPr/>
          </a:p>
          <a:p>
            <a:pPr marL="0" lvl="0" indent="0" algn="l" rtl="0">
              <a:lnSpc>
                <a:spcPct val="100000"/>
              </a:lnSpc>
              <a:spcBef>
                <a:spcPts val="0"/>
              </a:spcBef>
              <a:spcAft>
                <a:spcPts val="0"/>
              </a:spcAft>
              <a:buClr>
                <a:schemeClr val="dk1"/>
              </a:buClr>
              <a:buSzPts val="1200"/>
              <a:buFont typeface="Calibri"/>
              <a:buNone/>
            </a:pPr>
            <a:r>
              <a:rPr lang="en"/>
              <a:t>We have 44 EDU partners across the state including most of the largest as well as some smaller schools &amp; technical institutions, community colleges</a:t>
            </a:r>
            <a:endParaRPr/>
          </a:p>
          <a:p>
            <a:pPr marL="0" lvl="0" indent="0" algn="l" rtl="0">
              <a:lnSpc>
                <a:spcPct val="100000"/>
              </a:lnSpc>
              <a:spcBef>
                <a:spcPts val="0"/>
              </a:spcBef>
              <a:spcAft>
                <a:spcPts val="0"/>
              </a:spcAft>
              <a:buClr>
                <a:schemeClr val="dk1"/>
              </a:buClr>
              <a:buSzPts val="1200"/>
              <a:buFont typeface="Calibri"/>
              <a:buNone/>
            </a:pPr>
            <a:r>
              <a:rPr lang="en"/>
              <a:t>If you’re looking for talent in the state of GA, on Handshake, you can find over 260k talent in the 0-5 years experience range currently in the state and over 725k who want to work in GA.</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3"/>
        <p:cNvGrpSpPr/>
        <p:nvPr/>
      </p:nvGrpSpPr>
      <p:grpSpPr>
        <a:xfrm>
          <a:off x="0" y="0"/>
          <a:ext cx="0" cy="0"/>
          <a:chOff x="0" y="0"/>
          <a:chExt cx="0" cy="0"/>
        </a:xfrm>
      </p:grpSpPr>
      <p:sp>
        <p:nvSpPr>
          <p:cNvPr id="8234" name="Google Shape;8234;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235" name="Google Shape;8235;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200"/>
              <a:buFont typeface="Inter"/>
              <a:buNone/>
            </a:pPr>
            <a:r>
              <a:rPr lang="en" sz="1200">
                <a:solidFill>
                  <a:schemeClr val="dk1"/>
                </a:solidFill>
                <a:latin typeface="Inter"/>
                <a:ea typeface="Inter"/>
                <a:cs typeface="Inter"/>
                <a:sym typeface="Inter"/>
              </a:rPr>
              <a:t>Why this topic of early talent and internships as a pathway for talent pipelines…</a:t>
            </a:r>
            <a:endParaRPr/>
          </a:p>
          <a:p>
            <a:pPr marL="0" lvl="0" indent="0" algn="l" rtl="0">
              <a:lnSpc>
                <a:spcPct val="115000"/>
              </a:lnSpc>
              <a:spcBef>
                <a:spcPts val="800"/>
              </a:spcBef>
              <a:spcAft>
                <a:spcPts val="0"/>
              </a:spcAft>
              <a:buClr>
                <a:schemeClr val="dk1"/>
              </a:buClr>
              <a:buSzPts val="1200"/>
              <a:buFont typeface="Inter"/>
              <a:buNone/>
            </a:pPr>
            <a:r>
              <a:rPr lang="en" sz="1200">
                <a:solidFill>
                  <a:schemeClr val="dk1"/>
                </a:solidFill>
                <a:latin typeface="Inter"/>
                <a:ea typeface="Inter"/>
                <a:cs typeface="Inter"/>
                <a:sym typeface="Inter"/>
              </a:rPr>
              <a:t>A few strategic threats facing organizations in 2023 that early talent specifically can solve for </a:t>
            </a:r>
            <a:endParaRPr/>
          </a:p>
          <a:p>
            <a:pPr marL="0" lvl="0" indent="0" algn="l" rtl="0">
              <a:lnSpc>
                <a:spcPct val="115000"/>
              </a:lnSpc>
              <a:spcBef>
                <a:spcPts val="800"/>
              </a:spcBef>
              <a:spcAft>
                <a:spcPts val="0"/>
              </a:spcAft>
              <a:buClr>
                <a:schemeClr val="dk1"/>
              </a:buClr>
              <a:buSzPts val="1200"/>
              <a:buFont typeface="Calibri"/>
              <a:buNone/>
            </a:pPr>
            <a:endParaRPr sz="1200">
              <a:solidFill>
                <a:schemeClr val="dk1"/>
              </a:solidFill>
              <a:latin typeface="Inter"/>
              <a:ea typeface="Inter"/>
              <a:cs typeface="Inter"/>
              <a:sym typeface="Inter"/>
            </a:endParaRPr>
          </a:p>
          <a:p>
            <a:pPr marL="171450" lvl="0" indent="-171450" algn="l" rtl="0">
              <a:lnSpc>
                <a:spcPct val="115000"/>
              </a:lnSpc>
              <a:spcBef>
                <a:spcPts val="800"/>
              </a:spcBef>
              <a:spcAft>
                <a:spcPts val="0"/>
              </a:spcAft>
              <a:buClr>
                <a:schemeClr val="dk1"/>
              </a:buClr>
              <a:buSzPts val="1200"/>
              <a:buFont typeface="Arial"/>
              <a:buChar char="•"/>
            </a:pPr>
            <a:r>
              <a:rPr lang="en" sz="1200">
                <a:solidFill>
                  <a:schemeClr val="dk1"/>
                </a:solidFill>
                <a:latin typeface="Inter"/>
                <a:ea typeface="Inter"/>
                <a:cs typeface="Inter"/>
                <a:sym typeface="Inter"/>
              </a:rPr>
              <a:t>aging workforce, silver tsunami, large portions of talent facing upcoming retirement</a:t>
            </a:r>
            <a:endParaRPr/>
          </a:p>
          <a:p>
            <a:pPr marL="628650" lvl="1" indent="-171450" algn="l" rtl="0">
              <a:lnSpc>
                <a:spcPct val="115000"/>
              </a:lnSpc>
              <a:spcBef>
                <a:spcPts val="800"/>
              </a:spcBef>
              <a:spcAft>
                <a:spcPts val="0"/>
              </a:spcAft>
              <a:buClr>
                <a:schemeClr val="dk1"/>
              </a:buClr>
              <a:buSzPts val="1200"/>
              <a:buFont typeface="Arial"/>
              <a:buChar char="•"/>
            </a:pPr>
            <a:r>
              <a:rPr lang="en" sz="1200">
                <a:solidFill>
                  <a:schemeClr val="dk1"/>
                </a:solidFill>
                <a:latin typeface="Inter"/>
                <a:ea typeface="Inter"/>
                <a:cs typeface="Inter"/>
                <a:sym typeface="Inter"/>
              </a:rPr>
              <a:t>1 in 5 americans will reach retirement age by 2030</a:t>
            </a:r>
            <a:endParaRPr/>
          </a:p>
          <a:p>
            <a:pPr marL="171450" lvl="0" indent="-171450" algn="l" rtl="0">
              <a:lnSpc>
                <a:spcPct val="115000"/>
              </a:lnSpc>
              <a:spcBef>
                <a:spcPts val="800"/>
              </a:spcBef>
              <a:spcAft>
                <a:spcPts val="0"/>
              </a:spcAft>
              <a:buClr>
                <a:schemeClr val="dk1"/>
              </a:buClr>
              <a:buSzPts val="1200"/>
              <a:buFont typeface="Arial"/>
              <a:buChar char="•"/>
            </a:pPr>
            <a:r>
              <a:rPr lang="en" sz="1200">
                <a:solidFill>
                  <a:schemeClr val="dk1"/>
                </a:solidFill>
                <a:latin typeface="Inter"/>
                <a:ea typeface="Inter"/>
                <a:cs typeface="Inter"/>
                <a:sym typeface="Inter"/>
              </a:rPr>
              <a:t>skills gap – thinking about the skills of the future – </a:t>
            </a:r>
            <a:endParaRPr/>
          </a:p>
          <a:p>
            <a:pPr marL="628650" lvl="1" indent="-171450" algn="l" rtl="0">
              <a:lnSpc>
                <a:spcPct val="115000"/>
              </a:lnSpc>
              <a:spcBef>
                <a:spcPts val="800"/>
              </a:spcBef>
              <a:spcAft>
                <a:spcPts val="0"/>
              </a:spcAft>
              <a:buClr>
                <a:schemeClr val="dk1"/>
              </a:buClr>
              <a:buSzPts val="1200"/>
              <a:buFont typeface="Arial"/>
              <a:buChar char="•"/>
            </a:pPr>
            <a:r>
              <a:rPr lang="en" sz="1200">
                <a:solidFill>
                  <a:schemeClr val="dk1"/>
                </a:solidFill>
                <a:latin typeface="Inter"/>
                <a:ea typeface="Inter"/>
                <a:cs typeface="Inter"/>
                <a:sym typeface="Inter"/>
              </a:rPr>
              <a:t>AI example - </a:t>
            </a:r>
            <a:r>
              <a:rPr lang="en" sz="1800" b="0" i="0" u="none" strike="noStrike">
                <a:solidFill>
                  <a:srgbClr val="000000"/>
                </a:solidFill>
                <a:latin typeface="Inter"/>
                <a:ea typeface="Inter"/>
                <a:cs typeface="Inter"/>
                <a:sym typeface="Inter"/>
              </a:rPr>
              <a:t>The vast majority of 2024 graduates are now familiar with tools like ChatGPT and DALL-E. Half of this year’s seniors plan to build new skills in light of the emergence of generative AI, and a third—including more than half of tech majors—say they plan to use generative AI in their career. </a:t>
            </a:r>
            <a:endParaRPr sz="1200">
              <a:solidFill>
                <a:schemeClr val="dk1"/>
              </a:solidFill>
              <a:latin typeface="Inter"/>
              <a:ea typeface="Inter"/>
              <a:cs typeface="Inter"/>
              <a:sym typeface="Inter"/>
            </a:endParaRPr>
          </a:p>
          <a:p>
            <a:pPr marL="171450" lvl="0" indent="-171450" algn="l" rtl="0">
              <a:lnSpc>
                <a:spcPct val="115000"/>
              </a:lnSpc>
              <a:spcBef>
                <a:spcPts val="800"/>
              </a:spcBef>
              <a:spcAft>
                <a:spcPts val="0"/>
              </a:spcAft>
              <a:buClr>
                <a:schemeClr val="dk1"/>
              </a:buClr>
              <a:buSzPts val="1200"/>
              <a:buFont typeface="Arial"/>
              <a:buChar char="•"/>
            </a:pPr>
            <a:r>
              <a:rPr lang="en" sz="1200">
                <a:solidFill>
                  <a:schemeClr val="dk1"/>
                </a:solidFill>
                <a:latin typeface="Inter"/>
                <a:ea typeface="Inter"/>
                <a:cs typeface="Inter"/>
                <a:sym typeface="Inter"/>
              </a:rPr>
              <a:t>C level priority for 99% of orgs to increase representation and advance diversity efforts</a:t>
            </a:r>
            <a:endParaRPr/>
          </a:p>
          <a:p>
            <a:pPr marL="628650" lvl="1" indent="-171450" algn="l" rtl="0">
              <a:lnSpc>
                <a:spcPct val="115000"/>
              </a:lnSpc>
              <a:spcBef>
                <a:spcPts val="800"/>
              </a:spcBef>
              <a:spcAft>
                <a:spcPts val="0"/>
              </a:spcAft>
              <a:buClr>
                <a:schemeClr val="dk1"/>
              </a:buClr>
              <a:buSzPts val="1200"/>
              <a:buFont typeface="Arial"/>
              <a:buChar char="•"/>
            </a:pPr>
            <a:r>
              <a:rPr lang="en" sz="1200">
                <a:solidFill>
                  <a:schemeClr val="dk1"/>
                </a:solidFill>
                <a:latin typeface="Inter"/>
                <a:ea typeface="Inter"/>
                <a:cs typeface="Inter"/>
                <a:sym typeface="Inter"/>
              </a:rPr>
              <a:t>Gen Z as the most diverse population to ever enter the workforce and they’ll be 27% of the workforce in 2 short years</a:t>
            </a:r>
            <a:endParaRPr/>
          </a:p>
          <a:p>
            <a:pPr marL="171450" lvl="0" indent="-171450" algn="l" rtl="0">
              <a:lnSpc>
                <a:spcPct val="115000"/>
              </a:lnSpc>
              <a:spcBef>
                <a:spcPts val="800"/>
              </a:spcBef>
              <a:spcAft>
                <a:spcPts val="0"/>
              </a:spcAft>
              <a:buClr>
                <a:schemeClr val="dk1"/>
              </a:buClr>
              <a:buSzPts val="1200"/>
              <a:buFont typeface="Arial"/>
              <a:buChar char="•"/>
            </a:pPr>
            <a:r>
              <a:rPr lang="en" sz="1200">
                <a:solidFill>
                  <a:schemeClr val="dk1"/>
                </a:solidFill>
                <a:latin typeface="Inter"/>
                <a:ea typeface="Inter"/>
                <a:cs typeface="Inter"/>
                <a:sym typeface="Inter"/>
              </a:rPr>
              <a:t>gap in talent</a:t>
            </a:r>
            <a:endParaRPr/>
          </a:p>
          <a:p>
            <a:pPr marL="628650" lvl="1" indent="-171450" algn="l" rtl="0">
              <a:lnSpc>
                <a:spcPct val="115000"/>
              </a:lnSpc>
              <a:spcBef>
                <a:spcPts val="800"/>
              </a:spcBef>
              <a:spcAft>
                <a:spcPts val="0"/>
              </a:spcAft>
              <a:buClr>
                <a:schemeClr val="dk1"/>
              </a:buClr>
              <a:buSzPts val="1200"/>
              <a:buFont typeface="Arial"/>
              <a:buChar char="•"/>
            </a:pPr>
            <a:r>
              <a:rPr lang="en" sz="1200">
                <a:solidFill>
                  <a:schemeClr val="dk1"/>
                </a:solidFill>
                <a:latin typeface="Inter"/>
                <a:ea typeface="Inter"/>
                <a:cs typeface="Inter"/>
                <a:sym typeface="Inter"/>
              </a:rPr>
              <a:t>Losing competitive advantage </a:t>
            </a:r>
            <a:endParaRPr/>
          </a:p>
          <a:p>
            <a:pPr marL="171450" lvl="0" indent="-171450" algn="l" rtl="0">
              <a:lnSpc>
                <a:spcPct val="115000"/>
              </a:lnSpc>
              <a:spcBef>
                <a:spcPts val="800"/>
              </a:spcBef>
              <a:spcAft>
                <a:spcPts val="0"/>
              </a:spcAft>
              <a:buClr>
                <a:schemeClr val="dk1"/>
              </a:buClr>
              <a:buSzPts val="1200"/>
              <a:buFont typeface="Arial"/>
              <a:buChar char="•"/>
            </a:pPr>
            <a:r>
              <a:rPr lang="en" sz="1200">
                <a:solidFill>
                  <a:schemeClr val="dk1"/>
                </a:solidFill>
                <a:latin typeface="Inter"/>
                <a:ea typeface="Inter"/>
                <a:cs typeface="Inter"/>
                <a:sym typeface="Inter"/>
              </a:rPr>
              <a:t>economics of early talent hiring </a:t>
            </a:r>
            <a:endParaRPr/>
          </a:p>
          <a:p>
            <a:pPr marL="628650" lvl="1" indent="-171450" algn="l" rtl="0">
              <a:lnSpc>
                <a:spcPct val="115000"/>
              </a:lnSpc>
              <a:spcBef>
                <a:spcPts val="800"/>
              </a:spcBef>
              <a:spcAft>
                <a:spcPts val="800"/>
              </a:spcAft>
              <a:buClr>
                <a:schemeClr val="dk1"/>
              </a:buClr>
              <a:buSzPts val="1200"/>
              <a:buFont typeface="Arial"/>
              <a:buChar char="•"/>
            </a:pPr>
            <a:r>
              <a:rPr lang="en" sz="1200">
                <a:solidFill>
                  <a:schemeClr val="dk1"/>
                </a:solidFill>
                <a:latin typeface="Inter"/>
                <a:ea typeface="Inter"/>
                <a:cs typeface="Inter"/>
                <a:sym typeface="Inter"/>
              </a:rPr>
              <a:t>Some organizations we work with say that they can save up to 50% of recruiting &amp; salary cost by focusing on early talent vs someone with 3-5 years of experience</a:t>
            </a:r>
            <a:endParaRPr sz="1200">
              <a:solidFill>
                <a:schemeClr val="dk1"/>
              </a:solidFill>
              <a:latin typeface="Inter"/>
              <a:ea typeface="Inter"/>
              <a:cs typeface="Inter"/>
              <a:sym typeface="Inte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113.jpg"/><Relationship Id="rId2" Type="http://schemas.openxmlformats.org/officeDocument/2006/relationships/image" Target="../media/image110.png"/><Relationship Id="rId1" Type="http://schemas.openxmlformats.org/officeDocument/2006/relationships/slideMaster" Target="../slideMasters/slideMaster18.xml"/></Relationships>
</file>

<file path=ppt/slideLayouts/_rels/slideLayout1001.xml.rels><?xml version="1.0" encoding="UTF-8" standalone="yes"?>
<Relationships xmlns="http://schemas.openxmlformats.org/package/2006/relationships"><Relationship Id="rId3" Type="http://schemas.openxmlformats.org/officeDocument/2006/relationships/image" Target="../media/image114.jpg"/><Relationship Id="rId2" Type="http://schemas.openxmlformats.org/officeDocument/2006/relationships/image" Target="../media/image110.png"/><Relationship Id="rId1" Type="http://schemas.openxmlformats.org/officeDocument/2006/relationships/slideMaster" Target="../slideMasters/slideMaster18.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8.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8.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8.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8.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8" Type="http://schemas.openxmlformats.org/officeDocument/2006/relationships/image" Target="../media/image27.png"/><Relationship Id="rId3" Type="http://schemas.microsoft.com/office/2007/relationships/hdphoto" Target="../media/hdphoto1.wdp"/><Relationship Id="rId7" Type="http://schemas.openxmlformats.org/officeDocument/2006/relationships/image" Target="../media/image26.png"/><Relationship Id="rId2" Type="http://schemas.openxmlformats.org/officeDocument/2006/relationships/image" Target="../media/image22.png"/><Relationship Id="rId1" Type="http://schemas.openxmlformats.org/officeDocument/2006/relationships/slideMaster" Target="../slideMasters/slideMaster10.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Layouts/_rels/slideLayout105.xml.rels><?xml version="1.0" encoding="UTF-8" standalone="yes"?>
<Relationships xmlns="http://schemas.openxmlformats.org/package/2006/relationships"><Relationship Id="rId8" Type="http://schemas.openxmlformats.org/officeDocument/2006/relationships/image" Target="../media/image27.png"/><Relationship Id="rId3" Type="http://schemas.microsoft.com/office/2007/relationships/hdphoto" Target="../media/hdphoto1.wdp"/><Relationship Id="rId7" Type="http://schemas.openxmlformats.org/officeDocument/2006/relationships/image" Target="../media/image26.png"/><Relationship Id="rId2" Type="http://schemas.openxmlformats.org/officeDocument/2006/relationships/image" Target="../media/image22.png"/><Relationship Id="rId1" Type="http://schemas.openxmlformats.org/officeDocument/2006/relationships/slideMaster" Target="../slideMasters/slideMaster10.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0.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0.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0.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0.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0.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image" Target="../media/image28.jpeg"/><Relationship Id="rId1" Type="http://schemas.openxmlformats.org/officeDocument/2006/relationships/slideMaster" Target="../slideMasters/slideMaster10.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image" Target="../media/image28.jpeg"/><Relationship Id="rId1" Type="http://schemas.openxmlformats.org/officeDocument/2006/relationships/slideMaster" Target="../slideMasters/slideMaster10.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jpeg"/><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2.xml"/><Relationship Id="rId1" Type="http://schemas.openxmlformats.org/officeDocument/2006/relationships/tags" Target="../tags/tag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g"/><Relationship Id="rId1" Type="http://schemas.openxmlformats.org/officeDocument/2006/relationships/slideMaster" Target="../slideMasters/slideMaster13.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4.jpg"/><Relationship Id="rId1" Type="http://schemas.openxmlformats.org/officeDocument/2006/relationships/slideMaster" Target="../slideMasters/slideMaster13.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5.jpg"/><Relationship Id="rId1" Type="http://schemas.openxmlformats.org/officeDocument/2006/relationships/slideMaster" Target="../slideMasters/slideMaster13.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46.jpg"/><Relationship Id="rId1" Type="http://schemas.openxmlformats.org/officeDocument/2006/relationships/slideMaster" Target="../slideMasters/slideMaster13.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7.jpg"/><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7.jpg"/><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7.jpg"/><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7.jpg"/><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48.png"/><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8.png"/><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8.png"/><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8.png"/><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50.jpg"/><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4.jpg"/><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2.jpg"/><Relationship Id="rId1" Type="http://schemas.openxmlformats.org/officeDocument/2006/relationships/slideMaster" Target="../slideMasters/slideMaster13.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3.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3.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3.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3.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4.png"/><Relationship Id="rId1" Type="http://schemas.openxmlformats.org/officeDocument/2006/relationships/slideMaster" Target="../slideMasters/slideMaster13.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3.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34.png"/><Relationship Id="rId1" Type="http://schemas.openxmlformats.org/officeDocument/2006/relationships/slideMaster" Target="../slideMasters/slideMaster13.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9.png"/><Relationship Id="rId1" Type="http://schemas.openxmlformats.org/officeDocument/2006/relationships/slideMaster" Target="../slideMasters/slideMaster13.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9.png"/><Relationship Id="rId1" Type="http://schemas.openxmlformats.org/officeDocument/2006/relationships/slideMaster" Target="../slideMasters/slideMaster13.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3.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3.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3.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3.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3.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3.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xml"/><Relationship Id="rId5" Type="http://schemas.openxmlformats.org/officeDocument/2006/relationships/image" Target="../media/image12.png"/><Relationship Id="rId4" Type="http://schemas.openxmlformats.org/officeDocument/2006/relationships/image" Target="../media/image11.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4.png"/><Relationship Id="rId1" Type="http://schemas.openxmlformats.org/officeDocument/2006/relationships/slideMaster" Target="../slideMasters/slideMaster3.xml"/><Relationship Id="rId4" Type="http://schemas.openxmlformats.org/officeDocument/2006/relationships/image" Target="../media/image18.png"/></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4.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4.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Master" Target="../slideMasters/slideMaster14.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5.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8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7.jpg"/><Relationship Id="rId1" Type="http://schemas.openxmlformats.org/officeDocument/2006/relationships/slideMaster" Target="../slideMasters/slideMaster15.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8.jpg"/><Relationship Id="rId1" Type="http://schemas.openxmlformats.org/officeDocument/2006/relationships/slideMaster" Target="../slideMasters/slideMaster15.xml"/></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45.jpg"/><Relationship Id="rId1" Type="http://schemas.openxmlformats.org/officeDocument/2006/relationships/slideMaster" Target="../slideMasters/slideMaster15.xml"/></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9.jpg"/><Relationship Id="rId1" Type="http://schemas.openxmlformats.org/officeDocument/2006/relationships/slideMaster" Target="../slideMasters/slideMaster1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5.xml"/></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5.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5.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5.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81.png"/><Relationship Id="rId1" Type="http://schemas.openxmlformats.org/officeDocument/2006/relationships/slideMaster" Target="../slideMasters/slideMaster15.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2.png"/><Relationship Id="rId1" Type="http://schemas.openxmlformats.org/officeDocument/2006/relationships/slideMaster" Target="../slideMasters/slideMaster15.xml"/></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82.png"/><Relationship Id="rId1" Type="http://schemas.openxmlformats.org/officeDocument/2006/relationships/slideMaster" Target="../slideMasters/slideMaster15.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Master" Target="../slideMasters/slideMaster15.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82.png"/><Relationship Id="rId1" Type="http://schemas.openxmlformats.org/officeDocument/2006/relationships/slideMaster" Target="../slideMasters/slideMaster15.xml"/></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84.jpg"/><Relationship Id="rId1" Type="http://schemas.openxmlformats.org/officeDocument/2006/relationships/slideMaster" Target="../slideMasters/slideMaster15.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9.jpg"/><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jpg"/><Relationship Id="rId1" Type="http://schemas.openxmlformats.org/officeDocument/2006/relationships/slideMaster" Target="../slideMasters/slideMaster15.xml"/></Relationships>
</file>

<file path=ppt/slideLayouts/_rels/slideLayout50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7.jpg"/><Relationship Id="rId1" Type="http://schemas.openxmlformats.org/officeDocument/2006/relationships/slideMaster" Target="../slideMasters/slideMaster15.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8.png"/><Relationship Id="rId1" Type="http://schemas.openxmlformats.org/officeDocument/2006/relationships/slideMaster" Target="../slideMasters/slideMaster15.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5.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5.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5.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5.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5.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0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4.png"/><Relationship Id="rId1" Type="http://schemas.openxmlformats.org/officeDocument/2006/relationships/slideMaster" Target="../slideMasters/slideMaster15.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5.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15.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5.xml"/></Relationships>
</file>

<file path=ppt/slideLayouts/_rels/slideLayout52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73.png"/><Relationship Id="rId1" Type="http://schemas.openxmlformats.org/officeDocument/2006/relationships/slideMaster" Target="../slideMasters/slideMaster15.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3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15.xml"/></Relationships>
</file>

<file path=ppt/slideLayouts/_rels/slideLayout53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15.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4.png"/><Relationship Id="rId1" Type="http://schemas.openxmlformats.org/officeDocument/2006/relationships/slideMaster" Target="../slideMasters/slideMaster1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4.xml"/><Relationship Id="rId4" Type="http://schemas.openxmlformats.org/officeDocument/2006/relationships/image" Target="../media/image2.jpeg"/></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0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0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7.jpg"/><Relationship Id="rId1" Type="http://schemas.openxmlformats.org/officeDocument/2006/relationships/slideMaster" Target="../slideMasters/slideMaster1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8.jpg"/><Relationship Id="rId1" Type="http://schemas.openxmlformats.org/officeDocument/2006/relationships/slideMaster" Target="../slideMasters/slideMaster16.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45.jpg"/><Relationship Id="rId1" Type="http://schemas.openxmlformats.org/officeDocument/2006/relationships/slideMaster" Target="../slideMasters/slideMaster16.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9.jpg"/><Relationship Id="rId1" Type="http://schemas.openxmlformats.org/officeDocument/2006/relationships/slideMaster" Target="../slideMasters/slideMaster16.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6.xml"/></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6.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6.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6.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81.png"/><Relationship Id="rId1" Type="http://schemas.openxmlformats.org/officeDocument/2006/relationships/slideMaster" Target="../slideMasters/slideMaster16.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2.png"/><Relationship Id="rId1" Type="http://schemas.openxmlformats.org/officeDocument/2006/relationships/slideMaster" Target="../slideMasters/slideMaster16.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82.png"/><Relationship Id="rId1" Type="http://schemas.openxmlformats.org/officeDocument/2006/relationships/slideMaster" Target="../slideMasters/slideMaster1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Master" Target="../slideMasters/slideMaster16.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82.png"/><Relationship Id="rId1" Type="http://schemas.openxmlformats.org/officeDocument/2006/relationships/slideMaster" Target="../slideMasters/slideMaster16.xml"/></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84.jpg"/><Relationship Id="rId1" Type="http://schemas.openxmlformats.org/officeDocument/2006/relationships/slideMaster" Target="../slideMasters/slideMaster16.xml"/></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jpg"/><Relationship Id="rId1" Type="http://schemas.openxmlformats.org/officeDocument/2006/relationships/slideMaster" Target="../slideMasters/slideMaster16.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7.jpg"/><Relationship Id="rId1" Type="http://schemas.openxmlformats.org/officeDocument/2006/relationships/slideMaster" Target="../slideMasters/slideMaster16.xml"/></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8.png"/><Relationship Id="rId1" Type="http://schemas.openxmlformats.org/officeDocument/2006/relationships/slideMaster" Target="../slideMasters/slideMaster16.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6.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6.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6.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93.png"/><Relationship Id="rId1" Type="http://schemas.openxmlformats.org/officeDocument/2006/relationships/slideMaster" Target="../slideMasters/slideMaster16.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6.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4.png"/><Relationship Id="rId1" Type="http://schemas.openxmlformats.org/officeDocument/2006/relationships/slideMaster" Target="../slideMasters/slideMaster16.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6.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73.png"/><Relationship Id="rId1" Type="http://schemas.openxmlformats.org/officeDocument/2006/relationships/slideMaster" Target="../slideMasters/slideMaster1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16.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1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6.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g"/><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7.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1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7.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2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Master" Target="../slideMasters/slideMaster1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6.xml"/><Relationship Id="rId4" Type="http://schemas.openxmlformats.org/officeDocument/2006/relationships/image" Target="../media/image2.jpeg"/></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7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7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7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7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7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77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7.jpg"/><Relationship Id="rId1" Type="http://schemas.openxmlformats.org/officeDocument/2006/relationships/slideMaster" Target="../slideMasters/slideMaster17.xml"/></Relationships>
</file>

<file path=ppt/slideLayouts/_rels/slideLayout77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8.jpg"/><Relationship Id="rId1" Type="http://schemas.openxmlformats.org/officeDocument/2006/relationships/slideMaster" Target="../slideMasters/slideMaster17.xml"/></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45.jpg"/><Relationship Id="rId1" Type="http://schemas.openxmlformats.org/officeDocument/2006/relationships/slideMaster" Target="../slideMasters/slideMaster17.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9.jpg"/><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9.jpg"/><Relationship Id="rId1" Type="http://schemas.openxmlformats.org/officeDocument/2006/relationships/slideMaster" Target="../slideMasters/slideMaster17.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7.xml"/></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7.xml"/></Relationships>
</file>

<file path=ppt/slideLayouts/_rels/slideLayout78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7.xml"/></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7.xml"/></Relationships>
</file>

<file path=ppt/slideLayouts/_rels/slideLayout78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82.png"/><Relationship Id="rId1" Type="http://schemas.openxmlformats.org/officeDocument/2006/relationships/slideMaster" Target="../slideMasters/slideMaster17.xml"/></Relationships>
</file>

<file path=ppt/slideLayouts/_rels/slideLayout78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2.png"/><Relationship Id="rId1" Type="http://schemas.openxmlformats.org/officeDocument/2006/relationships/slideMaster" Target="../slideMasters/slideMaster17.xml"/></Relationships>
</file>

<file path=ppt/slideLayouts/_rels/slideLayout78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82.png"/><Relationship Id="rId1" Type="http://schemas.openxmlformats.org/officeDocument/2006/relationships/slideMaster" Target="../slideMasters/slideMaster17.xml"/></Relationships>
</file>

<file path=ppt/slideLayouts/_rels/slideLayout78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82.png"/><Relationship Id="rId1" Type="http://schemas.openxmlformats.org/officeDocument/2006/relationships/slideMaster" Target="../slideMasters/slideMaster17.xml"/></Relationships>
</file>

<file path=ppt/slideLayouts/_rels/slideLayout78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82.png"/><Relationship Id="rId1" Type="http://schemas.openxmlformats.org/officeDocument/2006/relationships/slideMaster" Target="../slideMasters/slideMaster17.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84.jpg"/><Relationship Id="rId1" Type="http://schemas.openxmlformats.org/officeDocument/2006/relationships/slideMaster" Target="../slideMasters/slideMaster17.xml"/></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jpg"/><Relationship Id="rId1" Type="http://schemas.openxmlformats.org/officeDocument/2006/relationships/slideMaster" Target="../slideMasters/slideMaster17.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7.jpg"/><Relationship Id="rId1" Type="http://schemas.openxmlformats.org/officeDocument/2006/relationships/slideMaster" Target="../slideMasters/slideMaster17.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8.png"/><Relationship Id="rId1" Type="http://schemas.openxmlformats.org/officeDocument/2006/relationships/slideMaster" Target="../slideMasters/slideMaster17.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7.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7.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7.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7.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7.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7.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4.png"/><Relationship Id="rId1" Type="http://schemas.openxmlformats.org/officeDocument/2006/relationships/slideMaster" Target="../slideMasters/slideMaster17.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7.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17.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17.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7.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17.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7.png"/><Relationship Id="rId1" Type="http://schemas.openxmlformats.org/officeDocument/2006/relationships/slideMaster" Target="../slideMasters/slideMaster17.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7.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7.xml"/></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8.png"/><Relationship Id="rId1" Type="http://schemas.openxmlformats.org/officeDocument/2006/relationships/slideMaster" Target="../slideMasters/slideMaster17.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17.xml"/></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17.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7.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7.xml"/><Relationship Id="rId4" Type="http://schemas.openxmlformats.org/officeDocument/2006/relationships/image" Target="../media/image2.jpeg"/></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98.jpg"/><Relationship Id="rId1" Type="http://schemas.openxmlformats.org/officeDocument/2006/relationships/slideMaster" Target="../slideMasters/slideMaster17.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99.jpg"/><Relationship Id="rId1" Type="http://schemas.openxmlformats.org/officeDocument/2006/relationships/slideMaster" Target="../slideMasters/slideMaster17.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7.xml"/></Relationships>
</file>

<file path=ppt/slideLayouts/_rels/slideLayout87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Master" Target="../slideMasters/slideMaster18.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1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8.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1.xml"/><Relationship Id="rId4" Type="http://schemas.openxmlformats.org/officeDocument/2006/relationships/image" Target="../media/image2.jpe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0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0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8.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8.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13.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4.png"/><Relationship Id="rId1" Type="http://schemas.openxmlformats.org/officeDocument/2006/relationships/slideMaster" Target="../slideMasters/slideMaster18.xml"/></Relationships>
</file>

<file path=ppt/slideLayouts/_rels/slideLayout91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4.png"/><Relationship Id="rId1" Type="http://schemas.openxmlformats.org/officeDocument/2006/relationships/slideMaster" Target="../slideMasters/slideMaster18.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18.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18.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106.jpg"/><Relationship Id="rId2" Type="http://schemas.openxmlformats.org/officeDocument/2006/relationships/image" Target="../media/image105.png"/><Relationship Id="rId1" Type="http://schemas.openxmlformats.org/officeDocument/2006/relationships/slideMaster" Target="../slideMasters/slideMaster18.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8.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3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4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4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4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7.jpg"/><Relationship Id="rId1" Type="http://schemas.openxmlformats.org/officeDocument/2006/relationships/slideMaster" Target="../slideMasters/slideMaster18.xml"/></Relationships>
</file>

<file path=ppt/slideLayouts/_rels/slideLayout94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8.jpg"/><Relationship Id="rId1" Type="http://schemas.openxmlformats.org/officeDocument/2006/relationships/slideMaster" Target="../slideMasters/slideMaster18.xml"/></Relationships>
</file>

<file path=ppt/slideLayouts/_rels/slideLayout94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45.jpg"/><Relationship Id="rId1" Type="http://schemas.openxmlformats.org/officeDocument/2006/relationships/slideMaster" Target="../slideMasters/slideMaster18.xml"/></Relationships>
</file>

<file path=ppt/slideLayouts/_rels/slideLayout94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9.jpg"/><Relationship Id="rId1" Type="http://schemas.openxmlformats.org/officeDocument/2006/relationships/slideMaster" Target="../slideMasters/slideMaster18.xml"/></Relationships>
</file>

<file path=ppt/slideLayouts/_rels/slideLayout94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8.xml"/></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8.xml"/></Relationships>
</file>

<file path=ppt/slideLayouts/_rels/slideLayout95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0.jpg"/><Relationship Id="rId1" Type="http://schemas.openxmlformats.org/officeDocument/2006/relationships/slideMaster" Target="../slideMasters/slideMaster18.xml"/></Relationships>
</file>

<file path=ppt/slideLayouts/_rels/slideLayout95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81.png"/><Relationship Id="rId1" Type="http://schemas.openxmlformats.org/officeDocument/2006/relationships/slideMaster" Target="../slideMasters/slideMaster18.xml"/></Relationships>
</file>

<file path=ppt/slideLayouts/_rels/slideLayout95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2.png"/><Relationship Id="rId1" Type="http://schemas.openxmlformats.org/officeDocument/2006/relationships/slideMaster" Target="../slideMasters/slideMaster18.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82.png"/><Relationship Id="rId1" Type="http://schemas.openxmlformats.org/officeDocument/2006/relationships/slideMaster" Target="../slideMasters/slideMaster18.xml"/></Relationships>
</file>

<file path=ppt/slideLayouts/_rels/slideLayout95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Master" Target="../slideMasters/slideMaster18.xml"/></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82.png"/><Relationship Id="rId1" Type="http://schemas.openxmlformats.org/officeDocument/2006/relationships/slideMaster" Target="../slideMasters/slideMaster18.xml"/></Relationships>
</file>

<file path=ppt/slideLayouts/_rels/slideLayout95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84.jpg"/><Relationship Id="rId1" Type="http://schemas.openxmlformats.org/officeDocument/2006/relationships/slideMaster" Target="../slideMasters/slideMaster18.xml"/></Relationships>
</file>

<file path=ppt/slideLayouts/_rels/slideLayout95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jpg"/><Relationship Id="rId1" Type="http://schemas.openxmlformats.org/officeDocument/2006/relationships/slideMaster" Target="../slideMasters/slideMaster18.xml"/></Relationships>
</file>

<file path=ppt/slideLayouts/_rels/slideLayout95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7.jpg"/><Relationship Id="rId1" Type="http://schemas.openxmlformats.org/officeDocument/2006/relationships/slideMaster" Target="../slideMasters/slideMaster1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8.png"/><Relationship Id="rId1" Type="http://schemas.openxmlformats.org/officeDocument/2006/relationships/slideMaster" Target="../slideMasters/slideMaster18.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8.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8.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8.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8.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8.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8.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6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4.png"/><Relationship Id="rId1" Type="http://schemas.openxmlformats.org/officeDocument/2006/relationships/slideMaster" Target="../slideMasters/slideMaster18.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8.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1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8.xml"/></Relationships>
</file>

<file path=ppt/slideLayouts/_rels/slideLayout98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73.png"/><Relationship Id="rId1" Type="http://schemas.openxmlformats.org/officeDocument/2006/relationships/slideMaster" Target="../slideMasters/slideMaster18.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9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18.xml"/></Relationships>
</file>

<file path=ppt/slideLayouts/_rels/slideLayout99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18.xml"/></Relationships>
</file>

<file path=ppt/slideLayouts/_rels/slideLayout99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9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4.png"/><Relationship Id="rId1" Type="http://schemas.openxmlformats.org/officeDocument/2006/relationships/slideMaster" Target="../slideMasters/slideMaster18.xml"/></Relationships>
</file>

<file path=ppt/slideLayouts/_rels/slideLayout99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jpg"/><Relationship Id="rId1" Type="http://schemas.openxmlformats.org/officeDocument/2006/relationships/slideMaster" Target="../slideMasters/slideMaster18.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8.xml"/></Relationships>
</file>

<file path=ppt/slideLayouts/_rels/slideLayout998.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image" Target="../media/image110.png"/><Relationship Id="rId1" Type="http://schemas.openxmlformats.org/officeDocument/2006/relationships/slideMaster" Target="../slideMasters/slideMaster18.xml"/></Relationships>
</file>

<file path=ppt/slideLayouts/_rels/slideLayout999.xml.rels><?xml version="1.0" encoding="UTF-8" standalone="yes"?>
<Relationships xmlns="http://schemas.openxmlformats.org/package/2006/relationships"><Relationship Id="rId3" Type="http://schemas.openxmlformats.org/officeDocument/2006/relationships/image" Target="../media/image112.jpg"/><Relationship Id="rId2" Type="http://schemas.openxmlformats.org/officeDocument/2006/relationships/image" Target="../media/image109.png"/><Relationship Id="rId1" Type="http://schemas.openxmlformats.org/officeDocument/2006/relationships/slideMaster" Target="../slideMasters/slideMaster18.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a:srcRect r="6086"/>
          <a:stretch/>
        </p:blipFill>
        <p:spPr>
          <a:xfrm>
            <a:off x="-1" y="0"/>
            <a:ext cx="12192001" cy="6858000"/>
          </a:xfrm>
          <a:prstGeom prst="rect">
            <a:avLst/>
          </a:prstGeom>
        </p:spPr>
      </p:pic>
      <p:pic>
        <p:nvPicPr>
          <p:cNvPr id="8" name="Picture 7" descr="division-bar-title.jpg"/>
          <p:cNvPicPr>
            <a:picLocks noChangeAspect="1"/>
          </p:cNvPicPr>
          <p:nvPr userDrawn="1"/>
        </p:nvPicPr>
        <p:blipFill>
          <a:blip r:embed="rId3"/>
          <a:stretch>
            <a:fillRect/>
          </a:stretch>
        </p:blipFill>
        <p:spPr>
          <a:xfrm>
            <a:off x="7112000" y="2492375"/>
            <a:ext cx="5080000" cy="76200"/>
          </a:xfrm>
          <a:prstGeom prst="rect">
            <a:avLst/>
          </a:prstGeom>
        </p:spPr>
      </p:pic>
      <p:sp>
        <p:nvSpPr>
          <p:cNvPr id="18" name="Text Placeholder 17"/>
          <p:cNvSpPr>
            <a:spLocks noGrp="1"/>
          </p:cNvSpPr>
          <p:nvPr>
            <p:ph type="body" sz="quarter" idx="10" hasCustomPrompt="1"/>
          </p:nvPr>
        </p:nvSpPr>
        <p:spPr>
          <a:xfrm>
            <a:off x="5888569" y="3162300"/>
            <a:ext cx="5327651" cy="406400"/>
          </a:xfrm>
        </p:spPr>
        <p:txBody>
          <a:bodyPr anchor="t"/>
          <a:lstStyle>
            <a:lvl1pPr algn="r">
              <a:buNone/>
              <a:defRPr sz="1400"/>
            </a:lvl1pPr>
          </a:lstStyle>
          <a:p>
            <a:pPr lvl="0"/>
            <a:r>
              <a:rPr lang="en-US" sz="1800" dirty="0">
                <a:solidFill>
                  <a:srgbClr val="897865"/>
                </a:solidFill>
                <a:latin typeface="Helvetica"/>
                <a:cs typeface="Helvetica"/>
              </a:rPr>
              <a:t>May 18, 2039</a:t>
            </a:r>
            <a:endParaRPr lang="en-US" dirty="0"/>
          </a:p>
        </p:txBody>
      </p:sp>
      <p:sp>
        <p:nvSpPr>
          <p:cNvPr id="19" name="Title 18"/>
          <p:cNvSpPr>
            <a:spLocks noGrp="1"/>
          </p:cNvSpPr>
          <p:nvPr>
            <p:ph type="title" hasCustomPrompt="1"/>
          </p:nvPr>
        </p:nvSpPr>
        <p:spPr>
          <a:xfrm>
            <a:off x="609605" y="2593982"/>
            <a:ext cx="10606617" cy="542925"/>
          </a:xfrm>
        </p:spPr>
        <p:txBody>
          <a:bodyPr anchor="t"/>
          <a:lstStyle>
            <a:lvl1pPr algn="r">
              <a:defRPr/>
            </a:lvl1pPr>
          </a:lstStyle>
          <a:p>
            <a:r>
              <a:rPr lang="en-US" sz="3000" dirty="0">
                <a:solidFill>
                  <a:srgbClr val="897865"/>
                </a:solidFill>
                <a:latin typeface="Helvetica"/>
                <a:cs typeface="Helvetica"/>
              </a:rPr>
              <a:t>Title of Presentation</a:t>
            </a:r>
            <a:br>
              <a:rPr lang="en-US" sz="1800" dirty="0">
                <a:solidFill>
                  <a:srgbClr val="897865"/>
                </a:solidFill>
                <a:latin typeface="Helvetica"/>
                <a:cs typeface="Helvetica"/>
              </a:rPr>
            </a:br>
            <a:endParaRPr lang="en-US" dirty="0"/>
          </a:p>
        </p:txBody>
      </p:sp>
      <p:sp>
        <p:nvSpPr>
          <p:cNvPr id="13" name="Text Placeholder 17"/>
          <p:cNvSpPr>
            <a:spLocks noGrp="1"/>
          </p:cNvSpPr>
          <p:nvPr>
            <p:ph type="body" sz="quarter" idx="11" hasCustomPrompt="1"/>
          </p:nvPr>
        </p:nvSpPr>
        <p:spPr>
          <a:xfrm>
            <a:off x="5865293" y="2070101"/>
            <a:ext cx="5327651" cy="371474"/>
          </a:xfrm>
        </p:spPr>
        <p:txBody>
          <a:bodyPr anchor="t">
            <a:normAutofit/>
          </a:bodyPr>
          <a:lstStyle>
            <a:lvl1pPr algn="r">
              <a:buNone/>
              <a:defRPr sz="1400" baseline="0">
                <a:solidFill>
                  <a:schemeClr val="tx1">
                    <a:lumMod val="50000"/>
                    <a:lumOff val="50000"/>
                  </a:schemeClr>
                </a:solidFill>
              </a:defRPr>
            </a:lvl1pPr>
          </a:lstStyle>
          <a:p>
            <a:pPr algn="r"/>
            <a:r>
              <a:rPr lang="en-US" sz="1400" dirty="0">
                <a:solidFill>
                  <a:srgbClr val="5A5B5C"/>
                </a:solidFill>
                <a:latin typeface="Helvetica"/>
                <a:cs typeface="Helvetica"/>
              </a:rPr>
              <a:t>Human Resources Administration</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F8BD585-79BA-4F3C-90AC-2F724DB1947D}"/>
              </a:ext>
            </a:extLst>
          </p:cNvPr>
          <p:cNvSpPr>
            <a:spLocks noGrp="1"/>
          </p:cNvSpPr>
          <p:nvPr>
            <p:ph type="dt" sz="half" idx="10"/>
          </p:nvPr>
        </p:nvSpPr>
        <p:spPr/>
        <p:txBody>
          <a:bodyPr/>
          <a:lstStyle/>
          <a:p>
            <a:endParaRPr lang="en-US" dirty="0"/>
          </a:p>
        </p:txBody>
      </p:sp>
      <p:sp>
        <p:nvSpPr>
          <p:cNvPr id="3" name="Footer Placeholder 2">
            <a:extLst>
              <a:ext uri="{FF2B5EF4-FFF2-40B4-BE49-F238E27FC236}">
                <a16:creationId xmlns:a16="http://schemas.microsoft.com/office/drawing/2014/main" id="{677F4F95-AB75-458E-8075-7E20FA6D7EB9}"/>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55FA0880-F454-454D-A78D-02C115D1E1A8}"/>
              </a:ext>
            </a:extLst>
          </p:cNvPr>
          <p:cNvSpPr>
            <a:spLocks noGrp="1"/>
          </p:cNvSpPr>
          <p:nvPr>
            <p:ph type="sldNum" sz="quarter" idx="12"/>
          </p:nvPr>
        </p:nvSpPr>
        <p:spPr/>
        <p:txBody>
          <a:bodyPr/>
          <a:lstStyle/>
          <a:p>
            <a:fld id="{CCE7EACD-A346-A34B-BBAF-EF458C812BA9}" type="slidenum">
              <a:rPr lang="en-US" smtClean="0"/>
              <a:pPr/>
              <a:t>‹#›</a:t>
            </a:fld>
            <a:endParaRPr lang="en-US" dirty="0"/>
          </a:p>
        </p:txBody>
      </p:sp>
    </p:spTree>
    <p:extLst>
      <p:ext uri="{BB962C8B-B14F-4D97-AF65-F5344CB8AC3E}">
        <p14:creationId xmlns:p14="http://schemas.microsoft.com/office/powerpoint/2010/main" val="247383720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65"/>
        <p:cNvGrpSpPr/>
        <p:nvPr/>
      </p:nvGrpSpPr>
      <p:grpSpPr>
        <a:xfrm>
          <a:off x="0" y="0"/>
          <a:ext cx="0" cy="0"/>
          <a:chOff x="0" y="0"/>
          <a:chExt cx="0" cy="0"/>
        </a:xfrm>
      </p:grpSpPr>
      <p:sp>
        <p:nvSpPr>
          <p:cNvPr id="66" name="Google Shape;66;p46"/>
          <p:cNvSpPr txBox="1">
            <a:spLocks noGrp="1"/>
          </p:cNvSpPr>
          <p:nvPr>
            <p:ph type="title"/>
          </p:nvPr>
        </p:nvSpPr>
        <p:spPr>
          <a:xfrm>
            <a:off x="1194859" y="3200400"/>
            <a:ext cx="3657600" cy="377825"/>
          </a:xfrm>
          <a:prstGeom prst="rect">
            <a:avLst/>
          </a:prstGeom>
          <a:noFill/>
          <a:ln>
            <a:noFill/>
          </a:ln>
        </p:spPr>
        <p:txBody>
          <a:bodyPr spcFirstLastPara="1" wrap="square" lIns="91425" tIns="45700" rIns="91425" bIns="45700" anchor="b" anchorCtr="0">
            <a:normAutofit/>
          </a:bodyPr>
          <a:lstStyle>
            <a:lvl1pPr lvl="0" algn="l">
              <a:lnSpc>
                <a:spcPct val="100000"/>
              </a:lnSpc>
              <a:spcBef>
                <a:spcPts val="0"/>
              </a:spcBef>
              <a:spcAft>
                <a:spcPts val="0"/>
              </a:spcAft>
              <a:buClr>
                <a:schemeClr val="dk1"/>
              </a:buClr>
              <a:buSzPts val="2000"/>
              <a:buFont typeface="Calibri"/>
              <a:buNone/>
              <a:defRPr sz="1333"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 name="Google Shape;67;p46"/>
          <p:cNvSpPr>
            <a:spLocks noGrp="1"/>
          </p:cNvSpPr>
          <p:nvPr>
            <p:ph type="pic" idx="2"/>
          </p:nvPr>
        </p:nvSpPr>
        <p:spPr>
          <a:xfrm>
            <a:off x="1194859" y="408517"/>
            <a:ext cx="3657600" cy="2743200"/>
          </a:xfrm>
          <a:prstGeom prst="rect">
            <a:avLst/>
          </a:prstGeom>
          <a:noFill/>
          <a:ln>
            <a:noFill/>
          </a:ln>
        </p:spPr>
      </p:sp>
      <p:sp>
        <p:nvSpPr>
          <p:cNvPr id="68" name="Google Shape;68;p46"/>
          <p:cNvSpPr txBox="1">
            <a:spLocks noGrp="1"/>
          </p:cNvSpPr>
          <p:nvPr>
            <p:ph type="body" idx="1"/>
          </p:nvPr>
        </p:nvSpPr>
        <p:spPr>
          <a:xfrm>
            <a:off x="1194859" y="3578225"/>
            <a:ext cx="3657600" cy="536575"/>
          </a:xfrm>
          <a:prstGeom prst="rect">
            <a:avLst/>
          </a:prstGeom>
          <a:noFill/>
          <a:ln>
            <a:noFill/>
          </a:ln>
        </p:spPr>
        <p:txBody>
          <a:bodyPr spcFirstLastPara="1" wrap="square" lIns="91425" tIns="45700" rIns="91425" bIns="45700" anchor="t" anchorCtr="0">
            <a:normAutofit/>
          </a:bodyPr>
          <a:lstStyle>
            <a:lvl1pPr marL="304815" lvl="0" indent="-152408" algn="l">
              <a:lnSpc>
                <a:spcPct val="100000"/>
              </a:lnSpc>
              <a:spcBef>
                <a:spcPts val="187"/>
              </a:spcBef>
              <a:spcAft>
                <a:spcPts val="0"/>
              </a:spcAft>
              <a:buClr>
                <a:schemeClr val="dk1"/>
              </a:buClr>
              <a:buSzPts val="1400"/>
              <a:buNone/>
              <a:defRPr sz="933"/>
            </a:lvl1pPr>
            <a:lvl2pPr marL="609630" lvl="1" indent="-152408" algn="l">
              <a:lnSpc>
                <a:spcPct val="100000"/>
              </a:lnSpc>
              <a:spcBef>
                <a:spcPts val="160"/>
              </a:spcBef>
              <a:spcAft>
                <a:spcPts val="0"/>
              </a:spcAft>
              <a:buClr>
                <a:schemeClr val="dk1"/>
              </a:buClr>
              <a:buSzPts val="1200"/>
              <a:buNone/>
              <a:defRPr sz="800"/>
            </a:lvl2pPr>
            <a:lvl3pPr marL="914446" lvl="2" indent="-152408" algn="l">
              <a:lnSpc>
                <a:spcPct val="100000"/>
              </a:lnSpc>
              <a:spcBef>
                <a:spcPts val="133"/>
              </a:spcBef>
              <a:spcAft>
                <a:spcPts val="0"/>
              </a:spcAft>
              <a:buClr>
                <a:schemeClr val="dk1"/>
              </a:buClr>
              <a:buSzPts val="1000"/>
              <a:buNone/>
              <a:defRPr sz="667"/>
            </a:lvl3pPr>
            <a:lvl4pPr marL="1219261" lvl="3" indent="-152408" algn="l">
              <a:lnSpc>
                <a:spcPct val="100000"/>
              </a:lnSpc>
              <a:spcBef>
                <a:spcPts val="120"/>
              </a:spcBef>
              <a:spcAft>
                <a:spcPts val="0"/>
              </a:spcAft>
              <a:buClr>
                <a:schemeClr val="dk1"/>
              </a:buClr>
              <a:buSzPts val="900"/>
              <a:buNone/>
              <a:defRPr sz="600"/>
            </a:lvl4pPr>
            <a:lvl5pPr marL="1524076" lvl="4" indent="-152408" algn="l">
              <a:lnSpc>
                <a:spcPct val="100000"/>
              </a:lnSpc>
              <a:spcBef>
                <a:spcPts val="120"/>
              </a:spcBef>
              <a:spcAft>
                <a:spcPts val="0"/>
              </a:spcAft>
              <a:buClr>
                <a:schemeClr val="dk1"/>
              </a:buClr>
              <a:buSzPts val="900"/>
              <a:buNone/>
              <a:defRPr sz="600"/>
            </a:lvl5pPr>
            <a:lvl6pPr marL="1828891" lvl="5" indent="-152408" algn="l">
              <a:lnSpc>
                <a:spcPct val="100000"/>
              </a:lnSpc>
              <a:spcBef>
                <a:spcPts val="120"/>
              </a:spcBef>
              <a:spcAft>
                <a:spcPts val="0"/>
              </a:spcAft>
              <a:buClr>
                <a:schemeClr val="dk1"/>
              </a:buClr>
              <a:buSzPts val="900"/>
              <a:buNone/>
              <a:defRPr sz="600"/>
            </a:lvl6pPr>
            <a:lvl7pPr marL="2133707" lvl="6" indent="-152408" algn="l">
              <a:lnSpc>
                <a:spcPct val="100000"/>
              </a:lnSpc>
              <a:spcBef>
                <a:spcPts val="120"/>
              </a:spcBef>
              <a:spcAft>
                <a:spcPts val="0"/>
              </a:spcAft>
              <a:buClr>
                <a:schemeClr val="dk1"/>
              </a:buClr>
              <a:buSzPts val="900"/>
              <a:buNone/>
              <a:defRPr sz="600"/>
            </a:lvl7pPr>
            <a:lvl8pPr marL="2438522" lvl="7" indent="-152408" algn="l">
              <a:lnSpc>
                <a:spcPct val="100000"/>
              </a:lnSpc>
              <a:spcBef>
                <a:spcPts val="120"/>
              </a:spcBef>
              <a:spcAft>
                <a:spcPts val="0"/>
              </a:spcAft>
              <a:buClr>
                <a:schemeClr val="dk1"/>
              </a:buClr>
              <a:buSzPts val="900"/>
              <a:buNone/>
              <a:defRPr sz="600"/>
            </a:lvl8pPr>
            <a:lvl9pPr marL="2743337" lvl="8" indent="-152408" algn="l">
              <a:lnSpc>
                <a:spcPct val="100000"/>
              </a:lnSpc>
              <a:spcBef>
                <a:spcPts val="120"/>
              </a:spcBef>
              <a:spcAft>
                <a:spcPts val="0"/>
              </a:spcAft>
              <a:buClr>
                <a:schemeClr val="dk1"/>
              </a:buClr>
              <a:buSzPts val="900"/>
              <a:buNone/>
              <a:defRPr sz="600"/>
            </a:lvl9pPr>
          </a:lstStyle>
          <a:p>
            <a:endParaRPr/>
          </a:p>
        </p:txBody>
      </p:sp>
      <p:sp>
        <p:nvSpPr>
          <p:cNvPr id="69" name="Google Shape;69;p46"/>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 name="Google Shape;70;p46"/>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46"/>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358756440"/>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21. Cover All Hands 1">
  <p:cSld name="21. Cover All Hands 1">
    <p:spTree>
      <p:nvGrpSpPr>
        <p:cNvPr id="1" name="Shape 6796"/>
        <p:cNvGrpSpPr/>
        <p:nvPr/>
      </p:nvGrpSpPr>
      <p:grpSpPr>
        <a:xfrm>
          <a:off x="0" y="0"/>
          <a:ext cx="0" cy="0"/>
          <a:chOff x="0" y="0"/>
          <a:chExt cx="0" cy="0"/>
        </a:xfrm>
      </p:grpSpPr>
      <p:sp>
        <p:nvSpPr>
          <p:cNvPr id="6797" name="Google Shape;6797;p767"/>
          <p:cNvSpPr/>
          <p:nvPr/>
        </p:nvSpPr>
        <p:spPr>
          <a:xfrm>
            <a:off x="155867" y="151433"/>
            <a:ext cx="11889200" cy="65556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798" name="Google Shape;6798;p767"/>
          <p:cNvSpPr txBox="1">
            <a:spLocks noGrp="1"/>
          </p:cNvSpPr>
          <p:nvPr>
            <p:ph type="ctrTitle"/>
          </p:nvPr>
        </p:nvSpPr>
        <p:spPr>
          <a:xfrm>
            <a:off x="454015" y="2964701"/>
            <a:ext cx="6470400" cy="738664"/>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6799" name="Google Shape;6799;p767"/>
          <p:cNvSpPr txBox="1">
            <a:spLocks noGrp="1"/>
          </p:cNvSpPr>
          <p:nvPr>
            <p:ph type="subTitle" idx="1"/>
          </p:nvPr>
        </p:nvSpPr>
        <p:spPr>
          <a:xfrm>
            <a:off x="454015" y="3925188"/>
            <a:ext cx="53160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800"/>
              <a:buNone/>
              <a:defRPr sz="2400"/>
            </a:lvl1pPr>
            <a:lvl2pPr lvl="1" algn="l">
              <a:lnSpc>
                <a:spcPct val="100000"/>
              </a:lnSpc>
              <a:spcBef>
                <a:spcPts val="0"/>
              </a:spcBef>
              <a:spcAft>
                <a:spcPts val="0"/>
              </a:spcAft>
              <a:buSzPts val="1800"/>
              <a:buNone/>
              <a:defRPr sz="2400"/>
            </a:lvl2pPr>
            <a:lvl3pPr lvl="2" algn="l">
              <a:lnSpc>
                <a:spcPct val="100000"/>
              </a:lnSpc>
              <a:spcBef>
                <a:spcPts val="0"/>
              </a:spcBef>
              <a:spcAft>
                <a:spcPts val="0"/>
              </a:spcAft>
              <a:buSzPts val="1800"/>
              <a:buNone/>
              <a:defRPr sz="2400"/>
            </a:lvl3pPr>
            <a:lvl4pPr lvl="3" algn="l">
              <a:lnSpc>
                <a:spcPct val="100000"/>
              </a:lnSpc>
              <a:spcBef>
                <a:spcPts val="0"/>
              </a:spcBef>
              <a:spcAft>
                <a:spcPts val="0"/>
              </a:spcAft>
              <a:buSzPts val="1800"/>
              <a:buNone/>
              <a:defRPr sz="2400"/>
            </a:lvl4pPr>
            <a:lvl5pPr lvl="4" algn="l">
              <a:lnSpc>
                <a:spcPct val="100000"/>
              </a:lnSpc>
              <a:spcBef>
                <a:spcPts val="0"/>
              </a:spcBef>
              <a:spcAft>
                <a:spcPts val="0"/>
              </a:spcAft>
              <a:buSzPts val="1800"/>
              <a:buNone/>
              <a:defRPr sz="2400"/>
            </a:lvl5pPr>
            <a:lvl6pPr lvl="5" algn="l">
              <a:lnSpc>
                <a:spcPct val="100000"/>
              </a:lnSpc>
              <a:spcBef>
                <a:spcPts val="0"/>
              </a:spcBef>
              <a:spcAft>
                <a:spcPts val="0"/>
              </a:spcAft>
              <a:buSzPts val="1800"/>
              <a:buNone/>
              <a:defRPr sz="2400"/>
            </a:lvl6pPr>
            <a:lvl7pPr lvl="6" algn="l">
              <a:lnSpc>
                <a:spcPct val="100000"/>
              </a:lnSpc>
              <a:spcBef>
                <a:spcPts val="0"/>
              </a:spcBef>
              <a:spcAft>
                <a:spcPts val="0"/>
              </a:spcAft>
              <a:buSzPts val="1800"/>
              <a:buNone/>
              <a:defRPr sz="2400"/>
            </a:lvl7pPr>
            <a:lvl8pPr lvl="7" algn="l">
              <a:lnSpc>
                <a:spcPct val="100000"/>
              </a:lnSpc>
              <a:spcBef>
                <a:spcPts val="0"/>
              </a:spcBef>
              <a:spcAft>
                <a:spcPts val="0"/>
              </a:spcAft>
              <a:buSzPts val="1800"/>
              <a:buNone/>
              <a:defRPr sz="2400"/>
            </a:lvl8pPr>
            <a:lvl9pPr lvl="8" algn="l">
              <a:lnSpc>
                <a:spcPct val="100000"/>
              </a:lnSpc>
              <a:spcBef>
                <a:spcPts val="0"/>
              </a:spcBef>
              <a:spcAft>
                <a:spcPts val="0"/>
              </a:spcAft>
              <a:buSzPts val="1800"/>
              <a:buNone/>
              <a:defRPr sz="2400"/>
            </a:lvl9pPr>
          </a:lstStyle>
          <a:p>
            <a:endParaRPr/>
          </a:p>
        </p:txBody>
      </p:sp>
      <p:pic>
        <p:nvPicPr>
          <p:cNvPr id="6800" name="Google Shape;6800;p767"/>
          <p:cNvPicPr preferRelativeResize="0"/>
          <p:nvPr/>
        </p:nvPicPr>
        <p:blipFill rotWithShape="1">
          <a:blip r:embed="rId2">
            <a:alphaModFix/>
          </a:blip>
          <a:srcRect/>
          <a:stretch/>
        </p:blipFill>
        <p:spPr>
          <a:xfrm>
            <a:off x="11734787" y="6360891"/>
            <a:ext cx="183096" cy="195600"/>
          </a:xfrm>
          <a:prstGeom prst="rect">
            <a:avLst/>
          </a:prstGeom>
          <a:noFill/>
          <a:ln>
            <a:noFill/>
          </a:ln>
        </p:spPr>
      </p:pic>
      <p:sp>
        <p:nvSpPr>
          <p:cNvPr id="6801" name="Google Shape;6801;p767"/>
          <p:cNvSpPr txBox="1">
            <a:spLocks noGrp="1"/>
          </p:cNvSpPr>
          <p:nvPr>
            <p:ph type="title" idx="2"/>
          </p:nvPr>
        </p:nvSpPr>
        <p:spPr>
          <a:xfrm>
            <a:off x="457196" y="457200"/>
            <a:ext cx="48704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FFFFFF"/>
              </a:buClr>
              <a:buSzPts val="1000"/>
              <a:buNone/>
              <a:defRPr sz="1333">
                <a:solidFill>
                  <a:srgbClr val="FFFFFF"/>
                </a:solidFill>
              </a:defRPr>
            </a:lvl1pPr>
            <a:lvl2pPr lvl="1" algn="l">
              <a:lnSpc>
                <a:spcPct val="100000"/>
              </a:lnSpc>
              <a:spcBef>
                <a:spcPts val="0"/>
              </a:spcBef>
              <a:spcAft>
                <a:spcPts val="0"/>
              </a:spcAft>
              <a:buClr>
                <a:srgbClr val="FFFFFF"/>
              </a:buClr>
              <a:buSzPts val="1000"/>
              <a:buNone/>
              <a:defRPr sz="1333">
                <a:solidFill>
                  <a:srgbClr val="FFFFFF"/>
                </a:solidFill>
              </a:defRPr>
            </a:lvl2pPr>
            <a:lvl3pPr lvl="2" algn="l">
              <a:lnSpc>
                <a:spcPct val="100000"/>
              </a:lnSpc>
              <a:spcBef>
                <a:spcPts val="0"/>
              </a:spcBef>
              <a:spcAft>
                <a:spcPts val="0"/>
              </a:spcAft>
              <a:buClr>
                <a:srgbClr val="FFFFFF"/>
              </a:buClr>
              <a:buSzPts val="1000"/>
              <a:buNone/>
              <a:defRPr sz="1333">
                <a:solidFill>
                  <a:srgbClr val="FFFFFF"/>
                </a:solidFill>
              </a:defRPr>
            </a:lvl3pPr>
            <a:lvl4pPr lvl="3" algn="l">
              <a:lnSpc>
                <a:spcPct val="100000"/>
              </a:lnSpc>
              <a:spcBef>
                <a:spcPts val="0"/>
              </a:spcBef>
              <a:spcAft>
                <a:spcPts val="0"/>
              </a:spcAft>
              <a:buClr>
                <a:srgbClr val="FFFFFF"/>
              </a:buClr>
              <a:buSzPts val="1000"/>
              <a:buNone/>
              <a:defRPr sz="1333">
                <a:solidFill>
                  <a:srgbClr val="FFFFFF"/>
                </a:solidFill>
              </a:defRPr>
            </a:lvl4pPr>
            <a:lvl5pPr lvl="4" algn="l">
              <a:lnSpc>
                <a:spcPct val="100000"/>
              </a:lnSpc>
              <a:spcBef>
                <a:spcPts val="0"/>
              </a:spcBef>
              <a:spcAft>
                <a:spcPts val="0"/>
              </a:spcAft>
              <a:buClr>
                <a:srgbClr val="FFFFFF"/>
              </a:buClr>
              <a:buSzPts val="1000"/>
              <a:buNone/>
              <a:defRPr sz="1333">
                <a:solidFill>
                  <a:srgbClr val="FFFFFF"/>
                </a:solidFill>
              </a:defRPr>
            </a:lvl5pPr>
            <a:lvl6pPr lvl="5" algn="l">
              <a:lnSpc>
                <a:spcPct val="100000"/>
              </a:lnSpc>
              <a:spcBef>
                <a:spcPts val="0"/>
              </a:spcBef>
              <a:spcAft>
                <a:spcPts val="0"/>
              </a:spcAft>
              <a:buClr>
                <a:srgbClr val="FFFFFF"/>
              </a:buClr>
              <a:buSzPts val="1000"/>
              <a:buNone/>
              <a:defRPr sz="1333">
                <a:solidFill>
                  <a:srgbClr val="FFFFFF"/>
                </a:solidFill>
              </a:defRPr>
            </a:lvl6pPr>
            <a:lvl7pPr lvl="6" algn="l">
              <a:lnSpc>
                <a:spcPct val="100000"/>
              </a:lnSpc>
              <a:spcBef>
                <a:spcPts val="0"/>
              </a:spcBef>
              <a:spcAft>
                <a:spcPts val="0"/>
              </a:spcAft>
              <a:buClr>
                <a:srgbClr val="FFFFFF"/>
              </a:buClr>
              <a:buSzPts val="1000"/>
              <a:buNone/>
              <a:defRPr sz="1333">
                <a:solidFill>
                  <a:srgbClr val="FFFFFF"/>
                </a:solidFill>
              </a:defRPr>
            </a:lvl7pPr>
            <a:lvl8pPr lvl="7" algn="l">
              <a:lnSpc>
                <a:spcPct val="100000"/>
              </a:lnSpc>
              <a:spcBef>
                <a:spcPts val="0"/>
              </a:spcBef>
              <a:spcAft>
                <a:spcPts val="0"/>
              </a:spcAft>
              <a:buClr>
                <a:srgbClr val="FFFFFF"/>
              </a:buClr>
              <a:buSzPts val="1000"/>
              <a:buNone/>
              <a:defRPr sz="1333">
                <a:solidFill>
                  <a:srgbClr val="FFFFFF"/>
                </a:solidFill>
              </a:defRPr>
            </a:lvl8pPr>
            <a:lvl9pPr lvl="8" algn="l">
              <a:lnSpc>
                <a:spcPct val="100000"/>
              </a:lnSpc>
              <a:spcBef>
                <a:spcPts val="0"/>
              </a:spcBef>
              <a:spcAft>
                <a:spcPts val="0"/>
              </a:spcAft>
              <a:buClr>
                <a:srgbClr val="FFFFFF"/>
              </a:buClr>
              <a:buSzPts val="1000"/>
              <a:buNone/>
              <a:defRPr sz="1333">
                <a:solidFill>
                  <a:srgbClr val="FFFFFF"/>
                </a:solidFill>
              </a:defRPr>
            </a:lvl9pPr>
          </a:lstStyle>
          <a:p>
            <a:endParaRPr/>
          </a:p>
        </p:txBody>
      </p:sp>
      <p:pic>
        <p:nvPicPr>
          <p:cNvPr id="6802" name="Google Shape;6802;p767"/>
          <p:cNvPicPr preferRelativeResize="0"/>
          <p:nvPr/>
        </p:nvPicPr>
        <p:blipFill rotWithShape="1">
          <a:blip r:embed="rId3">
            <a:alphaModFix/>
          </a:blip>
          <a:srcRect/>
          <a:stretch/>
        </p:blipFill>
        <p:spPr>
          <a:xfrm>
            <a:off x="7676267" y="2338234"/>
            <a:ext cx="3962400" cy="3962407"/>
          </a:xfrm>
          <a:prstGeom prst="rect">
            <a:avLst/>
          </a:prstGeom>
          <a:noFill/>
          <a:ln>
            <a:noFill/>
          </a:ln>
        </p:spPr>
      </p:pic>
    </p:spTree>
    <p:extLst>
      <p:ext uri="{BB962C8B-B14F-4D97-AF65-F5344CB8AC3E}">
        <p14:creationId xmlns:p14="http://schemas.microsoft.com/office/powerpoint/2010/main" val="2695873385"/>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21. Cover All Hands 2">
  <p:cSld name="21. Cover All Hands 2">
    <p:spTree>
      <p:nvGrpSpPr>
        <p:cNvPr id="1" name="Shape 6803"/>
        <p:cNvGrpSpPr/>
        <p:nvPr/>
      </p:nvGrpSpPr>
      <p:grpSpPr>
        <a:xfrm>
          <a:off x="0" y="0"/>
          <a:ext cx="0" cy="0"/>
          <a:chOff x="0" y="0"/>
          <a:chExt cx="0" cy="0"/>
        </a:xfrm>
      </p:grpSpPr>
      <p:sp>
        <p:nvSpPr>
          <p:cNvPr id="6804" name="Google Shape;6804;p768"/>
          <p:cNvSpPr/>
          <p:nvPr/>
        </p:nvSpPr>
        <p:spPr>
          <a:xfrm>
            <a:off x="155867" y="151433"/>
            <a:ext cx="11889200" cy="65556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805" name="Google Shape;6805;p768"/>
          <p:cNvSpPr txBox="1">
            <a:spLocks noGrp="1"/>
          </p:cNvSpPr>
          <p:nvPr>
            <p:ph type="ctrTitle"/>
          </p:nvPr>
        </p:nvSpPr>
        <p:spPr>
          <a:xfrm>
            <a:off x="454015" y="2964701"/>
            <a:ext cx="6470400" cy="738664"/>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6806" name="Google Shape;6806;p768"/>
          <p:cNvSpPr txBox="1">
            <a:spLocks noGrp="1"/>
          </p:cNvSpPr>
          <p:nvPr>
            <p:ph type="subTitle" idx="1"/>
          </p:nvPr>
        </p:nvSpPr>
        <p:spPr>
          <a:xfrm>
            <a:off x="454015" y="3925188"/>
            <a:ext cx="53160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800"/>
              <a:buNone/>
              <a:defRPr sz="2400"/>
            </a:lvl1pPr>
            <a:lvl2pPr lvl="1" algn="l">
              <a:lnSpc>
                <a:spcPct val="100000"/>
              </a:lnSpc>
              <a:spcBef>
                <a:spcPts val="0"/>
              </a:spcBef>
              <a:spcAft>
                <a:spcPts val="0"/>
              </a:spcAft>
              <a:buSzPts val="1800"/>
              <a:buNone/>
              <a:defRPr sz="2400"/>
            </a:lvl2pPr>
            <a:lvl3pPr lvl="2" algn="l">
              <a:lnSpc>
                <a:spcPct val="100000"/>
              </a:lnSpc>
              <a:spcBef>
                <a:spcPts val="0"/>
              </a:spcBef>
              <a:spcAft>
                <a:spcPts val="0"/>
              </a:spcAft>
              <a:buSzPts val="1800"/>
              <a:buNone/>
              <a:defRPr sz="2400"/>
            </a:lvl3pPr>
            <a:lvl4pPr lvl="3" algn="l">
              <a:lnSpc>
                <a:spcPct val="100000"/>
              </a:lnSpc>
              <a:spcBef>
                <a:spcPts val="0"/>
              </a:spcBef>
              <a:spcAft>
                <a:spcPts val="0"/>
              </a:spcAft>
              <a:buSzPts val="1800"/>
              <a:buNone/>
              <a:defRPr sz="2400"/>
            </a:lvl4pPr>
            <a:lvl5pPr lvl="4" algn="l">
              <a:lnSpc>
                <a:spcPct val="100000"/>
              </a:lnSpc>
              <a:spcBef>
                <a:spcPts val="0"/>
              </a:spcBef>
              <a:spcAft>
                <a:spcPts val="0"/>
              </a:spcAft>
              <a:buSzPts val="1800"/>
              <a:buNone/>
              <a:defRPr sz="2400"/>
            </a:lvl5pPr>
            <a:lvl6pPr lvl="5" algn="l">
              <a:lnSpc>
                <a:spcPct val="100000"/>
              </a:lnSpc>
              <a:spcBef>
                <a:spcPts val="0"/>
              </a:spcBef>
              <a:spcAft>
                <a:spcPts val="0"/>
              </a:spcAft>
              <a:buSzPts val="1800"/>
              <a:buNone/>
              <a:defRPr sz="2400"/>
            </a:lvl6pPr>
            <a:lvl7pPr lvl="6" algn="l">
              <a:lnSpc>
                <a:spcPct val="100000"/>
              </a:lnSpc>
              <a:spcBef>
                <a:spcPts val="0"/>
              </a:spcBef>
              <a:spcAft>
                <a:spcPts val="0"/>
              </a:spcAft>
              <a:buSzPts val="1800"/>
              <a:buNone/>
              <a:defRPr sz="2400"/>
            </a:lvl7pPr>
            <a:lvl8pPr lvl="7" algn="l">
              <a:lnSpc>
                <a:spcPct val="100000"/>
              </a:lnSpc>
              <a:spcBef>
                <a:spcPts val="0"/>
              </a:spcBef>
              <a:spcAft>
                <a:spcPts val="0"/>
              </a:spcAft>
              <a:buSzPts val="1800"/>
              <a:buNone/>
              <a:defRPr sz="2400"/>
            </a:lvl8pPr>
            <a:lvl9pPr lvl="8" algn="l">
              <a:lnSpc>
                <a:spcPct val="100000"/>
              </a:lnSpc>
              <a:spcBef>
                <a:spcPts val="0"/>
              </a:spcBef>
              <a:spcAft>
                <a:spcPts val="0"/>
              </a:spcAft>
              <a:buSzPts val="1800"/>
              <a:buNone/>
              <a:defRPr sz="2400"/>
            </a:lvl9pPr>
          </a:lstStyle>
          <a:p>
            <a:endParaRPr/>
          </a:p>
        </p:txBody>
      </p:sp>
      <p:pic>
        <p:nvPicPr>
          <p:cNvPr id="6807" name="Google Shape;6807;p768"/>
          <p:cNvPicPr preferRelativeResize="0"/>
          <p:nvPr/>
        </p:nvPicPr>
        <p:blipFill rotWithShape="1">
          <a:blip r:embed="rId2">
            <a:alphaModFix/>
          </a:blip>
          <a:srcRect/>
          <a:stretch/>
        </p:blipFill>
        <p:spPr>
          <a:xfrm>
            <a:off x="11734787" y="6360891"/>
            <a:ext cx="183096" cy="195600"/>
          </a:xfrm>
          <a:prstGeom prst="rect">
            <a:avLst/>
          </a:prstGeom>
          <a:noFill/>
          <a:ln>
            <a:noFill/>
          </a:ln>
        </p:spPr>
      </p:pic>
      <p:sp>
        <p:nvSpPr>
          <p:cNvPr id="6808" name="Google Shape;6808;p768"/>
          <p:cNvSpPr txBox="1">
            <a:spLocks noGrp="1"/>
          </p:cNvSpPr>
          <p:nvPr>
            <p:ph type="title" idx="2"/>
          </p:nvPr>
        </p:nvSpPr>
        <p:spPr>
          <a:xfrm>
            <a:off x="457196" y="457200"/>
            <a:ext cx="48704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dk1"/>
              </a:buClr>
              <a:buSzPts val="1000"/>
              <a:buNone/>
              <a:defRPr sz="1333">
                <a:solidFill>
                  <a:schemeClr val="dk1"/>
                </a:solidFill>
              </a:defRPr>
            </a:lvl1pPr>
            <a:lvl2pPr lvl="1" algn="l">
              <a:lnSpc>
                <a:spcPct val="100000"/>
              </a:lnSpc>
              <a:spcBef>
                <a:spcPts val="0"/>
              </a:spcBef>
              <a:spcAft>
                <a:spcPts val="0"/>
              </a:spcAft>
              <a:buClr>
                <a:srgbClr val="FFFFFF"/>
              </a:buClr>
              <a:buSzPts val="1000"/>
              <a:buNone/>
              <a:defRPr sz="1333">
                <a:solidFill>
                  <a:srgbClr val="FFFFFF"/>
                </a:solidFill>
              </a:defRPr>
            </a:lvl2pPr>
            <a:lvl3pPr lvl="2" algn="l">
              <a:lnSpc>
                <a:spcPct val="100000"/>
              </a:lnSpc>
              <a:spcBef>
                <a:spcPts val="0"/>
              </a:spcBef>
              <a:spcAft>
                <a:spcPts val="0"/>
              </a:spcAft>
              <a:buClr>
                <a:srgbClr val="FFFFFF"/>
              </a:buClr>
              <a:buSzPts val="1000"/>
              <a:buNone/>
              <a:defRPr sz="1333">
                <a:solidFill>
                  <a:srgbClr val="FFFFFF"/>
                </a:solidFill>
              </a:defRPr>
            </a:lvl3pPr>
            <a:lvl4pPr lvl="3" algn="l">
              <a:lnSpc>
                <a:spcPct val="100000"/>
              </a:lnSpc>
              <a:spcBef>
                <a:spcPts val="0"/>
              </a:spcBef>
              <a:spcAft>
                <a:spcPts val="0"/>
              </a:spcAft>
              <a:buClr>
                <a:srgbClr val="FFFFFF"/>
              </a:buClr>
              <a:buSzPts val="1000"/>
              <a:buNone/>
              <a:defRPr sz="1333">
                <a:solidFill>
                  <a:srgbClr val="FFFFFF"/>
                </a:solidFill>
              </a:defRPr>
            </a:lvl4pPr>
            <a:lvl5pPr lvl="4" algn="l">
              <a:lnSpc>
                <a:spcPct val="100000"/>
              </a:lnSpc>
              <a:spcBef>
                <a:spcPts val="0"/>
              </a:spcBef>
              <a:spcAft>
                <a:spcPts val="0"/>
              </a:spcAft>
              <a:buClr>
                <a:srgbClr val="FFFFFF"/>
              </a:buClr>
              <a:buSzPts val="1000"/>
              <a:buNone/>
              <a:defRPr sz="1333">
                <a:solidFill>
                  <a:srgbClr val="FFFFFF"/>
                </a:solidFill>
              </a:defRPr>
            </a:lvl5pPr>
            <a:lvl6pPr lvl="5" algn="l">
              <a:lnSpc>
                <a:spcPct val="100000"/>
              </a:lnSpc>
              <a:spcBef>
                <a:spcPts val="0"/>
              </a:spcBef>
              <a:spcAft>
                <a:spcPts val="0"/>
              </a:spcAft>
              <a:buClr>
                <a:srgbClr val="FFFFFF"/>
              </a:buClr>
              <a:buSzPts val="1000"/>
              <a:buNone/>
              <a:defRPr sz="1333">
                <a:solidFill>
                  <a:srgbClr val="FFFFFF"/>
                </a:solidFill>
              </a:defRPr>
            </a:lvl6pPr>
            <a:lvl7pPr lvl="6" algn="l">
              <a:lnSpc>
                <a:spcPct val="100000"/>
              </a:lnSpc>
              <a:spcBef>
                <a:spcPts val="0"/>
              </a:spcBef>
              <a:spcAft>
                <a:spcPts val="0"/>
              </a:spcAft>
              <a:buClr>
                <a:srgbClr val="FFFFFF"/>
              </a:buClr>
              <a:buSzPts val="1000"/>
              <a:buNone/>
              <a:defRPr sz="1333">
                <a:solidFill>
                  <a:srgbClr val="FFFFFF"/>
                </a:solidFill>
              </a:defRPr>
            </a:lvl7pPr>
            <a:lvl8pPr lvl="7" algn="l">
              <a:lnSpc>
                <a:spcPct val="100000"/>
              </a:lnSpc>
              <a:spcBef>
                <a:spcPts val="0"/>
              </a:spcBef>
              <a:spcAft>
                <a:spcPts val="0"/>
              </a:spcAft>
              <a:buClr>
                <a:srgbClr val="FFFFFF"/>
              </a:buClr>
              <a:buSzPts val="1000"/>
              <a:buNone/>
              <a:defRPr sz="1333">
                <a:solidFill>
                  <a:srgbClr val="FFFFFF"/>
                </a:solidFill>
              </a:defRPr>
            </a:lvl8pPr>
            <a:lvl9pPr lvl="8" algn="l">
              <a:lnSpc>
                <a:spcPct val="100000"/>
              </a:lnSpc>
              <a:spcBef>
                <a:spcPts val="0"/>
              </a:spcBef>
              <a:spcAft>
                <a:spcPts val="0"/>
              </a:spcAft>
              <a:buClr>
                <a:srgbClr val="FFFFFF"/>
              </a:buClr>
              <a:buSzPts val="1000"/>
              <a:buNone/>
              <a:defRPr sz="1333">
                <a:solidFill>
                  <a:srgbClr val="FFFFFF"/>
                </a:solidFill>
              </a:defRPr>
            </a:lvl9pPr>
          </a:lstStyle>
          <a:p>
            <a:endParaRPr/>
          </a:p>
        </p:txBody>
      </p:sp>
      <p:pic>
        <p:nvPicPr>
          <p:cNvPr id="6809" name="Google Shape;6809;p768"/>
          <p:cNvPicPr preferRelativeResize="0"/>
          <p:nvPr/>
        </p:nvPicPr>
        <p:blipFill rotWithShape="1">
          <a:blip r:embed="rId3">
            <a:alphaModFix/>
          </a:blip>
          <a:srcRect t="-2627"/>
          <a:stretch/>
        </p:blipFill>
        <p:spPr>
          <a:xfrm flipH="1">
            <a:off x="7676267" y="2338234"/>
            <a:ext cx="3962400" cy="3962407"/>
          </a:xfrm>
          <a:prstGeom prst="rect">
            <a:avLst/>
          </a:prstGeom>
          <a:noFill/>
          <a:ln>
            <a:noFill/>
          </a:ln>
        </p:spPr>
      </p:pic>
    </p:spTree>
    <p:extLst>
      <p:ext uri="{BB962C8B-B14F-4D97-AF65-F5344CB8AC3E}">
        <p14:creationId xmlns:p14="http://schemas.microsoft.com/office/powerpoint/2010/main" val="1169955589"/>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5.5_Chart or Table with no Copy">
  <p:cSld name="5.5_Chart or Table with no Copy">
    <p:spTree>
      <p:nvGrpSpPr>
        <p:cNvPr id="1" name="Shape 6810"/>
        <p:cNvGrpSpPr/>
        <p:nvPr/>
      </p:nvGrpSpPr>
      <p:grpSpPr>
        <a:xfrm>
          <a:off x="0" y="0"/>
          <a:ext cx="0" cy="0"/>
          <a:chOff x="0" y="0"/>
          <a:chExt cx="0" cy="0"/>
        </a:xfrm>
      </p:grpSpPr>
      <p:sp>
        <p:nvSpPr>
          <p:cNvPr id="6811" name="Google Shape;6811;p769"/>
          <p:cNvSpPr txBox="1">
            <a:spLocks noGrp="1"/>
          </p:cNvSpPr>
          <p:nvPr>
            <p:ph type="title"/>
          </p:nvPr>
        </p:nvSpPr>
        <p:spPr>
          <a:xfrm>
            <a:off x="457200" y="457200"/>
            <a:ext cx="11277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dk1"/>
              </a:buClr>
              <a:buSzPts val="1000"/>
              <a:buNone/>
              <a:defRPr sz="1333">
                <a:solidFill>
                  <a:schemeClr val="dk1"/>
                </a:solidFill>
              </a:defRPr>
            </a:lvl1pPr>
            <a:lvl2pPr lvl="1" algn="l">
              <a:lnSpc>
                <a:spcPct val="100000"/>
              </a:lnSpc>
              <a:spcBef>
                <a:spcPts val="0"/>
              </a:spcBef>
              <a:spcAft>
                <a:spcPts val="0"/>
              </a:spcAft>
              <a:buClr>
                <a:schemeClr val="dk1"/>
              </a:buClr>
              <a:buSzPts val="1000"/>
              <a:buNone/>
              <a:defRPr sz="1333">
                <a:solidFill>
                  <a:schemeClr val="dk1"/>
                </a:solidFill>
              </a:defRPr>
            </a:lvl2pPr>
            <a:lvl3pPr lvl="2" algn="l">
              <a:lnSpc>
                <a:spcPct val="100000"/>
              </a:lnSpc>
              <a:spcBef>
                <a:spcPts val="0"/>
              </a:spcBef>
              <a:spcAft>
                <a:spcPts val="0"/>
              </a:spcAft>
              <a:buClr>
                <a:schemeClr val="dk1"/>
              </a:buClr>
              <a:buSzPts val="1000"/>
              <a:buNone/>
              <a:defRPr sz="1333">
                <a:solidFill>
                  <a:schemeClr val="dk1"/>
                </a:solidFill>
              </a:defRPr>
            </a:lvl3pPr>
            <a:lvl4pPr lvl="3" algn="l">
              <a:lnSpc>
                <a:spcPct val="100000"/>
              </a:lnSpc>
              <a:spcBef>
                <a:spcPts val="0"/>
              </a:spcBef>
              <a:spcAft>
                <a:spcPts val="0"/>
              </a:spcAft>
              <a:buClr>
                <a:schemeClr val="dk1"/>
              </a:buClr>
              <a:buSzPts val="1000"/>
              <a:buNone/>
              <a:defRPr sz="1333">
                <a:solidFill>
                  <a:schemeClr val="dk1"/>
                </a:solidFill>
              </a:defRPr>
            </a:lvl4pPr>
            <a:lvl5pPr lvl="4" algn="l">
              <a:lnSpc>
                <a:spcPct val="100000"/>
              </a:lnSpc>
              <a:spcBef>
                <a:spcPts val="0"/>
              </a:spcBef>
              <a:spcAft>
                <a:spcPts val="0"/>
              </a:spcAft>
              <a:buClr>
                <a:schemeClr val="dk1"/>
              </a:buClr>
              <a:buSzPts val="1000"/>
              <a:buNone/>
              <a:defRPr sz="1333">
                <a:solidFill>
                  <a:schemeClr val="dk1"/>
                </a:solidFill>
              </a:defRPr>
            </a:lvl5pPr>
            <a:lvl6pPr lvl="5" algn="l">
              <a:lnSpc>
                <a:spcPct val="100000"/>
              </a:lnSpc>
              <a:spcBef>
                <a:spcPts val="0"/>
              </a:spcBef>
              <a:spcAft>
                <a:spcPts val="0"/>
              </a:spcAft>
              <a:buClr>
                <a:schemeClr val="dk1"/>
              </a:buClr>
              <a:buSzPts val="1000"/>
              <a:buNone/>
              <a:defRPr sz="1333">
                <a:solidFill>
                  <a:schemeClr val="dk1"/>
                </a:solidFill>
              </a:defRPr>
            </a:lvl6pPr>
            <a:lvl7pPr lvl="6" algn="l">
              <a:lnSpc>
                <a:spcPct val="100000"/>
              </a:lnSpc>
              <a:spcBef>
                <a:spcPts val="0"/>
              </a:spcBef>
              <a:spcAft>
                <a:spcPts val="0"/>
              </a:spcAft>
              <a:buClr>
                <a:schemeClr val="dk1"/>
              </a:buClr>
              <a:buSzPts val="1000"/>
              <a:buNone/>
              <a:defRPr sz="1333">
                <a:solidFill>
                  <a:schemeClr val="dk1"/>
                </a:solidFill>
              </a:defRPr>
            </a:lvl7pPr>
            <a:lvl8pPr lvl="7" algn="l">
              <a:lnSpc>
                <a:spcPct val="100000"/>
              </a:lnSpc>
              <a:spcBef>
                <a:spcPts val="0"/>
              </a:spcBef>
              <a:spcAft>
                <a:spcPts val="0"/>
              </a:spcAft>
              <a:buClr>
                <a:schemeClr val="dk1"/>
              </a:buClr>
              <a:buSzPts val="1000"/>
              <a:buNone/>
              <a:defRPr sz="1333">
                <a:solidFill>
                  <a:schemeClr val="dk1"/>
                </a:solidFill>
              </a:defRPr>
            </a:lvl8pPr>
            <a:lvl9pPr lvl="8" algn="l">
              <a:lnSpc>
                <a:spcPct val="100000"/>
              </a:lnSpc>
              <a:spcBef>
                <a:spcPts val="0"/>
              </a:spcBef>
              <a:spcAft>
                <a:spcPts val="0"/>
              </a:spcAft>
              <a:buClr>
                <a:schemeClr val="dk1"/>
              </a:buClr>
              <a:buSzPts val="1000"/>
              <a:buNone/>
              <a:defRPr sz="1333">
                <a:solidFill>
                  <a:schemeClr val="dk1"/>
                </a:solidFill>
              </a:defRPr>
            </a:lvl9pPr>
          </a:lstStyle>
          <a:p>
            <a:endParaRPr/>
          </a:p>
        </p:txBody>
      </p:sp>
      <p:sp>
        <p:nvSpPr>
          <p:cNvPr id="6812" name="Google Shape;6812;p769"/>
          <p:cNvSpPr txBox="1">
            <a:spLocks noGrp="1"/>
          </p:cNvSpPr>
          <p:nvPr>
            <p:ph type="title" idx="2"/>
          </p:nvPr>
        </p:nvSpPr>
        <p:spPr>
          <a:xfrm>
            <a:off x="457200" y="758800"/>
            <a:ext cx="917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8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pic>
        <p:nvPicPr>
          <p:cNvPr id="6813" name="Google Shape;6813;p769"/>
          <p:cNvPicPr preferRelativeResize="0"/>
          <p:nvPr/>
        </p:nvPicPr>
        <p:blipFill rotWithShape="1">
          <a:blip r:embed="rId2">
            <a:alphaModFix/>
          </a:blip>
          <a:srcRect/>
          <a:stretch/>
        </p:blipFill>
        <p:spPr>
          <a:xfrm>
            <a:off x="11717156" y="6359661"/>
            <a:ext cx="195601" cy="195601"/>
          </a:xfrm>
          <a:prstGeom prst="rect">
            <a:avLst/>
          </a:prstGeom>
          <a:noFill/>
          <a:ln>
            <a:noFill/>
          </a:ln>
        </p:spPr>
      </p:pic>
      <p:sp>
        <p:nvSpPr>
          <p:cNvPr id="6814" name="Google Shape;6814;p769"/>
          <p:cNvSpPr txBox="1">
            <a:spLocks noGrp="1"/>
          </p:cNvSpPr>
          <p:nvPr>
            <p:ph type="sldNum" idx="12"/>
          </p:nvPr>
        </p:nvSpPr>
        <p:spPr>
          <a:xfrm>
            <a:off x="11409045" y="6333135"/>
            <a:ext cx="731600" cy="524800"/>
          </a:xfrm>
          <a:prstGeom prst="rect">
            <a:avLst/>
          </a:prstGeom>
          <a:noFill/>
          <a:ln>
            <a:noFill/>
          </a:ln>
        </p:spPr>
        <p:txBody>
          <a:bodyPr spcFirstLastPara="1" wrap="square" lIns="0" tIns="0" rIns="0" bIns="0" anchor="t"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10818769"/>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08. Icon Columns C2 | Lime 1 1">
  <p:cSld name="08. Icon Columns C2 | Lime 1 1">
    <p:bg>
      <p:bgPr>
        <a:solidFill>
          <a:schemeClr val="lt1"/>
        </a:solidFill>
        <a:effectLst/>
      </p:bgPr>
    </p:bg>
    <p:spTree>
      <p:nvGrpSpPr>
        <p:cNvPr id="1" name="Shape 6815"/>
        <p:cNvGrpSpPr/>
        <p:nvPr/>
      </p:nvGrpSpPr>
      <p:grpSpPr>
        <a:xfrm>
          <a:off x="0" y="0"/>
          <a:ext cx="0" cy="0"/>
          <a:chOff x="0" y="0"/>
          <a:chExt cx="0" cy="0"/>
        </a:xfrm>
      </p:grpSpPr>
      <p:cxnSp>
        <p:nvCxnSpPr>
          <p:cNvPr id="6816" name="Google Shape;6816;p770"/>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6817" name="Google Shape;6817;p770"/>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6818" name="Google Shape;6818;p77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819" name="Google Shape;6819;p77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820" name="Google Shape;6820;p770"/>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821" name="Google Shape;6821;p770"/>
          <p:cNvSpPr txBox="1">
            <a:spLocks noGrp="1"/>
          </p:cNvSpPr>
          <p:nvPr>
            <p:ph type="subTitle" idx="2"/>
          </p:nvPr>
        </p:nvSpPr>
        <p:spPr>
          <a:xfrm>
            <a:off x="726833"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822" name="Google Shape;6822;p770"/>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823" name="Google Shape;6823;p770"/>
          <p:cNvSpPr txBox="1">
            <a:spLocks noGrp="1"/>
          </p:cNvSpPr>
          <p:nvPr>
            <p:ph type="subTitle" idx="4"/>
          </p:nvPr>
        </p:nvSpPr>
        <p:spPr>
          <a:xfrm>
            <a:off x="4828032"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824" name="Google Shape;6824;p770"/>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825" name="Google Shape;6825;p770"/>
          <p:cNvSpPr txBox="1">
            <a:spLocks noGrp="1"/>
          </p:cNvSpPr>
          <p:nvPr>
            <p:ph type="subTitle" idx="6"/>
          </p:nvPr>
        </p:nvSpPr>
        <p:spPr>
          <a:xfrm>
            <a:off x="8924544" y="3462528"/>
            <a:ext cx="2460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826" name="Google Shape;6826;p770"/>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827" name="Google Shape;6827;p770"/>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6"/>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828" name="Google Shape;6828;p770"/>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41232129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19. Case Study Quote + Image">
  <p:cSld name="19. Case Study Quote + Image">
    <p:spTree>
      <p:nvGrpSpPr>
        <p:cNvPr id="1" name="Shape 6829"/>
        <p:cNvGrpSpPr/>
        <p:nvPr/>
      </p:nvGrpSpPr>
      <p:grpSpPr>
        <a:xfrm>
          <a:off x="0" y="0"/>
          <a:ext cx="0" cy="0"/>
          <a:chOff x="0" y="0"/>
          <a:chExt cx="0" cy="0"/>
        </a:xfrm>
      </p:grpSpPr>
      <p:sp>
        <p:nvSpPr>
          <p:cNvPr id="6830" name="Google Shape;6830;p771"/>
          <p:cNvSpPr/>
          <p:nvPr/>
        </p:nvSpPr>
        <p:spPr>
          <a:xfrm>
            <a:off x="0" y="0"/>
            <a:ext cx="32768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831" name="Google Shape;6831;p771"/>
          <p:cNvSpPr txBox="1">
            <a:spLocks noGrp="1"/>
          </p:cNvSpPr>
          <p:nvPr>
            <p:ph type="body" idx="1"/>
          </p:nvPr>
        </p:nvSpPr>
        <p:spPr>
          <a:xfrm>
            <a:off x="4964133" y="1133267"/>
            <a:ext cx="6540400" cy="461665"/>
          </a:xfrm>
          <a:prstGeom prst="rect">
            <a:avLst/>
          </a:prstGeom>
          <a:noFill/>
          <a:ln>
            <a:noFill/>
          </a:ln>
        </p:spPr>
        <p:txBody>
          <a:bodyPr spcFirstLastPara="1" wrap="square" lIns="0" tIns="0" rIns="0" bIns="0" anchor="t" anchorCtr="0">
            <a:spAutoFit/>
          </a:bodyPr>
          <a:lstStyle>
            <a:lvl1pPr marL="304815" lvl="0" indent="-237079" algn="l">
              <a:lnSpc>
                <a:spcPct val="150000"/>
              </a:lnSpc>
              <a:spcBef>
                <a:spcPts val="0"/>
              </a:spcBef>
              <a:spcAft>
                <a:spcPts val="0"/>
              </a:spcAft>
              <a:buSzPts val="2000"/>
              <a:buChar char="●"/>
              <a:defRPr/>
            </a:lvl1pPr>
            <a:lvl2pPr marL="609630" lvl="1" indent="-211677" algn="l">
              <a:lnSpc>
                <a:spcPct val="150000"/>
              </a:lnSpc>
              <a:spcBef>
                <a:spcPts val="1067"/>
              </a:spcBef>
              <a:spcAft>
                <a:spcPts val="0"/>
              </a:spcAft>
              <a:buSzPts val="1400"/>
              <a:buChar char="○"/>
              <a:defRPr sz="1867"/>
            </a:lvl2pPr>
            <a:lvl3pPr marL="914446" lvl="2" indent="-211677" algn="l">
              <a:lnSpc>
                <a:spcPct val="150000"/>
              </a:lnSpc>
              <a:spcBef>
                <a:spcPts val="1067"/>
              </a:spcBef>
              <a:spcAft>
                <a:spcPts val="0"/>
              </a:spcAft>
              <a:buSzPts val="1400"/>
              <a:buChar char="■"/>
              <a:defRPr sz="1867"/>
            </a:lvl3pPr>
            <a:lvl4pPr marL="1219261" lvl="3" indent="-211677" algn="l">
              <a:lnSpc>
                <a:spcPct val="150000"/>
              </a:lnSpc>
              <a:spcBef>
                <a:spcPts val="1067"/>
              </a:spcBef>
              <a:spcAft>
                <a:spcPts val="0"/>
              </a:spcAft>
              <a:buSzPts val="1400"/>
              <a:buChar char="●"/>
              <a:defRPr sz="1867"/>
            </a:lvl4pPr>
            <a:lvl5pPr marL="1524076" lvl="4" indent="-211677" algn="l">
              <a:lnSpc>
                <a:spcPct val="150000"/>
              </a:lnSpc>
              <a:spcBef>
                <a:spcPts val="1067"/>
              </a:spcBef>
              <a:spcAft>
                <a:spcPts val="0"/>
              </a:spcAft>
              <a:buSzPts val="1400"/>
              <a:buChar char="○"/>
              <a:defRPr sz="1867"/>
            </a:lvl5pPr>
            <a:lvl6pPr marL="1828891" lvl="5" indent="-211677" algn="l">
              <a:lnSpc>
                <a:spcPct val="150000"/>
              </a:lnSpc>
              <a:spcBef>
                <a:spcPts val="1067"/>
              </a:spcBef>
              <a:spcAft>
                <a:spcPts val="0"/>
              </a:spcAft>
              <a:buSzPts val="1400"/>
              <a:buChar char="■"/>
              <a:defRPr sz="1867"/>
            </a:lvl6pPr>
            <a:lvl7pPr marL="2133707" lvl="6" indent="-211677" algn="l">
              <a:lnSpc>
                <a:spcPct val="150000"/>
              </a:lnSpc>
              <a:spcBef>
                <a:spcPts val="1067"/>
              </a:spcBef>
              <a:spcAft>
                <a:spcPts val="0"/>
              </a:spcAft>
              <a:buSzPts val="1400"/>
              <a:buChar char="●"/>
              <a:defRPr sz="1867"/>
            </a:lvl7pPr>
            <a:lvl8pPr marL="2438522" lvl="7" indent="-211677" algn="l">
              <a:lnSpc>
                <a:spcPct val="150000"/>
              </a:lnSpc>
              <a:spcBef>
                <a:spcPts val="1067"/>
              </a:spcBef>
              <a:spcAft>
                <a:spcPts val="0"/>
              </a:spcAft>
              <a:buSzPts val="1400"/>
              <a:buChar char="○"/>
              <a:defRPr sz="1867"/>
            </a:lvl8pPr>
            <a:lvl9pPr marL="2743337" lvl="8" indent="-211677" algn="l">
              <a:lnSpc>
                <a:spcPct val="150000"/>
              </a:lnSpc>
              <a:spcBef>
                <a:spcPts val="1067"/>
              </a:spcBef>
              <a:spcAft>
                <a:spcPts val="1067"/>
              </a:spcAft>
              <a:buSzPts val="1400"/>
              <a:buChar char="■"/>
              <a:defRPr sz="1867"/>
            </a:lvl9pPr>
          </a:lstStyle>
          <a:p>
            <a:endParaRPr/>
          </a:p>
        </p:txBody>
      </p:sp>
      <p:sp>
        <p:nvSpPr>
          <p:cNvPr id="6832" name="Google Shape;6832;p771"/>
          <p:cNvSpPr txBox="1">
            <a:spLocks noGrp="1"/>
          </p:cNvSpPr>
          <p:nvPr>
            <p:ph type="body" idx="2"/>
          </p:nvPr>
        </p:nvSpPr>
        <p:spPr>
          <a:xfrm>
            <a:off x="357133" y="5417200"/>
            <a:ext cx="6540400" cy="338554"/>
          </a:xfrm>
          <a:prstGeom prst="rect">
            <a:avLst/>
          </a:prstGeom>
          <a:noFill/>
          <a:ln>
            <a:noFill/>
          </a:ln>
        </p:spPr>
        <p:txBody>
          <a:bodyPr spcFirstLastPara="1" wrap="square" lIns="0" tIns="0" rIns="0" bIns="0" anchor="t" anchorCtr="0">
            <a:spAutoFit/>
          </a:bodyPr>
          <a:lstStyle>
            <a:lvl1pPr marL="304815" lvl="0" indent="-198977" algn="l">
              <a:lnSpc>
                <a:spcPct val="150000"/>
              </a:lnSpc>
              <a:spcBef>
                <a:spcPts val="0"/>
              </a:spcBef>
              <a:spcAft>
                <a:spcPts val="0"/>
              </a:spcAft>
              <a:buClr>
                <a:srgbClr val="FFFFFF"/>
              </a:buClr>
              <a:buSzPts val="1100"/>
              <a:buChar char="●"/>
              <a:defRPr sz="1467" b="1">
                <a:solidFill>
                  <a:srgbClr val="FFFFFF"/>
                </a:solidFill>
              </a:defRPr>
            </a:lvl1pPr>
            <a:lvl2pPr marL="609630" lvl="1" indent="-198977" algn="l">
              <a:lnSpc>
                <a:spcPct val="150000"/>
              </a:lnSpc>
              <a:spcBef>
                <a:spcPts val="1067"/>
              </a:spcBef>
              <a:spcAft>
                <a:spcPts val="0"/>
              </a:spcAft>
              <a:buClr>
                <a:srgbClr val="FFFFFF"/>
              </a:buClr>
              <a:buSzPts val="1100"/>
              <a:buChar char="○"/>
              <a:defRPr sz="1467" b="1">
                <a:solidFill>
                  <a:srgbClr val="FFFFFF"/>
                </a:solidFill>
              </a:defRPr>
            </a:lvl2pPr>
            <a:lvl3pPr marL="914446" lvl="2" indent="-198977" algn="l">
              <a:lnSpc>
                <a:spcPct val="150000"/>
              </a:lnSpc>
              <a:spcBef>
                <a:spcPts val="1067"/>
              </a:spcBef>
              <a:spcAft>
                <a:spcPts val="0"/>
              </a:spcAft>
              <a:buClr>
                <a:srgbClr val="FFFFFF"/>
              </a:buClr>
              <a:buSzPts val="1100"/>
              <a:buChar char="■"/>
              <a:defRPr sz="1467" b="1">
                <a:solidFill>
                  <a:srgbClr val="FFFFFF"/>
                </a:solidFill>
              </a:defRPr>
            </a:lvl3pPr>
            <a:lvl4pPr marL="1219261" lvl="3" indent="-198977" algn="l">
              <a:lnSpc>
                <a:spcPct val="150000"/>
              </a:lnSpc>
              <a:spcBef>
                <a:spcPts val="1067"/>
              </a:spcBef>
              <a:spcAft>
                <a:spcPts val="0"/>
              </a:spcAft>
              <a:buClr>
                <a:srgbClr val="FFFFFF"/>
              </a:buClr>
              <a:buSzPts val="1100"/>
              <a:buChar char="●"/>
              <a:defRPr sz="1467" b="1">
                <a:solidFill>
                  <a:srgbClr val="FFFFFF"/>
                </a:solidFill>
              </a:defRPr>
            </a:lvl4pPr>
            <a:lvl5pPr marL="1524076" lvl="4" indent="-198977" algn="l">
              <a:lnSpc>
                <a:spcPct val="150000"/>
              </a:lnSpc>
              <a:spcBef>
                <a:spcPts val="1067"/>
              </a:spcBef>
              <a:spcAft>
                <a:spcPts val="0"/>
              </a:spcAft>
              <a:buClr>
                <a:srgbClr val="FFFFFF"/>
              </a:buClr>
              <a:buSzPts val="1100"/>
              <a:buChar char="○"/>
              <a:defRPr sz="1467" b="1">
                <a:solidFill>
                  <a:srgbClr val="FFFFFF"/>
                </a:solidFill>
              </a:defRPr>
            </a:lvl5pPr>
            <a:lvl6pPr marL="1828891" lvl="5" indent="-198977" algn="l">
              <a:lnSpc>
                <a:spcPct val="150000"/>
              </a:lnSpc>
              <a:spcBef>
                <a:spcPts val="1067"/>
              </a:spcBef>
              <a:spcAft>
                <a:spcPts val="0"/>
              </a:spcAft>
              <a:buClr>
                <a:srgbClr val="FFFFFF"/>
              </a:buClr>
              <a:buSzPts val="1100"/>
              <a:buChar char="■"/>
              <a:defRPr sz="1467" b="1">
                <a:solidFill>
                  <a:srgbClr val="FFFFFF"/>
                </a:solidFill>
              </a:defRPr>
            </a:lvl6pPr>
            <a:lvl7pPr marL="2133707" lvl="6" indent="-198977" algn="l">
              <a:lnSpc>
                <a:spcPct val="150000"/>
              </a:lnSpc>
              <a:spcBef>
                <a:spcPts val="1067"/>
              </a:spcBef>
              <a:spcAft>
                <a:spcPts val="0"/>
              </a:spcAft>
              <a:buClr>
                <a:srgbClr val="FFFFFF"/>
              </a:buClr>
              <a:buSzPts val="1100"/>
              <a:buChar char="●"/>
              <a:defRPr sz="1467" b="1">
                <a:solidFill>
                  <a:srgbClr val="FFFFFF"/>
                </a:solidFill>
              </a:defRPr>
            </a:lvl7pPr>
            <a:lvl8pPr marL="2438522" lvl="7" indent="-198977" algn="l">
              <a:lnSpc>
                <a:spcPct val="150000"/>
              </a:lnSpc>
              <a:spcBef>
                <a:spcPts val="1067"/>
              </a:spcBef>
              <a:spcAft>
                <a:spcPts val="0"/>
              </a:spcAft>
              <a:buClr>
                <a:srgbClr val="FFFFFF"/>
              </a:buClr>
              <a:buSzPts val="1100"/>
              <a:buChar char="○"/>
              <a:defRPr sz="1467" b="1">
                <a:solidFill>
                  <a:srgbClr val="FFFFFF"/>
                </a:solidFill>
              </a:defRPr>
            </a:lvl8pPr>
            <a:lvl9pPr marL="2743337" lvl="8" indent="-198977" algn="l">
              <a:lnSpc>
                <a:spcPct val="150000"/>
              </a:lnSpc>
              <a:spcBef>
                <a:spcPts val="1067"/>
              </a:spcBef>
              <a:spcAft>
                <a:spcPts val="1067"/>
              </a:spcAft>
              <a:buClr>
                <a:srgbClr val="FFFFFF"/>
              </a:buClr>
              <a:buSzPts val="1100"/>
              <a:buChar char="■"/>
              <a:defRPr sz="1467" b="1">
                <a:solidFill>
                  <a:srgbClr val="FFFFFF"/>
                </a:solidFill>
              </a:defRPr>
            </a:lvl9pPr>
          </a:lstStyle>
          <a:p>
            <a:endParaRPr/>
          </a:p>
        </p:txBody>
      </p:sp>
      <p:sp>
        <p:nvSpPr>
          <p:cNvPr id="6833" name="Google Shape;6833;p771"/>
          <p:cNvSpPr txBox="1">
            <a:spLocks noGrp="1"/>
          </p:cNvSpPr>
          <p:nvPr>
            <p:ph type="title"/>
          </p:nvPr>
        </p:nvSpPr>
        <p:spPr>
          <a:xfrm>
            <a:off x="4964129" y="457200"/>
            <a:ext cx="48704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dk1"/>
              </a:buClr>
              <a:buSzPts val="1000"/>
              <a:buNone/>
              <a:defRPr sz="1333">
                <a:solidFill>
                  <a:schemeClr val="dk1"/>
                </a:solidFill>
              </a:defRPr>
            </a:lvl1pPr>
            <a:lvl2pPr lvl="1" algn="l">
              <a:lnSpc>
                <a:spcPct val="100000"/>
              </a:lnSpc>
              <a:spcBef>
                <a:spcPts val="0"/>
              </a:spcBef>
              <a:spcAft>
                <a:spcPts val="0"/>
              </a:spcAft>
              <a:buClr>
                <a:schemeClr val="dk1"/>
              </a:buClr>
              <a:buSzPts val="1000"/>
              <a:buNone/>
              <a:defRPr sz="1333">
                <a:solidFill>
                  <a:schemeClr val="dk1"/>
                </a:solidFill>
              </a:defRPr>
            </a:lvl2pPr>
            <a:lvl3pPr lvl="2" algn="l">
              <a:lnSpc>
                <a:spcPct val="100000"/>
              </a:lnSpc>
              <a:spcBef>
                <a:spcPts val="0"/>
              </a:spcBef>
              <a:spcAft>
                <a:spcPts val="0"/>
              </a:spcAft>
              <a:buClr>
                <a:schemeClr val="dk1"/>
              </a:buClr>
              <a:buSzPts val="1000"/>
              <a:buNone/>
              <a:defRPr sz="1333">
                <a:solidFill>
                  <a:schemeClr val="dk1"/>
                </a:solidFill>
              </a:defRPr>
            </a:lvl3pPr>
            <a:lvl4pPr lvl="3" algn="l">
              <a:lnSpc>
                <a:spcPct val="100000"/>
              </a:lnSpc>
              <a:spcBef>
                <a:spcPts val="0"/>
              </a:spcBef>
              <a:spcAft>
                <a:spcPts val="0"/>
              </a:spcAft>
              <a:buClr>
                <a:schemeClr val="dk1"/>
              </a:buClr>
              <a:buSzPts val="1000"/>
              <a:buNone/>
              <a:defRPr sz="1333">
                <a:solidFill>
                  <a:schemeClr val="dk1"/>
                </a:solidFill>
              </a:defRPr>
            </a:lvl4pPr>
            <a:lvl5pPr lvl="4" algn="l">
              <a:lnSpc>
                <a:spcPct val="100000"/>
              </a:lnSpc>
              <a:spcBef>
                <a:spcPts val="0"/>
              </a:spcBef>
              <a:spcAft>
                <a:spcPts val="0"/>
              </a:spcAft>
              <a:buClr>
                <a:schemeClr val="dk1"/>
              </a:buClr>
              <a:buSzPts val="1000"/>
              <a:buNone/>
              <a:defRPr sz="1333">
                <a:solidFill>
                  <a:schemeClr val="dk1"/>
                </a:solidFill>
              </a:defRPr>
            </a:lvl5pPr>
            <a:lvl6pPr lvl="5" algn="l">
              <a:lnSpc>
                <a:spcPct val="100000"/>
              </a:lnSpc>
              <a:spcBef>
                <a:spcPts val="0"/>
              </a:spcBef>
              <a:spcAft>
                <a:spcPts val="0"/>
              </a:spcAft>
              <a:buClr>
                <a:schemeClr val="dk1"/>
              </a:buClr>
              <a:buSzPts val="1000"/>
              <a:buNone/>
              <a:defRPr sz="1333">
                <a:solidFill>
                  <a:schemeClr val="dk1"/>
                </a:solidFill>
              </a:defRPr>
            </a:lvl6pPr>
            <a:lvl7pPr lvl="6" algn="l">
              <a:lnSpc>
                <a:spcPct val="100000"/>
              </a:lnSpc>
              <a:spcBef>
                <a:spcPts val="0"/>
              </a:spcBef>
              <a:spcAft>
                <a:spcPts val="0"/>
              </a:spcAft>
              <a:buClr>
                <a:schemeClr val="dk1"/>
              </a:buClr>
              <a:buSzPts val="1000"/>
              <a:buNone/>
              <a:defRPr sz="1333">
                <a:solidFill>
                  <a:schemeClr val="dk1"/>
                </a:solidFill>
              </a:defRPr>
            </a:lvl7pPr>
            <a:lvl8pPr lvl="7" algn="l">
              <a:lnSpc>
                <a:spcPct val="100000"/>
              </a:lnSpc>
              <a:spcBef>
                <a:spcPts val="0"/>
              </a:spcBef>
              <a:spcAft>
                <a:spcPts val="0"/>
              </a:spcAft>
              <a:buClr>
                <a:schemeClr val="dk1"/>
              </a:buClr>
              <a:buSzPts val="1000"/>
              <a:buNone/>
              <a:defRPr sz="1333">
                <a:solidFill>
                  <a:schemeClr val="dk1"/>
                </a:solidFill>
              </a:defRPr>
            </a:lvl8pPr>
            <a:lvl9pPr lvl="8" algn="l">
              <a:lnSpc>
                <a:spcPct val="100000"/>
              </a:lnSpc>
              <a:spcBef>
                <a:spcPts val="0"/>
              </a:spcBef>
              <a:spcAft>
                <a:spcPts val="0"/>
              </a:spcAft>
              <a:buClr>
                <a:schemeClr val="dk1"/>
              </a:buClr>
              <a:buSzPts val="1000"/>
              <a:buNone/>
              <a:defRPr sz="1333">
                <a:solidFill>
                  <a:schemeClr val="dk1"/>
                </a:solidFill>
              </a:defRPr>
            </a:lvl9pPr>
          </a:lstStyle>
          <a:p>
            <a:endParaRPr/>
          </a:p>
        </p:txBody>
      </p:sp>
      <p:sp>
        <p:nvSpPr>
          <p:cNvPr id="6834" name="Google Shape;6834;p771"/>
          <p:cNvSpPr txBox="1">
            <a:spLocks noGrp="1"/>
          </p:cNvSpPr>
          <p:nvPr>
            <p:ph type="sldNum" idx="12"/>
          </p:nvPr>
        </p:nvSpPr>
        <p:spPr>
          <a:xfrm>
            <a:off x="11409045" y="6333135"/>
            <a:ext cx="731600" cy="524800"/>
          </a:xfrm>
          <a:prstGeom prst="rect">
            <a:avLst/>
          </a:prstGeom>
          <a:noFill/>
          <a:ln>
            <a:noFill/>
          </a:ln>
        </p:spPr>
        <p:txBody>
          <a:bodyPr spcFirstLastPara="1" wrap="square" lIns="0" tIns="0" rIns="0" bIns="0" anchor="t"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74480601"/>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5. Regular Content ">
  <p:cSld name="5. Regular Content ">
    <p:spTree>
      <p:nvGrpSpPr>
        <p:cNvPr id="1" name="Shape 6835"/>
        <p:cNvGrpSpPr/>
        <p:nvPr/>
      </p:nvGrpSpPr>
      <p:grpSpPr>
        <a:xfrm>
          <a:off x="0" y="0"/>
          <a:ext cx="0" cy="0"/>
          <a:chOff x="0" y="0"/>
          <a:chExt cx="0" cy="0"/>
        </a:xfrm>
      </p:grpSpPr>
      <p:sp>
        <p:nvSpPr>
          <p:cNvPr id="6836" name="Google Shape;6836;p772"/>
          <p:cNvSpPr txBox="1">
            <a:spLocks noGrp="1"/>
          </p:cNvSpPr>
          <p:nvPr>
            <p:ph type="title"/>
          </p:nvPr>
        </p:nvSpPr>
        <p:spPr>
          <a:xfrm>
            <a:off x="457200" y="457200"/>
            <a:ext cx="11277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dk1"/>
              </a:buClr>
              <a:buSzPts val="1000"/>
              <a:buNone/>
              <a:defRPr sz="1333">
                <a:solidFill>
                  <a:schemeClr val="dk1"/>
                </a:solidFill>
              </a:defRPr>
            </a:lvl1pPr>
            <a:lvl2pPr lvl="1" algn="l">
              <a:lnSpc>
                <a:spcPct val="100000"/>
              </a:lnSpc>
              <a:spcBef>
                <a:spcPts val="0"/>
              </a:spcBef>
              <a:spcAft>
                <a:spcPts val="0"/>
              </a:spcAft>
              <a:buClr>
                <a:schemeClr val="dk1"/>
              </a:buClr>
              <a:buSzPts val="1000"/>
              <a:buNone/>
              <a:defRPr sz="1333">
                <a:solidFill>
                  <a:schemeClr val="dk1"/>
                </a:solidFill>
              </a:defRPr>
            </a:lvl2pPr>
            <a:lvl3pPr lvl="2" algn="l">
              <a:lnSpc>
                <a:spcPct val="100000"/>
              </a:lnSpc>
              <a:spcBef>
                <a:spcPts val="0"/>
              </a:spcBef>
              <a:spcAft>
                <a:spcPts val="0"/>
              </a:spcAft>
              <a:buClr>
                <a:schemeClr val="dk1"/>
              </a:buClr>
              <a:buSzPts val="1000"/>
              <a:buNone/>
              <a:defRPr sz="1333">
                <a:solidFill>
                  <a:schemeClr val="dk1"/>
                </a:solidFill>
              </a:defRPr>
            </a:lvl3pPr>
            <a:lvl4pPr lvl="3" algn="l">
              <a:lnSpc>
                <a:spcPct val="100000"/>
              </a:lnSpc>
              <a:spcBef>
                <a:spcPts val="0"/>
              </a:spcBef>
              <a:spcAft>
                <a:spcPts val="0"/>
              </a:spcAft>
              <a:buClr>
                <a:schemeClr val="dk1"/>
              </a:buClr>
              <a:buSzPts val="1000"/>
              <a:buNone/>
              <a:defRPr sz="1333">
                <a:solidFill>
                  <a:schemeClr val="dk1"/>
                </a:solidFill>
              </a:defRPr>
            </a:lvl4pPr>
            <a:lvl5pPr lvl="4" algn="l">
              <a:lnSpc>
                <a:spcPct val="100000"/>
              </a:lnSpc>
              <a:spcBef>
                <a:spcPts val="0"/>
              </a:spcBef>
              <a:spcAft>
                <a:spcPts val="0"/>
              </a:spcAft>
              <a:buClr>
                <a:schemeClr val="dk1"/>
              </a:buClr>
              <a:buSzPts val="1000"/>
              <a:buNone/>
              <a:defRPr sz="1333">
                <a:solidFill>
                  <a:schemeClr val="dk1"/>
                </a:solidFill>
              </a:defRPr>
            </a:lvl5pPr>
            <a:lvl6pPr lvl="5" algn="l">
              <a:lnSpc>
                <a:spcPct val="100000"/>
              </a:lnSpc>
              <a:spcBef>
                <a:spcPts val="0"/>
              </a:spcBef>
              <a:spcAft>
                <a:spcPts val="0"/>
              </a:spcAft>
              <a:buClr>
                <a:schemeClr val="dk1"/>
              </a:buClr>
              <a:buSzPts val="1000"/>
              <a:buNone/>
              <a:defRPr sz="1333">
                <a:solidFill>
                  <a:schemeClr val="dk1"/>
                </a:solidFill>
              </a:defRPr>
            </a:lvl6pPr>
            <a:lvl7pPr lvl="6" algn="l">
              <a:lnSpc>
                <a:spcPct val="100000"/>
              </a:lnSpc>
              <a:spcBef>
                <a:spcPts val="0"/>
              </a:spcBef>
              <a:spcAft>
                <a:spcPts val="0"/>
              </a:spcAft>
              <a:buClr>
                <a:schemeClr val="dk1"/>
              </a:buClr>
              <a:buSzPts val="1000"/>
              <a:buNone/>
              <a:defRPr sz="1333">
                <a:solidFill>
                  <a:schemeClr val="dk1"/>
                </a:solidFill>
              </a:defRPr>
            </a:lvl7pPr>
            <a:lvl8pPr lvl="7" algn="l">
              <a:lnSpc>
                <a:spcPct val="100000"/>
              </a:lnSpc>
              <a:spcBef>
                <a:spcPts val="0"/>
              </a:spcBef>
              <a:spcAft>
                <a:spcPts val="0"/>
              </a:spcAft>
              <a:buClr>
                <a:schemeClr val="dk1"/>
              </a:buClr>
              <a:buSzPts val="1000"/>
              <a:buNone/>
              <a:defRPr sz="1333">
                <a:solidFill>
                  <a:schemeClr val="dk1"/>
                </a:solidFill>
              </a:defRPr>
            </a:lvl8pPr>
            <a:lvl9pPr lvl="8" algn="l">
              <a:lnSpc>
                <a:spcPct val="100000"/>
              </a:lnSpc>
              <a:spcBef>
                <a:spcPts val="0"/>
              </a:spcBef>
              <a:spcAft>
                <a:spcPts val="0"/>
              </a:spcAft>
              <a:buClr>
                <a:schemeClr val="dk1"/>
              </a:buClr>
              <a:buSzPts val="1000"/>
              <a:buNone/>
              <a:defRPr sz="1333">
                <a:solidFill>
                  <a:schemeClr val="dk1"/>
                </a:solidFill>
              </a:defRPr>
            </a:lvl9pPr>
          </a:lstStyle>
          <a:p>
            <a:endParaRPr/>
          </a:p>
        </p:txBody>
      </p:sp>
      <p:sp>
        <p:nvSpPr>
          <p:cNvPr id="6837" name="Google Shape;6837;p772"/>
          <p:cNvSpPr txBox="1">
            <a:spLocks noGrp="1"/>
          </p:cNvSpPr>
          <p:nvPr>
            <p:ph type="title" idx="2"/>
          </p:nvPr>
        </p:nvSpPr>
        <p:spPr>
          <a:xfrm>
            <a:off x="457200" y="758800"/>
            <a:ext cx="11277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8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838" name="Google Shape;6838;p772"/>
          <p:cNvSpPr txBox="1">
            <a:spLocks noGrp="1"/>
          </p:cNvSpPr>
          <p:nvPr>
            <p:ph type="body" idx="1"/>
          </p:nvPr>
        </p:nvSpPr>
        <p:spPr>
          <a:xfrm>
            <a:off x="457200" y="1409834"/>
            <a:ext cx="9905200" cy="461665"/>
          </a:xfrm>
          <a:prstGeom prst="rect">
            <a:avLst/>
          </a:prstGeom>
          <a:noFill/>
          <a:ln>
            <a:noFill/>
          </a:ln>
        </p:spPr>
        <p:txBody>
          <a:bodyPr spcFirstLastPara="1" wrap="square" lIns="0" tIns="0" rIns="0" bIns="0" anchor="t" anchorCtr="0">
            <a:spAutoFit/>
          </a:bodyPr>
          <a:lstStyle>
            <a:lvl1pPr marL="304815" lvl="0" indent="-237079" algn="l">
              <a:lnSpc>
                <a:spcPct val="150000"/>
              </a:lnSpc>
              <a:spcBef>
                <a:spcPts val="0"/>
              </a:spcBef>
              <a:spcAft>
                <a:spcPts val="0"/>
              </a:spcAft>
              <a:buSzPts val="2000"/>
              <a:buChar char="●"/>
              <a:defRPr/>
            </a:lvl1pPr>
            <a:lvl2pPr marL="609630" lvl="1" indent="-194743" algn="l">
              <a:lnSpc>
                <a:spcPct val="150000"/>
              </a:lnSpc>
              <a:spcBef>
                <a:spcPts val="1067"/>
              </a:spcBef>
              <a:spcAft>
                <a:spcPts val="0"/>
              </a:spcAft>
              <a:buSzPts val="1000"/>
              <a:buChar char="○"/>
              <a:defRPr sz="1333"/>
            </a:lvl2pPr>
            <a:lvl3pPr marL="914446" lvl="2" indent="-194743" algn="l">
              <a:lnSpc>
                <a:spcPct val="150000"/>
              </a:lnSpc>
              <a:spcBef>
                <a:spcPts val="1067"/>
              </a:spcBef>
              <a:spcAft>
                <a:spcPts val="0"/>
              </a:spcAft>
              <a:buSzPts val="1000"/>
              <a:buChar char="■"/>
              <a:defRPr sz="1333"/>
            </a:lvl3pPr>
            <a:lvl4pPr marL="1219261" lvl="3" indent="-194743" algn="l">
              <a:lnSpc>
                <a:spcPct val="150000"/>
              </a:lnSpc>
              <a:spcBef>
                <a:spcPts val="1067"/>
              </a:spcBef>
              <a:spcAft>
                <a:spcPts val="0"/>
              </a:spcAft>
              <a:buSzPts val="1000"/>
              <a:buChar char="●"/>
              <a:defRPr sz="1333"/>
            </a:lvl4pPr>
            <a:lvl5pPr marL="1524076" lvl="4" indent="-194743" algn="l">
              <a:lnSpc>
                <a:spcPct val="150000"/>
              </a:lnSpc>
              <a:spcBef>
                <a:spcPts val="1067"/>
              </a:spcBef>
              <a:spcAft>
                <a:spcPts val="0"/>
              </a:spcAft>
              <a:buSzPts val="1000"/>
              <a:buChar char="○"/>
              <a:defRPr sz="1333"/>
            </a:lvl5pPr>
            <a:lvl6pPr marL="1828891" lvl="5" indent="-194743" algn="l">
              <a:lnSpc>
                <a:spcPct val="150000"/>
              </a:lnSpc>
              <a:spcBef>
                <a:spcPts val="1067"/>
              </a:spcBef>
              <a:spcAft>
                <a:spcPts val="0"/>
              </a:spcAft>
              <a:buSzPts val="1000"/>
              <a:buChar char="■"/>
              <a:defRPr sz="1333"/>
            </a:lvl6pPr>
            <a:lvl7pPr marL="2133707" lvl="6" indent="-194743" algn="l">
              <a:lnSpc>
                <a:spcPct val="150000"/>
              </a:lnSpc>
              <a:spcBef>
                <a:spcPts val="1067"/>
              </a:spcBef>
              <a:spcAft>
                <a:spcPts val="0"/>
              </a:spcAft>
              <a:buSzPts val="1000"/>
              <a:buChar char="●"/>
              <a:defRPr sz="1333"/>
            </a:lvl7pPr>
            <a:lvl8pPr marL="2438522" lvl="7" indent="-194743" algn="l">
              <a:lnSpc>
                <a:spcPct val="150000"/>
              </a:lnSpc>
              <a:spcBef>
                <a:spcPts val="1067"/>
              </a:spcBef>
              <a:spcAft>
                <a:spcPts val="0"/>
              </a:spcAft>
              <a:buSzPts val="1000"/>
              <a:buChar char="○"/>
              <a:defRPr sz="1333"/>
            </a:lvl8pPr>
            <a:lvl9pPr marL="2743337" lvl="8" indent="-194743" algn="l">
              <a:lnSpc>
                <a:spcPct val="150000"/>
              </a:lnSpc>
              <a:spcBef>
                <a:spcPts val="1067"/>
              </a:spcBef>
              <a:spcAft>
                <a:spcPts val="1067"/>
              </a:spcAft>
              <a:buSzPts val="1000"/>
              <a:buChar char="■"/>
              <a:defRPr sz="1333"/>
            </a:lvl9pPr>
          </a:lstStyle>
          <a:p>
            <a:endParaRPr/>
          </a:p>
        </p:txBody>
      </p:sp>
      <p:pic>
        <p:nvPicPr>
          <p:cNvPr id="6839" name="Google Shape;6839;p772"/>
          <p:cNvPicPr preferRelativeResize="0"/>
          <p:nvPr/>
        </p:nvPicPr>
        <p:blipFill rotWithShape="1">
          <a:blip r:embed="rId2">
            <a:alphaModFix/>
          </a:blip>
          <a:srcRect/>
          <a:stretch/>
        </p:blipFill>
        <p:spPr>
          <a:xfrm>
            <a:off x="11717156" y="6359661"/>
            <a:ext cx="195601" cy="195601"/>
          </a:xfrm>
          <a:prstGeom prst="rect">
            <a:avLst/>
          </a:prstGeom>
          <a:noFill/>
          <a:ln>
            <a:noFill/>
          </a:ln>
        </p:spPr>
      </p:pic>
    </p:spTree>
    <p:extLst>
      <p:ext uri="{BB962C8B-B14F-4D97-AF65-F5344CB8AC3E}">
        <p14:creationId xmlns:p14="http://schemas.microsoft.com/office/powerpoint/2010/main" val="3494531317"/>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11. Content Slide | Timeline Staggered (4)">
  <p:cSld name="11. Content Slide | Timeline Staggered (4)">
    <p:bg>
      <p:bgPr>
        <a:solidFill>
          <a:schemeClr val="lt1"/>
        </a:solidFill>
        <a:effectLst/>
      </p:bgPr>
    </p:bg>
    <p:spTree>
      <p:nvGrpSpPr>
        <p:cNvPr id="1" name="Shape 6840"/>
        <p:cNvGrpSpPr/>
        <p:nvPr/>
      </p:nvGrpSpPr>
      <p:grpSpPr>
        <a:xfrm>
          <a:off x="0" y="0"/>
          <a:ext cx="0" cy="0"/>
          <a:chOff x="0" y="0"/>
          <a:chExt cx="0" cy="0"/>
        </a:xfrm>
      </p:grpSpPr>
      <p:sp>
        <p:nvSpPr>
          <p:cNvPr id="6841" name="Google Shape;6841;p77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842" name="Google Shape;6842;p77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6843" name="Google Shape;6843;p773"/>
          <p:cNvCxnSpPr/>
          <p:nvPr/>
        </p:nvCxnSpPr>
        <p:spPr>
          <a:xfrm>
            <a:off x="0" y="5199467"/>
            <a:ext cx="12185200" cy="0"/>
          </a:xfrm>
          <a:prstGeom prst="straightConnector1">
            <a:avLst/>
          </a:prstGeom>
          <a:noFill/>
          <a:ln w="9525" cap="flat" cmpd="sng">
            <a:solidFill>
              <a:srgbClr val="250A46"/>
            </a:solidFill>
            <a:prstDash val="solid"/>
            <a:round/>
            <a:headEnd type="none" w="sm" len="sm"/>
            <a:tailEnd type="none" w="sm" len="sm"/>
          </a:ln>
        </p:spPr>
      </p:cxnSp>
      <p:grpSp>
        <p:nvGrpSpPr>
          <p:cNvPr id="6844" name="Google Shape;6844;p773"/>
          <p:cNvGrpSpPr/>
          <p:nvPr/>
        </p:nvGrpSpPr>
        <p:grpSpPr>
          <a:xfrm>
            <a:off x="3612319" y="3001001"/>
            <a:ext cx="438800" cy="2256029"/>
            <a:chOff x="2479913" y="2656038"/>
            <a:chExt cx="329100" cy="1692022"/>
          </a:xfrm>
        </p:grpSpPr>
        <p:cxnSp>
          <p:nvCxnSpPr>
            <p:cNvPr id="6845" name="Google Shape;6845;p773"/>
            <p:cNvCxnSpPr/>
            <p:nvPr/>
          </p:nvCxnSpPr>
          <p:spPr>
            <a:xfrm rot="10800000">
              <a:off x="2644475" y="2945250"/>
              <a:ext cx="0" cy="1347900"/>
            </a:xfrm>
            <a:prstGeom prst="straightConnector1">
              <a:avLst/>
            </a:prstGeom>
            <a:noFill/>
            <a:ln w="38100" cap="flat" cmpd="sng">
              <a:solidFill>
                <a:srgbClr val="7AF3FF"/>
              </a:solidFill>
              <a:prstDash val="solid"/>
              <a:round/>
              <a:headEnd type="none" w="sm" len="sm"/>
              <a:tailEnd type="none" w="sm" len="sm"/>
            </a:ln>
          </p:spPr>
        </p:cxnSp>
        <p:sp>
          <p:nvSpPr>
            <p:cNvPr id="6846" name="Google Shape;6846;p773"/>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6847" name="Google Shape;6847;p773"/>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6848" name="Google Shape;6848;p773"/>
          <p:cNvGrpSpPr/>
          <p:nvPr/>
        </p:nvGrpSpPr>
        <p:grpSpPr>
          <a:xfrm>
            <a:off x="9334421" y="3001001"/>
            <a:ext cx="438800" cy="2256029"/>
            <a:chOff x="2479913" y="2656038"/>
            <a:chExt cx="329100" cy="1692022"/>
          </a:xfrm>
        </p:grpSpPr>
        <p:cxnSp>
          <p:nvCxnSpPr>
            <p:cNvPr id="6849" name="Google Shape;6849;p773"/>
            <p:cNvCxnSpPr/>
            <p:nvPr/>
          </p:nvCxnSpPr>
          <p:spPr>
            <a:xfrm rot="10800000">
              <a:off x="2644475" y="2945250"/>
              <a:ext cx="0" cy="1347900"/>
            </a:xfrm>
            <a:prstGeom prst="straightConnector1">
              <a:avLst/>
            </a:prstGeom>
            <a:noFill/>
            <a:ln w="38100" cap="flat" cmpd="sng">
              <a:solidFill>
                <a:schemeClr val="accent4"/>
              </a:solidFill>
              <a:prstDash val="solid"/>
              <a:round/>
              <a:headEnd type="none" w="sm" len="sm"/>
              <a:tailEnd type="none" w="sm" len="sm"/>
            </a:ln>
          </p:spPr>
        </p:cxnSp>
        <p:sp>
          <p:nvSpPr>
            <p:cNvPr id="6850" name="Google Shape;6850;p773"/>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4</a:t>
              </a:r>
              <a:endParaRPr sz="1600" b="1" i="0" u="none" strike="noStrike" cap="none">
                <a:solidFill>
                  <a:srgbClr val="FFFFFF"/>
                </a:solidFill>
                <a:latin typeface="Inter"/>
                <a:ea typeface="Inter"/>
                <a:cs typeface="Inter"/>
                <a:sym typeface="Inter"/>
              </a:endParaRPr>
            </a:p>
          </p:txBody>
        </p:sp>
        <p:sp>
          <p:nvSpPr>
            <p:cNvPr id="6851" name="Google Shape;6851;p773"/>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6852" name="Google Shape;6852;p773"/>
          <p:cNvGrpSpPr/>
          <p:nvPr/>
        </p:nvGrpSpPr>
        <p:grpSpPr>
          <a:xfrm>
            <a:off x="6473387" y="2041037"/>
            <a:ext cx="438800" cy="3217977"/>
            <a:chOff x="552450" y="1937552"/>
            <a:chExt cx="329100" cy="2413483"/>
          </a:xfrm>
        </p:grpSpPr>
        <p:cxnSp>
          <p:nvCxnSpPr>
            <p:cNvPr id="6853" name="Google Shape;6853;p773"/>
            <p:cNvCxnSpPr/>
            <p:nvPr/>
          </p:nvCxnSpPr>
          <p:spPr>
            <a:xfrm rot="10800000">
              <a:off x="717000" y="2233646"/>
              <a:ext cx="0" cy="2059500"/>
            </a:xfrm>
            <a:prstGeom prst="straightConnector1">
              <a:avLst/>
            </a:prstGeom>
            <a:noFill/>
            <a:ln w="38100" cap="flat" cmpd="sng">
              <a:solidFill>
                <a:schemeClr val="accent5"/>
              </a:solidFill>
              <a:prstDash val="solid"/>
              <a:round/>
              <a:headEnd type="none" w="sm" len="sm"/>
              <a:tailEnd type="none" w="sm" len="sm"/>
            </a:ln>
          </p:spPr>
        </p:cxnSp>
        <p:sp>
          <p:nvSpPr>
            <p:cNvPr id="6854" name="Google Shape;6854;p773"/>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sp>
          <p:nvSpPr>
            <p:cNvPr id="6855" name="Google Shape;6855;p773"/>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6856" name="Google Shape;6856;p773"/>
          <p:cNvSpPr txBox="1">
            <a:spLocks noGrp="1"/>
          </p:cNvSpPr>
          <p:nvPr>
            <p:ph type="subTitle" idx="1"/>
          </p:nvPr>
        </p:nvSpPr>
        <p:spPr>
          <a:xfrm>
            <a:off x="1372633"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6857" name="Google Shape;6857;p773"/>
          <p:cNvSpPr txBox="1">
            <a:spLocks noGrp="1"/>
          </p:cNvSpPr>
          <p:nvPr>
            <p:ph type="subTitle" idx="2"/>
          </p:nvPr>
        </p:nvSpPr>
        <p:spPr>
          <a:xfrm>
            <a:off x="1372633"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6858" name="Google Shape;6858;p773"/>
          <p:cNvSpPr txBox="1">
            <a:spLocks noGrp="1"/>
          </p:cNvSpPr>
          <p:nvPr>
            <p:ph type="subTitle" idx="3"/>
          </p:nvPr>
        </p:nvSpPr>
        <p:spPr>
          <a:xfrm>
            <a:off x="4476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6859" name="Google Shape;6859;p773"/>
          <p:cNvSpPr txBox="1">
            <a:spLocks noGrp="1"/>
          </p:cNvSpPr>
          <p:nvPr>
            <p:ph type="subTitle" idx="4"/>
          </p:nvPr>
        </p:nvSpPr>
        <p:spPr>
          <a:xfrm>
            <a:off x="33087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6860" name="Google Shape;6860;p773"/>
          <p:cNvSpPr txBox="1">
            <a:spLocks noGrp="1"/>
          </p:cNvSpPr>
          <p:nvPr>
            <p:ph type="subTitle" idx="5"/>
          </p:nvPr>
        </p:nvSpPr>
        <p:spPr>
          <a:xfrm>
            <a:off x="61697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6861" name="Google Shape;6861;p773"/>
          <p:cNvSpPr txBox="1">
            <a:spLocks noGrp="1"/>
          </p:cNvSpPr>
          <p:nvPr>
            <p:ph type="subTitle" idx="6"/>
          </p:nvPr>
        </p:nvSpPr>
        <p:spPr>
          <a:xfrm>
            <a:off x="90308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6862" name="Google Shape;6862;p773"/>
          <p:cNvSpPr txBox="1">
            <a:spLocks noGrp="1"/>
          </p:cNvSpPr>
          <p:nvPr>
            <p:ph type="subTitle" idx="7"/>
          </p:nvPr>
        </p:nvSpPr>
        <p:spPr>
          <a:xfrm>
            <a:off x="7095167"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6863" name="Google Shape;6863;p773"/>
          <p:cNvSpPr txBox="1">
            <a:spLocks noGrp="1"/>
          </p:cNvSpPr>
          <p:nvPr>
            <p:ph type="subTitle" idx="8"/>
          </p:nvPr>
        </p:nvSpPr>
        <p:spPr>
          <a:xfrm>
            <a:off x="7095167"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6864" name="Google Shape;6864;p773"/>
          <p:cNvSpPr txBox="1">
            <a:spLocks noGrp="1"/>
          </p:cNvSpPr>
          <p:nvPr>
            <p:ph type="subTitle" idx="9"/>
          </p:nvPr>
        </p:nvSpPr>
        <p:spPr>
          <a:xfrm>
            <a:off x="4241433"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6865" name="Google Shape;6865;p773"/>
          <p:cNvSpPr txBox="1">
            <a:spLocks noGrp="1"/>
          </p:cNvSpPr>
          <p:nvPr>
            <p:ph type="subTitle" idx="13"/>
          </p:nvPr>
        </p:nvSpPr>
        <p:spPr>
          <a:xfrm>
            <a:off x="4241433"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6866" name="Google Shape;6866;p773"/>
          <p:cNvSpPr txBox="1">
            <a:spLocks noGrp="1"/>
          </p:cNvSpPr>
          <p:nvPr>
            <p:ph type="subTitle" idx="14"/>
          </p:nvPr>
        </p:nvSpPr>
        <p:spPr>
          <a:xfrm>
            <a:off x="9952917"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6867" name="Google Shape;6867;p773"/>
          <p:cNvSpPr txBox="1">
            <a:spLocks noGrp="1"/>
          </p:cNvSpPr>
          <p:nvPr>
            <p:ph type="subTitle" idx="15"/>
          </p:nvPr>
        </p:nvSpPr>
        <p:spPr>
          <a:xfrm>
            <a:off x="9952917"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6868" name="Google Shape;6868;p773"/>
          <p:cNvGrpSpPr/>
          <p:nvPr/>
        </p:nvGrpSpPr>
        <p:grpSpPr>
          <a:xfrm>
            <a:off x="751253" y="2041037"/>
            <a:ext cx="438800" cy="3217977"/>
            <a:chOff x="552450" y="1937552"/>
            <a:chExt cx="329100" cy="2413483"/>
          </a:xfrm>
        </p:grpSpPr>
        <p:cxnSp>
          <p:nvCxnSpPr>
            <p:cNvPr id="6869" name="Google Shape;6869;p773"/>
            <p:cNvCxnSpPr/>
            <p:nvPr/>
          </p:nvCxnSpPr>
          <p:spPr>
            <a:xfrm rot="10800000">
              <a:off x="717000" y="2233646"/>
              <a:ext cx="0" cy="2059500"/>
            </a:xfrm>
            <a:prstGeom prst="straightConnector1">
              <a:avLst/>
            </a:prstGeom>
            <a:noFill/>
            <a:ln w="38100" cap="flat" cmpd="sng">
              <a:solidFill>
                <a:schemeClr val="accent1"/>
              </a:solidFill>
              <a:prstDash val="solid"/>
              <a:round/>
              <a:headEnd type="none" w="sm" len="sm"/>
              <a:tailEnd type="none" w="sm" len="sm"/>
            </a:ln>
          </p:spPr>
        </p:cxnSp>
        <p:sp>
          <p:nvSpPr>
            <p:cNvPr id="6870" name="Google Shape;6870;p773"/>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1</a:t>
              </a:r>
              <a:endParaRPr sz="1600" b="0" i="0" u="none" strike="noStrike" cap="none">
                <a:solidFill>
                  <a:schemeClr val="dk1"/>
                </a:solidFill>
                <a:latin typeface="Inter SemiBold"/>
                <a:ea typeface="Inter SemiBold"/>
                <a:cs typeface="Inter SemiBold"/>
                <a:sym typeface="Inter SemiBold"/>
              </a:endParaRPr>
            </a:p>
          </p:txBody>
        </p:sp>
        <p:sp>
          <p:nvSpPr>
            <p:cNvPr id="6871" name="Google Shape;6871;p773"/>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2814957215"/>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18. Content Big Idea">
  <p:cSld name="18. Content Big Idea">
    <p:bg>
      <p:bgPr>
        <a:solidFill>
          <a:schemeClr val="accent5"/>
        </a:solidFill>
        <a:effectLst/>
      </p:bgPr>
    </p:bg>
    <p:spTree>
      <p:nvGrpSpPr>
        <p:cNvPr id="1" name="Shape 6872"/>
        <p:cNvGrpSpPr/>
        <p:nvPr/>
      </p:nvGrpSpPr>
      <p:grpSpPr>
        <a:xfrm>
          <a:off x="0" y="0"/>
          <a:ext cx="0" cy="0"/>
          <a:chOff x="0" y="0"/>
          <a:chExt cx="0" cy="0"/>
        </a:xfrm>
      </p:grpSpPr>
      <p:pic>
        <p:nvPicPr>
          <p:cNvPr id="6873" name="Google Shape;6873;p774"/>
          <p:cNvPicPr preferRelativeResize="0"/>
          <p:nvPr/>
        </p:nvPicPr>
        <p:blipFill rotWithShape="1">
          <a:blip r:embed="rId2">
            <a:alphaModFix/>
          </a:blip>
          <a:srcRect/>
          <a:stretch/>
        </p:blipFill>
        <p:spPr>
          <a:xfrm>
            <a:off x="11717156" y="6359661"/>
            <a:ext cx="195601" cy="195601"/>
          </a:xfrm>
          <a:prstGeom prst="rect">
            <a:avLst/>
          </a:prstGeom>
          <a:noFill/>
          <a:ln>
            <a:noFill/>
          </a:ln>
        </p:spPr>
      </p:pic>
      <p:sp>
        <p:nvSpPr>
          <p:cNvPr id="6874" name="Google Shape;6874;p774"/>
          <p:cNvSpPr txBox="1">
            <a:spLocks noGrp="1"/>
          </p:cNvSpPr>
          <p:nvPr>
            <p:ph type="title"/>
          </p:nvPr>
        </p:nvSpPr>
        <p:spPr>
          <a:xfrm>
            <a:off x="3660796" y="457200"/>
            <a:ext cx="4870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Clr>
                <a:schemeClr val="dk1"/>
              </a:buClr>
              <a:buSzPts val="1000"/>
              <a:buNone/>
              <a:defRPr sz="1333">
                <a:solidFill>
                  <a:schemeClr val="dk1"/>
                </a:solidFill>
              </a:defRPr>
            </a:lvl1pPr>
            <a:lvl2pPr lvl="1" algn="ctr">
              <a:lnSpc>
                <a:spcPct val="100000"/>
              </a:lnSpc>
              <a:spcBef>
                <a:spcPts val="0"/>
              </a:spcBef>
              <a:spcAft>
                <a:spcPts val="0"/>
              </a:spcAft>
              <a:buClr>
                <a:schemeClr val="dk1"/>
              </a:buClr>
              <a:buSzPts val="1000"/>
              <a:buNone/>
              <a:defRPr sz="1333">
                <a:solidFill>
                  <a:schemeClr val="dk1"/>
                </a:solidFill>
              </a:defRPr>
            </a:lvl2pPr>
            <a:lvl3pPr lvl="2" algn="ctr">
              <a:lnSpc>
                <a:spcPct val="100000"/>
              </a:lnSpc>
              <a:spcBef>
                <a:spcPts val="0"/>
              </a:spcBef>
              <a:spcAft>
                <a:spcPts val="0"/>
              </a:spcAft>
              <a:buClr>
                <a:schemeClr val="dk1"/>
              </a:buClr>
              <a:buSzPts val="1000"/>
              <a:buNone/>
              <a:defRPr sz="1333">
                <a:solidFill>
                  <a:schemeClr val="dk1"/>
                </a:solidFill>
              </a:defRPr>
            </a:lvl3pPr>
            <a:lvl4pPr lvl="3" algn="ctr">
              <a:lnSpc>
                <a:spcPct val="100000"/>
              </a:lnSpc>
              <a:spcBef>
                <a:spcPts val="0"/>
              </a:spcBef>
              <a:spcAft>
                <a:spcPts val="0"/>
              </a:spcAft>
              <a:buClr>
                <a:schemeClr val="dk1"/>
              </a:buClr>
              <a:buSzPts val="1000"/>
              <a:buNone/>
              <a:defRPr sz="1333">
                <a:solidFill>
                  <a:schemeClr val="dk1"/>
                </a:solidFill>
              </a:defRPr>
            </a:lvl4pPr>
            <a:lvl5pPr lvl="4" algn="ctr">
              <a:lnSpc>
                <a:spcPct val="100000"/>
              </a:lnSpc>
              <a:spcBef>
                <a:spcPts val="0"/>
              </a:spcBef>
              <a:spcAft>
                <a:spcPts val="0"/>
              </a:spcAft>
              <a:buClr>
                <a:schemeClr val="dk1"/>
              </a:buClr>
              <a:buSzPts val="1000"/>
              <a:buNone/>
              <a:defRPr sz="1333">
                <a:solidFill>
                  <a:schemeClr val="dk1"/>
                </a:solidFill>
              </a:defRPr>
            </a:lvl5pPr>
            <a:lvl6pPr lvl="5" algn="ctr">
              <a:lnSpc>
                <a:spcPct val="100000"/>
              </a:lnSpc>
              <a:spcBef>
                <a:spcPts val="0"/>
              </a:spcBef>
              <a:spcAft>
                <a:spcPts val="0"/>
              </a:spcAft>
              <a:buClr>
                <a:schemeClr val="dk1"/>
              </a:buClr>
              <a:buSzPts val="1000"/>
              <a:buNone/>
              <a:defRPr sz="1333">
                <a:solidFill>
                  <a:schemeClr val="dk1"/>
                </a:solidFill>
              </a:defRPr>
            </a:lvl6pPr>
            <a:lvl7pPr lvl="6" algn="ctr">
              <a:lnSpc>
                <a:spcPct val="100000"/>
              </a:lnSpc>
              <a:spcBef>
                <a:spcPts val="0"/>
              </a:spcBef>
              <a:spcAft>
                <a:spcPts val="0"/>
              </a:spcAft>
              <a:buClr>
                <a:schemeClr val="dk1"/>
              </a:buClr>
              <a:buSzPts val="1000"/>
              <a:buNone/>
              <a:defRPr sz="1333">
                <a:solidFill>
                  <a:schemeClr val="dk1"/>
                </a:solidFill>
              </a:defRPr>
            </a:lvl7pPr>
            <a:lvl8pPr lvl="7" algn="ctr">
              <a:lnSpc>
                <a:spcPct val="100000"/>
              </a:lnSpc>
              <a:spcBef>
                <a:spcPts val="0"/>
              </a:spcBef>
              <a:spcAft>
                <a:spcPts val="0"/>
              </a:spcAft>
              <a:buClr>
                <a:schemeClr val="dk1"/>
              </a:buClr>
              <a:buSzPts val="1000"/>
              <a:buNone/>
              <a:defRPr sz="1333">
                <a:solidFill>
                  <a:schemeClr val="dk1"/>
                </a:solidFill>
              </a:defRPr>
            </a:lvl8pPr>
            <a:lvl9pPr lvl="8" algn="ctr">
              <a:lnSpc>
                <a:spcPct val="100000"/>
              </a:lnSpc>
              <a:spcBef>
                <a:spcPts val="0"/>
              </a:spcBef>
              <a:spcAft>
                <a:spcPts val="0"/>
              </a:spcAft>
              <a:buClr>
                <a:schemeClr val="dk1"/>
              </a:buClr>
              <a:buSzPts val="1000"/>
              <a:buNone/>
              <a:defRPr sz="1333">
                <a:solidFill>
                  <a:schemeClr val="dk1"/>
                </a:solidFill>
              </a:defRPr>
            </a:lvl9pPr>
          </a:lstStyle>
          <a:p>
            <a:endParaRPr/>
          </a:p>
        </p:txBody>
      </p:sp>
      <p:sp>
        <p:nvSpPr>
          <p:cNvPr id="6875" name="Google Shape;6875;p774"/>
          <p:cNvSpPr txBox="1">
            <a:spLocks noGrp="1"/>
          </p:cNvSpPr>
          <p:nvPr>
            <p:ph type="body" idx="1"/>
          </p:nvPr>
        </p:nvSpPr>
        <p:spPr>
          <a:xfrm>
            <a:off x="1322367" y="1995722"/>
            <a:ext cx="9548000" cy="886397"/>
          </a:xfrm>
          <a:prstGeom prst="rect">
            <a:avLst/>
          </a:prstGeom>
          <a:noFill/>
          <a:ln>
            <a:noFill/>
          </a:ln>
        </p:spPr>
        <p:txBody>
          <a:bodyPr spcFirstLastPara="1" wrap="square" lIns="0" tIns="0" rIns="0" bIns="0" anchor="t" anchorCtr="0">
            <a:spAutoFit/>
          </a:bodyPr>
          <a:lstStyle>
            <a:lvl1pPr marL="304815" lvl="0" indent="-355618" algn="ctr">
              <a:lnSpc>
                <a:spcPct val="90000"/>
              </a:lnSpc>
              <a:spcBef>
                <a:spcPts val="0"/>
              </a:spcBef>
              <a:spcAft>
                <a:spcPts val="0"/>
              </a:spcAft>
              <a:buSzPts val="4800"/>
              <a:buChar char="●"/>
              <a:defRPr sz="6400" b="1"/>
            </a:lvl1pPr>
            <a:lvl2pPr marL="609630" lvl="1" indent="-211677" algn="ctr">
              <a:lnSpc>
                <a:spcPct val="90000"/>
              </a:lnSpc>
              <a:spcBef>
                <a:spcPts val="1067"/>
              </a:spcBef>
              <a:spcAft>
                <a:spcPts val="0"/>
              </a:spcAft>
              <a:buSzPts val="1400"/>
              <a:buChar char="○"/>
              <a:defRPr b="1"/>
            </a:lvl2pPr>
            <a:lvl3pPr marL="914446" lvl="2" indent="-194743" algn="ctr">
              <a:lnSpc>
                <a:spcPct val="90000"/>
              </a:lnSpc>
              <a:spcBef>
                <a:spcPts val="1067"/>
              </a:spcBef>
              <a:spcAft>
                <a:spcPts val="0"/>
              </a:spcAft>
              <a:buSzPts val="1000"/>
              <a:buChar char="■"/>
              <a:defRPr b="1"/>
            </a:lvl3pPr>
            <a:lvl4pPr marL="1219261" lvl="3" indent="-182042" algn="ctr">
              <a:lnSpc>
                <a:spcPct val="90000"/>
              </a:lnSpc>
              <a:spcBef>
                <a:spcPts val="1067"/>
              </a:spcBef>
              <a:spcAft>
                <a:spcPts val="0"/>
              </a:spcAft>
              <a:buSzPts val="700"/>
              <a:buChar char="●"/>
              <a:defRPr b="1"/>
            </a:lvl4pPr>
            <a:lvl5pPr marL="1524076" lvl="4" indent="-182042" algn="ctr">
              <a:lnSpc>
                <a:spcPct val="90000"/>
              </a:lnSpc>
              <a:spcBef>
                <a:spcPts val="1067"/>
              </a:spcBef>
              <a:spcAft>
                <a:spcPts val="0"/>
              </a:spcAft>
              <a:buSzPts val="700"/>
              <a:buChar char="○"/>
              <a:defRPr b="1"/>
            </a:lvl5pPr>
            <a:lvl6pPr marL="1828891" lvl="5" indent="-182042" algn="ctr">
              <a:lnSpc>
                <a:spcPct val="90000"/>
              </a:lnSpc>
              <a:spcBef>
                <a:spcPts val="1067"/>
              </a:spcBef>
              <a:spcAft>
                <a:spcPts val="0"/>
              </a:spcAft>
              <a:buSzPts val="700"/>
              <a:buChar char="■"/>
              <a:defRPr b="1"/>
            </a:lvl6pPr>
            <a:lvl7pPr marL="2133707" lvl="6" indent="-182042" algn="ctr">
              <a:lnSpc>
                <a:spcPct val="90000"/>
              </a:lnSpc>
              <a:spcBef>
                <a:spcPts val="1067"/>
              </a:spcBef>
              <a:spcAft>
                <a:spcPts val="0"/>
              </a:spcAft>
              <a:buSzPts val="700"/>
              <a:buChar char="●"/>
              <a:defRPr b="1"/>
            </a:lvl7pPr>
            <a:lvl8pPr marL="2438522" lvl="7" indent="-182042" algn="ctr">
              <a:lnSpc>
                <a:spcPct val="90000"/>
              </a:lnSpc>
              <a:spcBef>
                <a:spcPts val="1067"/>
              </a:spcBef>
              <a:spcAft>
                <a:spcPts val="0"/>
              </a:spcAft>
              <a:buSzPts val="700"/>
              <a:buChar char="○"/>
              <a:defRPr b="1"/>
            </a:lvl8pPr>
            <a:lvl9pPr marL="2743337" lvl="8" indent="-182042" algn="ctr">
              <a:lnSpc>
                <a:spcPct val="90000"/>
              </a:lnSpc>
              <a:spcBef>
                <a:spcPts val="1067"/>
              </a:spcBef>
              <a:spcAft>
                <a:spcPts val="1067"/>
              </a:spcAft>
              <a:buSzPts val="700"/>
              <a:buChar char="■"/>
              <a:defRPr b="1"/>
            </a:lvl9pPr>
          </a:lstStyle>
          <a:p>
            <a:endParaRPr/>
          </a:p>
        </p:txBody>
      </p:sp>
    </p:spTree>
    <p:extLst>
      <p:ext uri="{BB962C8B-B14F-4D97-AF65-F5344CB8AC3E}">
        <p14:creationId xmlns:p14="http://schemas.microsoft.com/office/powerpoint/2010/main" val="11620562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18. Content Big Idea 1">
  <p:cSld name="18. Content Big Idea 1">
    <p:bg>
      <p:bgPr>
        <a:solidFill>
          <a:schemeClr val="accent5"/>
        </a:solidFill>
        <a:effectLst/>
      </p:bgPr>
    </p:bg>
    <p:spTree>
      <p:nvGrpSpPr>
        <p:cNvPr id="1" name="Shape 6876"/>
        <p:cNvGrpSpPr/>
        <p:nvPr/>
      </p:nvGrpSpPr>
      <p:grpSpPr>
        <a:xfrm>
          <a:off x="0" y="0"/>
          <a:ext cx="0" cy="0"/>
          <a:chOff x="0" y="0"/>
          <a:chExt cx="0" cy="0"/>
        </a:xfrm>
      </p:grpSpPr>
      <p:pic>
        <p:nvPicPr>
          <p:cNvPr id="6877" name="Google Shape;6877;p775"/>
          <p:cNvPicPr preferRelativeResize="0"/>
          <p:nvPr/>
        </p:nvPicPr>
        <p:blipFill rotWithShape="1">
          <a:blip r:embed="rId2">
            <a:alphaModFix/>
          </a:blip>
          <a:srcRect/>
          <a:stretch/>
        </p:blipFill>
        <p:spPr>
          <a:xfrm>
            <a:off x="11717156" y="6359661"/>
            <a:ext cx="195601" cy="195601"/>
          </a:xfrm>
          <a:prstGeom prst="rect">
            <a:avLst/>
          </a:prstGeom>
          <a:noFill/>
          <a:ln>
            <a:noFill/>
          </a:ln>
        </p:spPr>
      </p:pic>
      <p:sp>
        <p:nvSpPr>
          <p:cNvPr id="6878" name="Google Shape;6878;p775"/>
          <p:cNvSpPr txBox="1">
            <a:spLocks noGrp="1"/>
          </p:cNvSpPr>
          <p:nvPr>
            <p:ph type="title"/>
          </p:nvPr>
        </p:nvSpPr>
        <p:spPr>
          <a:xfrm>
            <a:off x="3660796" y="457200"/>
            <a:ext cx="4870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Clr>
                <a:schemeClr val="dk1"/>
              </a:buClr>
              <a:buSzPts val="1000"/>
              <a:buNone/>
              <a:defRPr sz="1333">
                <a:solidFill>
                  <a:schemeClr val="dk1"/>
                </a:solidFill>
              </a:defRPr>
            </a:lvl1pPr>
            <a:lvl2pPr lvl="1" algn="ctr">
              <a:lnSpc>
                <a:spcPct val="100000"/>
              </a:lnSpc>
              <a:spcBef>
                <a:spcPts val="0"/>
              </a:spcBef>
              <a:spcAft>
                <a:spcPts val="0"/>
              </a:spcAft>
              <a:buClr>
                <a:schemeClr val="dk1"/>
              </a:buClr>
              <a:buSzPts val="1000"/>
              <a:buNone/>
              <a:defRPr sz="1333">
                <a:solidFill>
                  <a:schemeClr val="dk1"/>
                </a:solidFill>
              </a:defRPr>
            </a:lvl2pPr>
            <a:lvl3pPr lvl="2" algn="ctr">
              <a:lnSpc>
                <a:spcPct val="100000"/>
              </a:lnSpc>
              <a:spcBef>
                <a:spcPts val="0"/>
              </a:spcBef>
              <a:spcAft>
                <a:spcPts val="0"/>
              </a:spcAft>
              <a:buClr>
                <a:schemeClr val="dk1"/>
              </a:buClr>
              <a:buSzPts val="1000"/>
              <a:buNone/>
              <a:defRPr sz="1333">
                <a:solidFill>
                  <a:schemeClr val="dk1"/>
                </a:solidFill>
              </a:defRPr>
            </a:lvl3pPr>
            <a:lvl4pPr lvl="3" algn="ctr">
              <a:lnSpc>
                <a:spcPct val="100000"/>
              </a:lnSpc>
              <a:spcBef>
                <a:spcPts val="0"/>
              </a:spcBef>
              <a:spcAft>
                <a:spcPts val="0"/>
              </a:spcAft>
              <a:buClr>
                <a:schemeClr val="dk1"/>
              </a:buClr>
              <a:buSzPts val="1000"/>
              <a:buNone/>
              <a:defRPr sz="1333">
                <a:solidFill>
                  <a:schemeClr val="dk1"/>
                </a:solidFill>
              </a:defRPr>
            </a:lvl4pPr>
            <a:lvl5pPr lvl="4" algn="ctr">
              <a:lnSpc>
                <a:spcPct val="100000"/>
              </a:lnSpc>
              <a:spcBef>
                <a:spcPts val="0"/>
              </a:spcBef>
              <a:spcAft>
                <a:spcPts val="0"/>
              </a:spcAft>
              <a:buClr>
                <a:schemeClr val="dk1"/>
              </a:buClr>
              <a:buSzPts val="1000"/>
              <a:buNone/>
              <a:defRPr sz="1333">
                <a:solidFill>
                  <a:schemeClr val="dk1"/>
                </a:solidFill>
              </a:defRPr>
            </a:lvl5pPr>
            <a:lvl6pPr lvl="5" algn="ctr">
              <a:lnSpc>
                <a:spcPct val="100000"/>
              </a:lnSpc>
              <a:spcBef>
                <a:spcPts val="0"/>
              </a:spcBef>
              <a:spcAft>
                <a:spcPts val="0"/>
              </a:spcAft>
              <a:buClr>
                <a:schemeClr val="dk1"/>
              </a:buClr>
              <a:buSzPts val="1000"/>
              <a:buNone/>
              <a:defRPr sz="1333">
                <a:solidFill>
                  <a:schemeClr val="dk1"/>
                </a:solidFill>
              </a:defRPr>
            </a:lvl6pPr>
            <a:lvl7pPr lvl="6" algn="ctr">
              <a:lnSpc>
                <a:spcPct val="100000"/>
              </a:lnSpc>
              <a:spcBef>
                <a:spcPts val="0"/>
              </a:spcBef>
              <a:spcAft>
                <a:spcPts val="0"/>
              </a:spcAft>
              <a:buClr>
                <a:schemeClr val="dk1"/>
              </a:buClr>
              <a:buSzPts val="1000"/>
              <a:buNone/>
              <a:defRPr sz="1333">
                <a:solidFill>
                  <a:schemeClr val="dk1"/>
                </a:solidFill>
              </a:defRPr>
            </a:lvl7pPr>
            <a:lvl8pPr lvl="7" algn="ctr">
              <a:lnSpc>
                <a:spcPct val="100000"/>
              </a:lnSpc>
              <a:spcBef>
                <a:spcPts val="0"/>
              </a:spcBef>
              <a:spcAft>
                <a:spcPts val="0"/>
              </a:spcAft>
              <a:buClr>
                <a:schemeClr val="dk1"/>
              </a:buClr>
              <a:buSzPts val="1000"/>
              <a:buNone/>
              <a:defRPr sz="1333">
                <a:solidFill>
                  <a:schemeClr val="dk1"/>
                </a:solidFill>
              </a:defRPr>
            </a:lvl8pPr>
            <a:lvl9pPr lvl="8" algn="ctr">
              <a:lnSpc>
                <a:spcPct val="100000"/>
              </a:lnSpc>
              <a:spcBef>
                <a:spcPts val="0"/>
              </a:spcBef>
              <a:spcAft>
                <a:spcPts val="0"/>
              </a:spcAft>
              <a:buClr>
                <a:schemeClr val="dk1"/>
              </a:buClr>
              <a:buSzPts val="1000"/>
              <a:buNone/>
              <a:defRPr sz="1333">
                <a:solidFill>
                  <a:schemeClr val="dk1"/>
                </a:solidFill>
              </a:defRPr>
            </a:lvl9pPr>
          </a:lstStyle>
          <a:p>
            <a:endParaRPr/>
          </a:p>
        </p:txBody>
      </p:sp>
      <p:sp>
        <p:nvSpPr>
          <p:cNvPr id="6879" name="Google Shape;6879;p775"/>
          <p:cNvSpPr txBox="1">
            <a:spLocks noGrp="1"/>
          </p:cNvSpPr>
          <p:nvPr>
            <p:ph type="body" idx="1"/>
          </p:nvPr>
        </p:nvSpPr>
        <p:spPr>
          <a:xfrm>
            <a:off x="1322367" y="1995722"/>
            <a:ext cx="9548000" cy="886397"/>
          </a:xfrm>
          <a:prstGeom prst="rect">
            <a:avLst/>
          </a:prstGeom>
          <a:noFill/>
          <a:ln>
            <a:noFill/>
          </a:ln>
        </p:spPr>
        <p:txBody>
          <a:bodyPr spcFirstLastPara="1" wrap="square" lIns="0" tIns="0" rIns="0" bIns="0" anchor="t" anchorCtr="0">
            <a:spAutoFit/>
          </a:bodyPr>
          <a:lstStyle>
            <a:lvl1pPr marL="304815" lvl="0" indent="-355618" algn="ctr">
              <a:lnSpc>
                <a:spcPct val="90000"/>
              </a:lnSpc>
              <a:spcBef>
                <a:spcPts val="0"/>
              </a:spcBef>
              <a:spcAft>
                <a:spcPts val="0"/>
              </a:spcAft>
              <a:buSzPts val="4800"/>
              <a:buChar char="●"/>
              <a:defRPr sz="6400" b="1"/>
            </a:lvl1pPr>
            <a:lvl2pPr marL="609630" lvl="1" indent="-211677" algn="ctr">
              <a:lnSpc>
                <a:spcPct val="90000"/>
              </a:lnSpc>
              <a:spcBef>
                <a:spcPts val="1067"/>
              </a:spcBef>
              <a:spcAft>
                <a:spcPts val="0"/>
              </a:spcAft>
              <a:buSzPts val="1400"/>
              <a:buChar char="○"/>
              <a:defRPr b="1"/>
            </a:lvl2pPr>
            <a:lvl3pPr marL="914446" lvl="2" indent="-194743" algn="ctr">
              <a:lnSpc>
                <a:spcPct val="90000"/>
              </a:lnSpc>
              <a:spcBef>
                <a:spcPts val="1067"/>
              </a:spcBef>
              <a:spcAft>
                <a:spcPts val="0"/>
              </a:spcAft>
              <a:buSzPts val="1000"/>
              <a:buChar char="■"/>
              <a:defRPr b="1"/>
            </a:lvl3pPr>
            <a:lvl4pPr marL="1219261" lvl="3" indent="-182042" algn="ctr">
              <a:lnSpc>
                <a:spcPct val="90000"/>
              </a:lnSpc>
              <a:spcBef>
                <a:spcPts val="1067"/>
              </a:spcBef>
              <a:spcAft>
                <a:spcPts val="0"/>
              </a:spcAft>
              <a:buSzPts val="700"/>
              <a:buChar char="●"/>
              <a:defRPr b="1"/>
            </a:lvl4pPr>
            <a:lvl5pPr marL="1524076" lvl="4" indent="-182042" algn="ctr">
              <a:lnSpc>
                <a:spcPct val="90000"/>
              </a:lnSpc>
              <a:spcBef>
                <a:spcPts val="1067"/>
              </a:spcBef>
              <a:spcAft>
                <a:spcPts val="0"/>
              </a:spcAft>
              <a:buSzPts val="700"/>
              <a:buChar char="○"/>
              <a:defRPr b="1"/>
            </a:lvl5pPr>
            <a:lvl6pPr marL="1828891" lvl="5" indent="-182042" algn="ctr">
              <a:lnSpc>
                <a:spcPct val="90000"/>
              </a:lnSpc>
              <a:spcBef>
                <a:spcPts val="1067"/>
              </a:spcBef>
              <a:spcAft>
                <a:spcPts val="0"/>
              </a:spcAft>
              <a:buSzPts val="700"/>
              <a:buChar char="■"/>
              <a:defRPr b="1"/>
            </a:lvl6pPr>
            <a:lvl7pPr marL="2133707" lvl="6" indent="-182042" algn="ctr">
              <a:lnSpc>
                <a:spcPct val="90000"/>
              </a:lnSpc>
              <a:spcBef>
                <a:spcPts val="1067"/>
              </a:spcBef>
              <a:spcAft>
                <a:spcPts val="0"/>
              </a:spcAft>
              <a:buSzPts val="700"/>
              <a:buChar char="●"/>
              <a:defRPr b="1"/>
            </a:lvl7pPr>
            <a:lvl8pPr marL="2438522" lvl="7" indent="-182042" algn="ctr">
              <a:lnSpc>
                <a:spcPct val="90000"/>
              </a:lnSpc>
              <a:spcBef>
                <a:spcPts val="1067"/>
              </a:spcBef>
              <a:spcAft>
                <a:spcPts val="0"/>
              </a:spcAft>
              <a:buSzPts val="700"/>
              <a:buChar char="○"/>
              <a:defRPr b="1"/>
            </a:lvl8pPr>
            <a:lvl9pPr marL="2743337" lvl="8" indent="-182042" algn="ctr">
              <a:lnSpc>
                <a:spcPct val="90000"/>
              </a:lnSpc>
              <a:spcBef>
                <a:spcPts val="1067"/>
              </a:spcBef>
              <a:spcAft>
                <a:spcPts val="1067"/>
              </a:spcAft>
              <a:buSzPts val="700"/>
              <a:buChar char="■"/>
              <a:defRPr b="1"/>
            </a:lvl9pPr>
          </a:lstStyle>
          <a:p>
            <a:endParaRPr/>
          </a:p>
        </p:txBody>
      </p:sp>
    </p:spTree>
    <p:extLst>
      <p:ext uri="{BB962C8B-B14F-4D97-AF65-F5344CB8AC3E}">
        <p14:creationId xmlns:p14="http://schemas.microsoft.com/office/powerpoint/2010/main" val="1797648515"/>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11.3_Left Col Content with Imagery">
  <p:cSld name="11.3_Left Col Content with Imagery">
    <p:spTree>
      <p:nvGrpSpPr>
        <p:cNvPr id="1" name="Shape 6880"/>
        <p:cNvGrpSpPr/>
        <p:nvPr/>
      </p:nvGrpSpPr>
      <p:grpSpPr>
        <a:xfrm>
          <a:off x="0" y="0"/>
          <a:ext cx="0" cy="0"/>
          <a:chOff x="0" y="0"/>
          <a:chExt cx="0" cy="0"/>
        </a:xfrm>
      </p:grpSpPr>
      <p:sp>
        <p:nvSpPr>
          <p:cNvPr id="6881" name="Google Shape;6881;p776"/>
          <p:cNvSpPr txBox="1">
            <a:spLocks noGrp="1"/>
          </p:cNvSpPr>
          <p:nvPr>
            <p:ph type="title"/>
          </p:nvPr>
        </p:nvSpPr>
        <p:spPr>
          <a:xfrm>
            <a:off x="457200" y="457200"/>
            <a:ext cx="38260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dk1"/>
              </a:buClr>
              <a:buSzPts val="1000"/>
              <a:buNone/>
              <a:defRPr sz="1333">
                <a:solidFill>
                  <a:schemeClr val="dk1"/>
                </a:solidFill>
              </a:defRPr>
            </a:lvl1pPr>
            <a:lvl2pPr lvl="1" algn="l">
              <a:lnSpc>
                <a:spcPct val="100000"/>
              </a:lnSpc>
              <a:spcBef>
                <a:spcPts val="0"/>
              </a:spcBef>
              <a:spcAft>
                <a:spcPts val="0"/>
              </a:spcAft>
              <a:buClr>
                <a:schemeClr val="dk1"/>
              </a:buClr>
              <a:buSzPts val="1000"/>
              <a:buNone/>
              <a:defRPr sz="1333">
                <a:solidFill>
                  <a:schemeClr val="dk1"/>
                </a:solidFill>
              </a:defRPr>
            </a:lvl2pPr>
            <a:lvl3pPr lvl="2" algn="l">
              <a:lnSpc>
                <a:spcPct val="100000"/>
              </a:lnSpc>
              <a:spcBef>
                <a:spcPts val="0"/>
              </a:spcBef>
              <a:spcAft>
                <a:spcPts val="0"/>
              </a:spcAft>
              <a:buClr>
                <a:schemeClr val="dk1"/>
              </a:buClr>
              <a:buSzPts val="1000"/>
              <a:buNone/>
              <a:defRPr sz="1333">
                <a:solidFill>
                  <a:schemeClr val="dk1"/>
                </a:solidFill>
              </a:defRPr>
            </a:lvl3pPr>
            <a:lvl4pPr lvl="3" algn="l">
              <a:lnSpc>
                <a:spcPct val="100000"/>
              </a:lnSpc>
              <a:spcBef>
                <a:spcPts val="0"/>
              </a:spcBef>
              <a:spcAft>
                <a:spcPts val="0"/>
              </a:spcAft>
              <a:buClr>
                <a:schemeClr val="dk1"/>
              </a:buClr>
              <a:buSzPts val="1000"/>
              <a:buNone/>
              <a:defRPr sz="1333">
                <a:solidFill>
                  <a:schemeClr val="dk1"/>
                </a:solidFill>
              </a:defRPr>
            </a:lvl4pPr>
            <a:lvl5pPr lvl="4" algn="l">
              <a:lnSpc>
                <a:spcPct val="100000"/>
              </a:lnSpc>
              <a:spcBef>
                <a:spcPts val="0"/>
              </a:spcBef>
              <a:spcAft>
                <a:spcPts val="0"/>
              </a:spcAft>
              <a:buClr>
                <a:schemeClr val="dk1"/>
              </a:buClr>
              <a:buSzPts val="1000"/>
              <a:buNone/>
              <a:defRPr sz="1333">
                <a:solidFill>
                  <a:schemeClr val="dk1"/>
                </a:solidFill>
              </a:defRPr>
            </a:lvl5pPr>
            <a:lvl6pPr lvl="5" algn="l">
              <a:lnSpc>
                <a:spcPct val="100000"/>
              </a:lnSpc>
              <a:spcBef>
                <a:spcPts val="0"/>
              </a:spcBef>
              <a:spcAft>
                <a:spcPts val="0"/>
              </a:spcAft>
              <a:buClr>
                <a:schemeClr val="dk1"/>
              </a:buClr>
              <a:buSzPts val="1000"/>
              <a:buNone/>
              <a:defRPr sz="1333">
                <a:solidFill>
                  <a:schemeClr val="dk1"/>
                </a:solidFill>
              </a:defRPr>
            </a:lvl6pPr>
            <a:lvl7pPr lvl="6" algn="l">
              <a:lnSpc>
                <a:spcPct val="100000"/>
              </a:lnSpc>
              <a:spcBef>
                <a:spcPts val="0"/>
              </a:spcBef>
              <a:spcAft>
                <a:spcPts val="0"/>
              </a:spcAft>
              <a:buClr>
                <a:schemeClr val="dk1"/>
              </a:buClr>
              <a:buSzPts val="1000"/>
              <a:buNone/>
              <a:defRPr sz="1333">
                <a:solidFill>
                  <a:schemeClr val="dk1"/>
                </a:solidFill>
              </a:defRPr>
            </a:lvl7pPr>
            <a:lvl8pPr lvl="7" algn="l">
              <a:lnSpc>
                <a:spcPct val="100000"/>
              </a:lnSpc>
              <a:spcBef>
                <a:spcPts val="0"/>
              </a:spcBef>
              <a:spcAft>
                <a:spcPts val="0"/>
              </a:spcAft>
              <a:buClr>
                <a:schemeClr val="dk1"/>
              </a:buClr>
              <a:buSzPts val="1000"/>
              <a:buNone/>
              <a:defRPr sz="1333">
                <a:solidFill>
                  <a:schemeClr val="dk1"/>
                </a:solidFill>
              </a:defRPr>
            </a:lvl8pPr>
            <a:lvl9pPr lvl="8" algn="l">
              <a:lnSpc>
                <a:spcPct val="100000"/>
              </a:lnSpc>
              <a:spcBef>
                <a:spcPts val="0"/>
              </a:spcBef>
              <a:spcAft>
                <a:spcPts val="0"/>
              </a:spcAft>
              <a:buClr>
                <a:schemeClr val="dk1"/>
              </a:buClr>
              <a:buSzPts val="1000"/>
              <a:buNone/>
              <a:defRPr sz="1333">
                <a:solidFill>
                  <a:schemeClr val="dk1"/>
                </a:solidFill>
              </a:defRPr>
            </a:lvl9pPr>
          </a:lstStyle>
          <a:p>
            <a:endParaRPr/>
          </a:p>
        </p:txBody>
      </p:sp>
      <p:sp>
        <p:nvSpPr>
          <p:cNvPr id="6882" name="Google Shape;6882;p776"/>
          <p:cNvSpPr txBox="1">
            <a:spLocks noGrp="1"/>
          </p:cNvSpPr>
          <p:nvPr>
            <p:ph type="title" idx="2"/>
          </p:nvPr>
        </p:nvSpPr>
        <p:spPr>
          <a:xfrm>
            <a:off x="457200" y="758800"/>
            <a:ext cx="38260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883" name="Google Shape;6883;p776"/>
          <p:cNvSpPr txBox="1">
            <a:spLocks noGrp="1"/>
          </p:cNvSpPr>
          <p:nvPr>
            <p:ph type="body" idx="1"/>
          </p:nvPr>
        </p:nvSpPr>
        <p:spPr>
          <a:xfrm>
            <a:off x="457200" y="2131467"/>
            <a:ext cx="4384000" cy="461665"/>
          </a:xfrm>
          <a:prstGeom prst="rect">
            <a:avLst/>
          </a:prstGeom>
          <a:noFill/>
          <a:ln>
            <a:noFill/>
          </a:ln>
        </p:spPr>
        <p:txBody>
          <a:bodyPr spcFirstLastPara="1" wrap="square" lIns="0" tIns="0" rIns="0" bIns="0" anchor="t" anchorCtr="0">
            <a:spAutoFit/>
          </a:bodyPr>
          <a:lstStyle>
            <a:lvl1pPr marL="304815" lvl="0" indent="-237079" algn="l">
              <a:lnSpc>
                <a:spcPct val="150000"/>
              </a:lnSpc>
              <a:spcBef>
                <a:spcPts val="0"/>
              </a:spcBef>
              <a:spcAft>
                <a:spcPts val="0"/>
              </a:spcAft>
              <a:buSzPts val="2000"/>
              <a:buChar char="●"/>
              <a:defRPr/>
            </a:lvl1pPr>
            <a:lvl2pPr marL="609630" lvl="1" indent="-211677" algn="l">
              <a:lnSpc>
                <a:spcPct val="150000"/>
              </a:lnSpc>
              <a:spcBef>
                <a:spcPts val="1067"/>
              </a:spcBef>
              <a:spcAft>
                <a:spcPts val="0"/>
              </a:spcAft>
              <a:buSzPts val="1400"/>
              <a:buChar char="○"/>
              <a:defRPr sz="1867"/>
            </a:lvl2pPr>
            <a:lvl3pPr marL="914446" lvl="2" indent="-211677" algn="l">
              <a:lnSpc>
                <a:spcPct val="150000"/>
              </a:lnSpc>
              <a:spcBef>
                <a:spcPts val="1067"/>
              </a:spcBef>
              <a:spcAft>
                <a:spcPts val="0"/>
              </a:spcAft>
              <a:buSzPts val="1400"/>
              <a:buChar char="■"/>
              <a:defRPr sz="1867"/>
            </a:lvl3pPr>
            <a:lvl4pPr marL="1219261" lvl="3" indent="-211677" algn="l">
              <a:lnSpc>
                <a:spcPct val="150000"/>
              </a:lnSpc>
              <a:spcBef>
                <a:spcPts val="1067"/>
              </a:spcBef>
              <a:spcAft>
                <a:spcPts val="0"/>
              </a:spcAft>
              <a:buSzPts val="1400"/>
              <a:buChar char="●"/>
              <a:defRPr sz="1867"/>
            </a:lvl4pPr>
            <a:lvl5pPr marL="1524076" lvl="4" indent="-211677" algn="l">
              <a:lnSpc>
                <a:spcPct val="150000"/>
              </a:lnSpc>
              <a:spcBef>
                <a:spcPts val="1067"/>
              </a:spcBef>
              <a:spcAft>
                <a:spcPts val="0"/>
              </a:spcAft>
              <a:buSzPts val="1400"/>
              <a:buChar char="○"/>
              <a:defRPr sz="1867"/>
            </a:lvl5pPr>
            <a:lvl6pPr marL="1828891" lvl="5" indent="-211677" algn="l">
              <a:lnSpc>
                <a:spcPct val="150000"/>
              </a:lnSpc>
              <a:spcBef>
                <a:spcPts val="1067"/>
              </a:spcBef>
              <a:spcAft>
                <a:spcPts val="0"/>
              </a:spcAft>
              <a:buSzPts val="1400"/>
              <a:buChar char="■"/>
              <a:defRPr sz="1867"/>
            </a:lvl6pPr>
            <a:lvl7pPr marL="2133707" lvl="6" indent="-211677" algn="l">
              <a:lnSpc>
                <a:spcPct val="150000"/>
              </a:lnSpc>
              <a:spcBef>
                <a:spcPts val="1067"/>
              </a:spcBef>
              <a:spcAft>
                <a:spcPts val="0"/>
              </a:spcAft>
              <a:buSzPts val="1400"/>
              <a:buChar char="●"/>
              <a:defRPr sz="1867"/>
            </a:lvl7pPr>
            <a:lvl8pPr marL="2438522" lvl="7" indent="-211677" algn="l">
              <a:lnSpc>
                <a:spcPct val="150000"/>
              </a:lnSpc>
              <a:spcBef>
                <a:spcPts val="1067"/>
              </a:spcBef>
              <a:spcAft>
                <a:spcPts val="0"/>
              </a:spcAft>
              <a:buSzPts val="1400"/>
              <a:buChar char="○"/>
              <a:defRPr sz="1867"/>
            </a:lvl8pPr>
            <a:lvl9pPr marL="2743337" lvl="8" indent="-211677" algn="l">
              <a:lnSpc>
                <a:spcPct val="150000"/>
              </a:lnSpc>
              <a:spcBef>
                <a:spcPts val="1067"/>
              </a:spcBef>
              <a:spcAft>
                <a:spcPts val="1067"/>
              </a:spcAft>
              <a:buSzPts val="1400"/>
              <a:buChar char="■"/>
              <a:defRPr sz="1867"/>
            </a:lvl9pPr>
          </a:lstStyle>
          <a:p>
            <a:endParaRPr/>
          </a:p>
        </p:txBody>
      </p:sp>
    </p:spTree>
    <p:extLst>
      <p:ext uri="{BB962C8B-B14F-4D97-AF65-F5344CB8AC3E}">
        <p14:creationId xmlns:p14="http://schemas.microsoft.com/office/powerpoint/2010/main" val="364799563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72"/>
        <p:cNvGrpSpPr/>
        <p:nvPr/>
      </p:nvGrpSpPr>
      <p:grpSpPr>
        <a:xfrm>
          <a:off x="0" y="0"/>
          <a:ext cx="0" cy="0"/>
          <a:chOff x="0" y="0"/>
          <a:chExt cx="0" cy="0"/>
        </a:xfrm>
      </p:grpSpPr>
      <p:sp>
        <p:nvSpPr>
          <p:cNvPr id="73" name="Google Shape;73;p47"/>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 name="Google Shape;74;p47"/>
          <p:cNvSpPr txBox="1">
            <a:spLocks noGrp="1"/>
          </p:cNvSpPr>
          <p:nvPr>
            <p:ph type="body" idx="1"/>
          </p:nvPr>
        </p:nvSpPr>
        <p:spPr>
          <a:xfrm rot="5400000">
            <a:off x="1539346" y="-167745"/>
            <a:ext cx="3017309" cy="5486400"/>
          </a:xfrm>
          <a:prstGeom prst="rect">
            <a:avLst/>
          </a:prstGeom>
          <a:noFill/>
          <a:ln>
            <a:noFill/>
          </a:ln>
        </p:spPr>
        <p:txBody>
          <a:bodyPr spcFirstLastPara="1" wrap="square" lIns="91425" tIns="45700" rIns="91425" bIns="45700" anchor="t" anchorCtr="0">
            <a:normAutofit/>
          </a:bodyPr>
          <a:lstStyle>
            <a:lvl1pPr marL="304815" lvl="0" indent="-228611" algn="l">
              <a:lnSpc>
                <a:spcPct val="100000"/>
              </a:lnSpc>
              <a:spcBef>
                <a:spcPts val="240"/>
              </a:spcBef>
              <a:spcAft>
                <a:spcPts val="0"/>
              </a:spcAft>
              <a:buClr>
                <a:schemeClr val="dk1"/>
              </a:buClr>
              <a:buSzPts val="1800"/>
              <a:buChar char="•"/>
              <a:defRPr/>
            </a:lvl1pPr>
            <a:lvl2pPr marL="609630" lvl="1" indent="-228611" algn="l">
              <a:lnSpc>
                <a:spcPct val="100000"/>
              </a:lnSpc>
              <a:spcBef>
                <a:spcPts val="240"/>
              </a:spcBef>
              <a:spcAft>
                <a:spcPts val="0"/>
              </a:spcAft>
              <a:buClr>
                <a:schemeClr val="dk1"/>
              </a:buClr>
              <a:buSzPts val="1800"/>
              <a:buChar char="–"/>
              <a:defRPr/>
            </a:lvl2pPr>
            <a:lvl3pPr marL="914446" lvl="2" indent="-228611" algn="l">
              <a:lnSpc>
                <a:spcPct val="100000"/>
              </a:lnSpc>
              <a:spcBef>
                <a:spcPts val="240"/>
              </a:spcBef>
              <a:spcAft>
                <a:spcPts val="0"/>
              </a:spcAft>
              <a:buClr>
                <a:schemeClr val="dk1"/>
              </a:buClr>
              <a:buSzPts val="1800"/>
              <a:buChar char="•"/>
              <a:defRPr/>
            </a:lvl3pPr>
            <a:lvl4pPr marL="1219261" lvl="3" indent="-228611" algn="l">
              <a:lnSpc>
                <a:spcPct val="100000"/>
              </a:lnSpc>
              <a:spcBef>
                <a:spcPts val="240"/>
              </a:spcBef>
              <a:spcAft>
                <a:spcPts val="0"/>
              </a:spcAft>
              <a:buClr>
                <a:schemeClr val="dk1"/>
              </a:buClr>
              <a:buSzPts val="1800"/>
              <a:buChar char="–"/>
              <a:defRPr/>
            </a:lvl4pPr>
            <a:lvl5pPr marL="1524076" lvl="4" indent="-228611" algn="l">
              <a:lnSpc>
                <a:spcPct val="100000"/>
              </a:lnSpc>
              <a:spcBef>
                <a:spcPts val="240"/>
              </a:spcBef>
              <a:spcAft>
                <a:spcPts val="0"/>
              </a:spcAft>
              <a:buClr>
                <a:schemeClr val="dk1"/>
              </a:buClr>
              <a:buSzPts val="1800"/>
              <a:buChar char="»"/>
              <a:defRPr/>
            </a:lvl5pPr>
            <a:lvl6pPr marL="1828891" lvl="5" indent="-228611" algn="l">
              <a:lnSpc>
                <a:spcPct val="100000"/>
              </a:lnSpc>
              <a:spcBef>
                <a:spcPts val="240"/>
              </a:spcBef>
              <a:spcAft>
                <a:spcPts val="0"/>
              </a:spcAft>
              <a:buClr>
                <a:schemeClr val="dk1"/>
              </a:buClr>
              <a:buSzPts val="1800"/>
              <a:buChar char="•"/>
              <a:defRPr/>
            </a:lvl6pPr>
            <a:lvl7pPr marL="2133707" lvl="6" indent="-228611" algn="l">
              <a:lnSpc>
                <a:spcPct val="100000"/>
              </a:lnSpc>
              <a:spcBef>
                <a:spcPts val="240"/>
              </a:spcBef>
              <a:spcAft>
                <a:spcPts val="0"/>
              </a:spcAft>
              <a:buClr>
                <a:schemeClr val="dk1"/>
              </a:buClr>
              <a:buSzPts val="1800"/>
              <a:buChar char="•"/>
              <a:defRPr/>
            </a:lvl7pPr>
            <a:lvl8pPr marL="2438522" lvl="7" indent="-228611" algn="l">
              <a:lnSpc>
                <a:spcPct val="100000"/>
              </a:lnSpc>
              <a:spcBef>
                <a:spcPts val="240"/>
              </a:spcBef>
              <a:spcAft>
                <a:spcPts val="0"/>
              </a:spcAft>
              <a:buClr>
                <a:schemeClr val="dk1"/>
              </a:buClr>
              <a:buSzPts val="1800"/>
              <a:buChar char="•"/>
              <a:defRPr/>
            </a:lvl8pPr>
            <a:lvl9pPr marL="2743337" lvl="8" indent="-228611" algn="l">
              <a:lnSpc>
                <a:spcPct val="100000"/>
              </a:lnSpc>
              <a:spcBef>
                <a:spcPts val="240"/>
              </a:spcBef>
              <a:spcAft>
                <a:spcPts val="0"/>
              </a:spcAft>
              <a:buClr>
                <a:schemeClr val="dk1"/>
              </a:buClr>
              <a:buSzPts val="1800"/>
              <a:buChar char="•"/>
              <a:defRPr/>
            </a:lvl9pPr>
          </a:lstStyle>
          <a:p>
            <a:endParaRPr/>
          </a:p>
        </p:txBody>
      </p:sp>
      <p:sp>
        <p:nvSpPr>
          <p:cNvPr id="75" name="Google Shape;75;p47"/>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 name="Google Shape;76;p47"/>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 name="Google Shape;77;p47"/>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8751337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4_Regular Content Slide (Short Title)">
  <p:cSld name="4_Regular Content Slide (Short Title)">
    <p:spTree>
      <p:nvGrpSpPr>
        <p:cNvPr id="1" name="Shape 6884"/>
        <p:cNvGrpSpPr/>
        <p:nvPr/>
      </p:nvGrpSpPr>
      <p:grpSpPr>
        <a:xfrm>
          <a:off x="0" y="0"/>
          <a:ext cx="0" cy="0"/>
          <a:chOff x="0" y="0"/>
          <a:chExt cx="0" cy="0"/>
        </a:xfrm>
      </p:grpSpPr>
      <p:sp>
        <p:nvSpPr>
          <p:cNvPr id="6885" name="Google Shape;6885;p777"/>
          <p:cNvSpPr txBox="1">
            <a:spLocks noGrp="1"/>
          </p:cNvSpPr>
          <p:nvPr>
            <p:ph type="title"/>
          </p:nvPr>
        </p:nvSpPr>
        <p:spPr>
          <a:xfrm>
            <a:off x="457200" y="457200"/>
            <a:ext cx="11277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dk1"/>
              </a:buClr>
              <a:buSzPts val="1000"/>
              <a:buNone/>
              <a:defRPr sz="1333">
                <a:solidFill>
                  <a:schemeClr val="dk1"/>
                </a:solidFill>
              </a:defRPr>
            </a:lvl1pPr>
            <a:lvl2pPr lvl="1" algn="l">
              <a:lnSpc>
                <a:spcPct val="100000"/>
              </a:lnSpc>
              <a:spcBef>
                <a:spcPts val="0"/>
              </a:spcBef>
              <a:spcAft>
                <a:spcPts val="0"/>
              </a:spcAft>
              <a:buClr>
                <a:schemeClr val="dk1"/>
              </a:buClr>
              <a:buSzPts val="1000"/>
              <a:buNone/>
              <a:defRPr sz="1333">
                <a:solidFill>
                  <a:schemeClr val="dk1"/>
                </a:solidFill>
              </a:defRPr>
            </a:lvl2pPr>
            <a:lvl3pPr lvl="2" algn="l">
              <a:lnSpc>
                <a:spcPct val="100000"/>
              </a:lnSpc>
              <a:spcBef>
                <a:spcPts val="0"/>
              </a:spcBef>
              <a:spcAft>
                <a:spcPts val="0"/>
              </a:spcAft>
              <a:buClr>
                <a:schemeClr val="dk1"/>
              </a:buClr>
              <a:buSzPts val="1000"/>
              <a:buNone/>
              <a:defRPr sz="1333">
                <a:solidFill>
                  <a:schemeClr val="dk1"/>
                </a:solidFill>
              </a:defRPr>
            </a:lvl3pPr>
            <a:lvl4pPr lvl="3" algn="l">
              <a:lnSpc>
                <a:spcPct val="100000"/>
              </a:lnSpc>
              <a:spcBef>
                <a:spcPts val="0"/>
              </a:spcBef>
              <a:spcAft>
                <a:spcPts val="0"/>
              </a:spcAft>
              <a:buClr>
                <a:schemeClr val="dk1"/>
              </a:buClr>
              <a:buSzPts val="1000"/>
              <a:buNone/>
              <a:defRPr sz="1333">
                <a:solidFill>
                  <a:schemeClr val="dk1"/>
                </a:solidFill>
              </a:defRPr>
            </a:lvl4pPr>
            <a:lvl5pPr lvl="4" algn="l">
              <a:lnSpc>
                <a:spcPct val="100000"/>
              </a:lnSpc>
              <a:spcBef>
                <a:spcPts val="0"/>
              </a:spcBef>
              <a:spcAft>
                <a:spcPts val="0"/>
              </a:spcAft>
              <a:buClr>
                <a:schemeClr val="dk1"/>
              </a:buClr>
              <a:buSzPts val="1000"/>
              <a:buNone/>
              <a:defRPr sz="1333">
                <a:solidFill>
                  <a:schemeClr val="dk1"/>
                </a:solidFill>
              </a:defRPr>
            </a:lvl5pPr>
            <a:lvl6pPr lvl="5" algn="l">
              <a:lnSpc>
                <a:spcPct val="100000"/>
              </a:lnSpc>
              <a:spcBef>
                <a:spcPts val="0"/>
              </a:spcBef>
              <a:spcAft>
                <a:spcPts val="0"/>
              </a:spcAft>
              <a:buClr>
                <a:schemeClr val="dk1"/>
              </a:buClr>
              <a:buSzPts val="1000"/>
              <a:buNone/>
              <a:defRPr sz="1333">
                <a:solidFill>
                  <a:schemeClr val="dk1"/>
                </a:solidFill>
              </a:defRPr>
            </a:lvl6pPr>
            <a:lvl7pPr lvl="6" algn="l">
              <a:lnSpc>
                <a:spcPct val="100000"/>
              </a:lnSpc>
              <a:spcBef>
                <a:spcPts val="0"/>
              </a:spcBef>
              <a:spcAft>
                <a:spcPts val="0"/>
              </a:spcAft>
              <a:buClr>
                <a:schemeClr val="dk1"/>
              </a:buClr>
              <a:buSzPts val="1000"/>
              <a:buNone/>
              <a:defRPr sz="1333">
                <a:solidFill>
                  <a:schemeClr val="dk1"/>
                </a:solidFill>
              </a:defRPr>
            </a:lvl7pPr>
            <a:lvl8pPr lvl="7" algn="l">
              <a:lnSpc>
                <a:spcPct val="100000"/>
              </a:lnSpc>
              <a:spcBef>
                <a:spcPts val="0"/>
              </a:spcBef>
              <a:spcAft>
                <a:spcPts val="0"/>
              </a:spcAft>
              <a:buClr>
                <a:schemeClr val="dk1"/>
              </a:buClr>
              <a:buSzPts val="1000"/>
              <a:buNone/>
              <a:defRPr sz="1333">
                <a:solidFill>
                  <a:schemeClr val="dk1"/>
                </a:solidFill>
              </a:defRPr>
            </a:lvl8pPr>
            <a:lvl9pPr lvl="8" algn="l">
              <a:lnSpc>
                <a:spcPct val="100000"/>
              </a:lnSpc>
              <a:spcBef>
                <a:spcPts val="0"/>
              </a:spcBef>
              <a:spcAft>
                <a:spcPts val="0"/>
              </a:spcAft>
              <a:buClr>
                <a:schemeClr val="dk1"/>
              </a:buClr>
              <a:buSzPts val="1000"/>
              <a:buNone/>
              <a:defRPr sz="1333">
                <a:solidFill>
                  <a:schemeClr val="dk1"/>
                </a:solidFill>
              </a:defRPr>
            </a:lvl9pPr>
          </a:lstStyle>
          <a:p>
            <a:endParaRPr/>
          </a:p>
        </p:txBody>
      </p:sp>
      <p:sp>
        <p:nvSpPr>
          <p:cNvPr id="6886" name="Google Shape;6886;p777"/>
          <p:cNvSpPr txBox="1">
            <a:spLocks noGrp="1"/>
          </p:cNvSpPr>
          <p:nvPr>
            <p:ph type="title" idx="2"/>
          </p:nvPr>
        </p:nvSpPr>
        <p:spPr>
          <a:xfrm>
            <a:off x="457200" y="758800"/>
            <a:ext cx="11277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887" name="Google Shape;6887;p777"/>
          <p:cNvSpPr txBox="1">
            <a:spLocks noGrp="1"/>
          </p:cNvSpPr>
          <p:nvPr>
            <p:ph type="body" idx="1"/>
          </p:nvPr>
        </p:nvSpPr>
        <p:spPr>
          <a:xfrm>
            <a:off x="457200" y="1605434"/>
            <a:ext cx="9340400" cy="461665"/>
          </a:xfrm>
          <a:prstGeom prst="rect">
            <a:avLst/>
          </a:prstGeom>
          <a:noFill/>
          <a:ln>
            <a:noFill/>
          </a:ln>
        </p:spPr>
        <p:txBody>
          <a:bodyPr spcFirstLastPara="1" wrap="square" lIns="0" tIns="0" rIns="0" bIns="0" anchor="t" anchorCtr="0">
            <a:spAutoFit/>
          </a:bodyPr>
          <a:lstStyle>
            <a:lvl1pPr marL="304815" lvl="0" indent="-237079" algn="l">
              <a:lnSpc>
                <a:spcPct val="150000"/>
              </a:lnSpc>
              <a:spcBef>
                <a:spcPts val="0"/>
              </a:spcBef>
              <a:spcAft>
                <a:spcPts val="0"/>
              </a:spcAft>
              <a:buSzPts val="2000"/>
              <a:buChar char="●"/>
              <a:defRPr/>
            </a:lvl1pPr>
            <a:lvl2pPr marL="609630" lvl="1" indent="-211677" algn="l">
              <a:lnSpc>
                <a:spcPct val="150000"/>
              </a:lnSpc>
              <a:spcBef>
                <a:spcPts val="1067"/>
              </a:spcBef>
              <a:spcAft>
                <a:spcPts val="0"/>
              </a:spcAft>
              <a:buSzPts val="1400"/>
              <a:buChar char="○"/>
              <a:defRPr/>
            </a:lvl2pPr>
            <a:lvl3pPr marL="914446" lvl="2" indent="-194743" algn="l">
              <a:lnSpc>
                <a:spcPct val="150000"/>
              </a:lnSpc>
              <a:spcBef>
                <a:spcPts val="1067"/>
              </a:spcBef>
              <a:spcAft>
                <a:spcPts val="0"/>
              </a:spcAft>
              <a:buSzPts val="1000"/>
              <a:buChar char="■"/>
              <a:defRPr/>
            </a:lvl3pPr>
            <a:lvl4pPr marL="1219261" lvl="3" indent="-182042" algn="l">
              <a:lnSpc>
                <a:spcPct val="150000"/>
              </a:lnSpc>
              <a:spcBef>
                <a:spcPts val="1067"/>
              </a:spcBef>
              <a:spcAft>
                <a:spcPts val="0"/>
              </a:spcAft>
              <a:buSzPts val="700"/>
              <a:buChar char="●"/>
              <a:defRPr/>
            </a:lvl4pPr>
            <a:lvl5pPr marL="1524076" lvl="4" indent="-182042" algn="l">
              <a:lnSpc>
                <a:spcPct val="150000"/>
              </a:lnSpc>
              <a:spcBef>
                <a:spcPts val="1067"/>
              </a:spcBef>
              <a:spcAft>
                <a:spcPts val="0"/>
              </a:spcAft>
              <a:buSzPts val="700"/>
              <a:buChar char="○"/>
              <a:defRPr/>
            </a:lvl5pPr>
            <a:lvl6pPr marL="1828891" lvl="5" indent="-182042" algn="l">
              <a:lnSpc>
                <a:spcPct val="150000"/>
              </a:lnSpc>
              <a:spcBef>
                <a:spcPts val="1067"/>
              </a:spcBef>
              <a:spcAft>
                <a:spcPts val="0"/>
              </a:spcAft>
              <a:buSzPts val="700"/>
              <a:buChar char="■"/>
              <a:defRPr/>
            </a:lvl6pPr>
            <a:lvl7pPr marL="2133707" lvl="6" indent="-182042" algn="l">
              <a:lnSpc>
                <a:spcPct val="150000"/>
              </a:lnSpc>
              <a:spcBef>
                <a:spcPts val="1067"/>
              </a:spcBef>
              <a:spcAft>
                <a:spcPts val="0"/>
              </a:spcAft>
              <a:buSzPts val="700"/>
              <a:buChar char="●"/>
              <a:defRPr/>
            </a:lvl7pPr>
            <a:lvl8pPr marL="2438522" lvl="7" indent="-182042" algn="l">
              <a:lnSpc>
                <a:spcPct val="150000"/>
              </a:lnSpc>
              <a:spcBef>
                <a:spcPts val="1067"/>
              </a:spcBef>
              <a:spcAft>
                <a:spcPts val="0"/>
              </a:spcAft>
              <a:buSzPts val="700"/>
              <a:buChar char="○"/>
              <a:defRPr/>
            </a:lvl8pPr>
            <a:lvl9pPr marL="2743337" lvl="8" indent="-182042" algn="l">
              <a:lnSpc>
                <a:spcPct val="150000"/>
              </a:lnSpc>
              <a:spcBef>
                <a:spcPts val="1067"/>
              </a:spcBef>
              <a:spcAft>
                <a:spcPts val="1067"/>
              </a:spcAft>
              <a:buSzPts val="700"/>
              <a:buChar char="■"/>
              <a:defRPr/>
            </a:lvl9pPr>
          </a:lstStyle>
          <a:p>
            <a:endParaRPr/>
          </a:p>
        </p:txBody>
      </p:sp>
    </p:spTree>
    <p:extLst>
      <p:ext uri="{BB962C8B-B14F-4D97-AF65-F5344CB8AC3E}">
        <p14:creationId xmlns:p14="http://schemas.microsoft.com/office/powerpoint/2010/main" val="93213064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13. Impact Statement 6">
  <p:cSld name="13. Impact Statement 6">
    <p:bg>
      <p:bgPr>
        <a:solidFill>
          <a:schemeClr val="lt1"/>
        </a:solidFill>
        <a:effectLst/>
      </p:bgPr>
    </p:bg>
    <p:spTree>
      <p:nvGrpSpPr>
        <p:cNvPr id="1" name="Shape 6888"/>
        <p:cNvGrpSpPr/>
        <p:nvPr/>
      </p:nvGrpSpPr>
      <p:grpSpPr>
        <a:xfrm>
          <a:off x="0" y="0"/>
          <a:ext cx="0" cy="0"/>
          <a:chOff x="0" y="0"/>
          <a:chExt cx="0" cy="0"/>
        </a:xfrm>
      </p:grpSpPr>
      <p:sp>
        <p:nvSpPr>
          <p:cNvPr id="6889" name="Google Shape;6889;p778"/>
          <p:cNvSpPr txBox="1">
            <a:spLocks noGrp="1"/>
          </p:cNvSpPr>
          <p:nvPr>
            <p:ph type="title"/>
          </p:nvPr>
        </p:nvSpPr>
        <p:spPr>
          <a:xfrm>
            <a:off x="726833" y="2609088"/>
            <a:ext cx="7217200" cy="82073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6890" name="Google Shape;6890;p778"/>
          <p:cNvSpPr/>
          <p:nvPr/>
        </p:nvSpPr>
        <p:spPr>
          <a:xfrm>
            <a:off x="6226167" y="0"/>
            <a:ext cx="5962887" cy="4355752"/>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8852002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06. Icon List | Abstract Shapes | Lime | 4 Up">
  <p:cSld name="06. Icon List | Abstract Shapes | Lime | 4 Up">
    <p:bg>
      <p:bgPr>
        <a:solidFill>
          <a:schemeClr val="accent2"/>
        </a:solidFill>
        <a:effectLst/>
      </p:bgPr>
    </p:bg>
    <p:spTree>
      <p:nvGrpSpPr>
        <p:cNvPr id="1" name="Shape 6891"/>
        <p:cNvGrpSpPr/>
        <p:nvPr/>
      </p:nvGrpSpPr>
      <p:grpSpPr>
        <a:xfrm>
          <a:off x="0" y="0"/>
          <a:ext cx="0" cy="0"/>
          <a:chOff x="0" y="0"/>
          <a:chExt cx="0" cy="0"/>
        </a:xfrm>
      </p:grpSpPr>
      <p:sp>
        <p:nvSpPr>
          <p:cNvPr id="6892" name="Google Shape;6892;p77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893" name="Google Shape;6893;p77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894" name="Google Shape;6894;p779"/>
          <p:cNvSpPr txBox="1">
            <a:spLocks noGrp="1"/>
          </p:cNvSpPr>
          <p:nvPr>
            <p:ph type="subTitle" idx="1"/>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895" name="Google Shape;6895;p77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896" name="Google Shape;6896;p779"/>
          <p:cNvSpPr txBox="1">
            <a:spLocks noGrp="1"/>
          </p:cNvSpPr>
          <p:nvPr>
            <p:ph type="subTitle" idx="2"/>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897" name="Google Shape;6897;p779"/>
          <p:cNvSpPr txBox="1">
            <a:spLocks noGrp="1"/>
          </p:cNvSpPr>
          <p:nvPr>
            <p:ph type="subTitle" idx="3"/>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898" name="Google Shape;6898;p779"/>
          <p:cNvSpPr txBox="1">
            <a:spLocks noGrp="1"/>
          </p:cNvSpPr>
          <p:nvPr>
            <p:ph type="subTitle" idx="4"/>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899" name="Google Shape;6899;p779"/>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00" name="Google Shape;6900;p779"/>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01" name="Google Shape;6901;p779"/>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02" name="Google Shape;6902;p779"/>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03" name="Google Shape;6903;p779"/>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904" name="Google Shape;6904;p779"/>
          <p:cNvSpPr txBox="1">
            <a:spLocks noGrp="1"/>
          </p:cNvSpPr>
          <p:nvPr>
            <p:ph type="subTitle" idx="5"/>
          </p:nvPr>
        </p:nvSpPr>
        <p:spPr>
          <a:xfrm>
            <a:off x="726833" y="3048000"/>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379055385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07. Column C | Icons  2 Up">
  <p:cSld name="07. Column C | Icons  2 Up">
    <p:bg>
      <p:bgPr>
        <a:solidFill>
          <a:schemeClr val="dk2"/>
        </a:solidFill>
        <a:effectLst/>
      </p:bgPr>
    </p:bg>
    <p:spTree>
      <p:nvGrpSpPr>
        <p:cNvPr id="1" name="Shape 6905"/>
        <p:cNvGrpSpPr/>
        <p:nvPr/>
      </p:nvGrpSpPr>
      <p:grpSpPr>
        <a:xfrm>
          <a:off x="0" y="0"/>
          <a:ext cx="0" cy="0"/>
          <a:chOff x="0" y="0"/>
          <a:chExt cx="0" cy="0"/>
        </a:xfrm>
      </p:grpSpPr>
      <p:sp>
        <p:nvSpPr>
          <p:cNvPr id="6906" name="Google Shape;6906;p780"/>
          <p:cNvSpPr/>
          <p:nvPr/>
        </p:nvSpPr>
        <p:spPr>
          <a:xfrm rot="10800000" flipH="1">
            <a:off x="5066067" y="1652675"/>
            <a:ext cx="7125927" cy="5205325"/>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907" name="Google Shape;6907;p780"/>
          <p:cNvSpPr/>
          <p:nvPr/>
        </p:nvSpPr>
        <p:spPr>
          <a:xfrm>
            <a:off x="729200" y="1760417"/>
            <a:ext cx="52912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908" name="Google Shape;6908;p780"/>
          <p:cNvSpPr/>
          <p:nvPr/>
        </p:nvSpPr>
        <p:spPr>
          <a:xfrm>
            <a:off x="6170323" y="1760417"/>
            <a:ext cx="52912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909" name="Google Shape;6909;p78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910" name="Google Shape;6910;p78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911" name="Google Shape;6911;p780"/>
          <p:cNvSpPr txBox="1">
            <a:spLocks noGrp="1"/>
          </p:cNvSpPr>
          <p:nvPr>
            <p:ph type="subTitle" idx="1"/>
          </p:nvPr>
        </p:nvSpPr>
        <p:spPr>
          <a:xfrm>
            <a:off x="1092644" y="2880384"/>
            <a:ext cx="45476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912" name="Google Shape;6912;p780"/>
          <p:cNvSpPr txBox="1">
            <a:spLocks noGrp="1"/>
          </p:cNvSpPr>
          <p:nvPr>
            <p:ph type="subTitle" idx="2"/>
          </p:nvPr>
        </p:nvSpPr>
        <p:spPr>
          <a:xfrm>
            <a:off x="1092633" y="3311786"/>
            <a:ext cx="454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1333"/>
              </a:spcBef>
              <a:spcAft>
                <a:spcPts val="0"/>
              </a:spcAft>
              <a:buSzPts val="1000"/>
              <a:buNone/>
              <a:defRPr sz="1333"/>
            </a:lvl2pPr>
            <a:lvl3pPr lvl="2" algn="l">
              <a:lnSpc>
                <a:spcPct val="150000"/>
              </a:lnSpc>
              <a:spcBef>
                <a:spcPts val="1333"/>
              </a:spcBef>
              <a:spcAft>
                <a:spcPts val="0"/>
              </a:spcAft>
              <a:buSzPts val="1000"/>
              <a:buNone/>
              <a:defRPr/>
            </a:lvl3pPr>
            <a:lvl4pPr lvl="3" algn="l">
              <a:lnSpc>
                <a:spcPct val="150000"/>
              </a:lnSpc>
              <a:spcBef>
                <a:spcPts val="1333"/>
              </a:spcBef>
              <a:spcAft>
                <a:spcPts val="0"/>
              </a:spcAft>
              <a:buSzPts val="1000"/>
              <a:buNone/>
              <a:defRPr sz="1333"/>
            </a:lvl4pPr>
            <a:lvl5pPr lvl="4" algn="l">
              <a:lnSpc>
                <a:spcPct val="150000"/>
              </a:lnSpc>
              <a:spcBef>
                <a:spcPts val="1333"/>
              </a:spcBef>
              <a:spcAft>
                <a:spcPts val="0"/>
              </a:spcAft>
              <a:buSzPts val="1000"/>
              <a:buNone/>
              <a:defRPr sz="1333"/>
            </a:lvl5pPr>
            <a:lvl6pPr lvl="5" algn="l">
              <a:lnSpc>
                <a:spcPct val="150000"/>
              </a:lnSpc>
              <a:spcBef>
                <a:spcPts val="1333"/>
              </a:spcBef>
              <a:spcAft>
                <a:spcPts val="0"/>
              </a:spcAft>
              <a:buSzPts val="1000"/>
              <a:buNone/>
              <a:defRPr sz="1333"/>
            </a:lvl6pPr>
            <a:lvl7pPr lvl="6" algn="l">
              <a:lnSpc>
                <a:spcPct val="150000"/>
              </a:lnSpc>
              <a:spcBef>
                <a:spcPts val="1333"/>
              </a:spcBef>
              <a:spcAft>
                <a:spcPts val="0"/>
              </a:spcAft>
              <a:buSzPts val="1000"/>
              <a:buNone/>
              <a:defRPr sz="1333"/>
            </a:lvl7pPr>
            <a:lvl8pPr lvl="7" algn="l">
              <a:lnSpc>
                <a:spcPct val="150000"/>
              </a:lnSpc>
              <a:spcBef>
                <a:spcPts val="1333"/>
              </a:spcBef>
              <a:spcAft>
                <a:spcPts val="0"/>
              </a:spcAft>
              <a:buSzPts val="1000"/>
              <a:buNone/>
              <a:defRPr sz="1333"/>
            </a:lvl8pPr>
            <a:lvl9pPr lvl="8" algn="l">
              <a:lnSpc>
                <a:spcPct val="150000"/>
              </a:lnSpc>
              <a:spcBef>
                <a:spcPts val="1333"/>
              </a:spcBef>
              <a:spcAft>
                <a:spcPts val="1333"/>
              </a:spcAft>
              <a:buSzPts val="1000"/>
              <a:buNone/>
              <a:defRPr sz="1333"/>
            </a:lvl9pPr>
          </a:lstStyle>
          <a:p>
            <a:endParaRPr/>
          </a:p>
        </p:txBody>
      </p:sp>
      <p:sp>
        <p:nvSpPr>
          <p:cNvPr id="6913" name="Google Shape;6913;p780"/>
          <p:cNvSpPr txBox="1">
            <a:spLocks noGrp="1"/>
          </p:cNvSpPr>
          <p:nvPr>
            <p:ph type="subTitle" idx="3"/>
          </p:nvPr>
        </p:nvSpPr>
        <p:spPr>
          <a:xfrm>
            <a:off x="6484077" y="2880384"/>
            <a:ext cx="45476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914" name="Google Shape;6914;p780"/>
          <p:cNvSpPr txBox="1">
            <a:spLocks noGrp="1"/>
          </p:cNvSpPr>
          <p:nvPr>
            <p:ph type="subTitle" idx="4"/>
          </p:nvPr>
        </p:nvSpPr>
        <p:spPr>
          <a:xfrm>
            <a:off x="6484067" y="3311786"/>
            <a:ext cx="454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1333"/>
              </a:spcBef>
              <a:spcAft>
                <a:spcPts val="0"/>
              </a:spcAft>
              <a:buSzPts val="1000"/>
              <a:buNone/>
              <a:defRPr sz="1333"/>
            </a:lvl2pPr>
            <a:lvl3pPr lvl="2" algn="l">
              <a:lnSpc>
                <a:spcPct val="150000"/>
              </a:lnSpc>
              <a:spcBef>
                <a:spcPts val="1333"/>
              </a:spcBef>
              <a:spcAft>
                <a:spcPts val="0"/>
              </a:spcAft>
              <a:buSzPts val="1000"/>
              <a:buNone/>
              <a:defRPr/>
            </a:lvl3pPr>
            <a:lvl4pPr lvl="3" algn="l">
              <a:lnSpc>
                <a:spcPct val="150000"/>
              </a:lnSpc>
              <a:spcBef>
                <a:spcPts val="1333"/>
              </a:spcBef>
              <a:spcAft>
                <a:spcPts val="0"/>
              </a:spcAft>
              <a:buSzPts val="1000"/>
              <a:buNone/>
              <a:defRPr sz="1333"/>
            </a:lvl4pPr>
            <a:lvl5pPr lvl="4" algn="l">
              <a:lnSpc>
                <a:spcPct val="150000"/>
              </a:lnSpc>
              <a:spcBef>
                <a:spcPts val="1333"/>
              </a:spcBef>
              <a:spcAft>
                <a:spcPts val="0"/>
              </a:spcAft>
              <a:buSzPts val="1000"/>
              <a:buNone/>
              <a:defRPr sz="1333"/>
            </a:lvl5pPr>
            <a:lvl6pPr lvl="5" algn="l">
              <a:lnSpc>
                <a:spcPct val="150000"/>
              </a:lnSpc>
              <a:spcBef>
                <a:spcPts val="1333"/>
              </a:spcBef>
              <a:spcAft>
                <a:spcPts val="0"/>
              </a:spcAft>
              <a:buSzPts val="1000"/>
              <a:buNone/>
              <a:defRPr sz="1333"/>
            </a:lvl6pPr>
            <a:lvl7pPr lvl="6" algn="l">
              <a:lnSpc>
                <a:spcPct val="150000"/>
              </a:lnSpc>
              <a:spcBef>
                <a:spcPts val="1333"/>
              </a:spcBef>
              <a:spcAft>
                <a:spcPts val="0"/>
              </a:spcAft>
              <a:buSzPts val="1000"/>
              <a:buNone/>
              <a:defRPr sz="1333"/>
            </a:lvl7pPr>
            <a:lvl8pPr lvl="7" algn="l">
              <a:lnSpc>
                <a:spcPct val="150000"/>
              </a:lnSpc>
              <a:spcBef>
                <a:spcPts val="1333"/>
              </a:spcBef>
              <a:spcAft>
                <a:spcPts val="0"/>
              </a:spcAft>
              <a:buSzPts val="1000"/>
              <a:buNone/>
              <a:defRPr sz="1333"/>
            </a:lvl8pPr>
            <a:lvl9pPr lvl="8" algn="l">
              <a:lnSpc>
                <a:spcPct val="150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847210787"/>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matchingName="05. Numbers and Stats List | Data | Nori 2 up">
  <p:cSld name="05. Numbers and Stats List | Data | Nori 2 up">
    <p:bg>
      <p:bgPr>
        <a:solidFill>
          <a:schemeClr val="accent2"/>
        </a:solidFill>
        <a:effectLst/>
      </p:bgPr>
    </p:bg>
    <p:spTree>
      <p:nvGrpSpPr>
        <p:cNvPr id="1" name="Shape 6915"/>
        <p:cNvGrpSpPr/>
        <p:nvPr/>
      </p:nvGrpSpPr>
      <p:grpSpPr>
        <a:xfrm>
          <a:off x="0" y="0"/>
          <a:ext cx="0" cy="0"/>
          <a:chOff x="0" y="0"/>
          <a:chExt cx="0" cy="0"/>
        </a:xfrm>
      </p:grpSpPr>
      <p:sp>
        <p:nvSpPr>
          <p:cNvPr id="6916" name="Google Shape;6916;p781"/>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6917" name="Google Shape;6917;p781"/>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918" name="Google Shape;6918;p78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919" name="Google Shape;6919;p781"/>
          <p:cNvSpPr txBox="1">
            <a:spLocks noGrp="1"/>
          </p:cNvSpPr>
          <p:nvPr>
            <p:ph type="subTitle" idx="1"/>
          </p:nvPr>
        </p:nvSpPr>
        <p:spPr>
          <a:xfrm>
            <a:off x="726833" y="2962667"/>
            <a:ext cx="342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920" name="Google Shape;6920;p781"/>
          <p:cNvSpPr txBox="1">
            <a:spLocks noGrp="1"/>
          </p:cNvSpPr>
          <p:nvPr>
            <p:ph type="subTitle" idx="2"/>
          </p:nvPr>
        </p:nvSpPr>
        <p:spPr>
          <a:xfrm>
            <a:off x="7251367" y="2521667"/>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0"/>
              </a:spcBef>
              <a:spcAft>
                <a:spcPts val="0"/>
              </a:spcAft>
              <a:buClr>
                <a:schemeClr val="lt1"/>
              </a:buClr>
              <a:buSzPts val="1000"/>
              <a:buNone/>
              <a:defRPr sz="1333">
                <a:solidFill>
                  <a:schemeClr val="lt1"/>
                </a:solidFill>
              </a:defRPr>
            </a:lvl2pPr>
            <a:lvl3pPr lvl="2" algn="l">
              <a:lnSpc>
                <a:spcPct val="115000"/>
              </a:lnSpc>
              <a:spcBef>
                <a:spcPts val="0"/>
              </a:spcBef>
              <a:spcAft>
                <a:spcPts val="0"/>
              </a:spcAft>
              <a:buClr>
                <a:schemeClr val="lt1"/>
              </a:buClr>
              <a:buSzPts val="1000"/>
              <a:buNone/>
              <a:defRPr>
                <a:solidFill>
                  <a:schemeClr val="lt1"/>
                </a:solidFill>
              </a:defRPr>
            </a:lvl3pPr>
            <a:lvl4pPr lvl="3" algn="l">
              <a:lnSpc>
                <a:spcPct val="115000"/>
              </a:lnSpc>
              <a:spcBef>
                <a:spcPts val="0"/>
              </a:spcBef>
              <a:spcAft>
                <a:spcPts val="0"/>
              </a:spcAft>
              <a:buClr>
                <a:schemeClr val="lt1"/>
              </a:buClr>
              <a:buSzPts val="1000"/>
              <a:buNone/>
              <a:defRPr sz="1333">
                <a:solidFill>
                  <a:schemeClr val="lt1"/>
                </a:solidFill>
              </a:defRPr>
            </a:lvl4pPr>
            <a:lvl5pPr lvl="4" algn="l">
              <a:lnSpc>
                <a:spcPct val="115000"/>
              </a:lnSpc>
              <a:spcBef>
                <a:spcPts val="0"/>
              </a:spcBef>
              <a:spcAft>
                <a:spcPts val="0"/>
              </a:spcAft>
              <a:buClr>
                <a:schemeClr val="lt1"/>
              </a:buClr>
              <a:buSzPts val="1000"/>
              <a:buNone/>
              <a:defRPr sz="1333">
                <a:solidFill>
                  <a:schemeClr val="lt1"/>
                </a:solidFill>
              </a:defRPr>
            </a:lvl5pPr>
            <a:lvl6pPr lvl="5" algn="l">
              <a:lnSpc>
                <a:spcPct val="115000"/>
              </a:lnSpc>
              <a:spcBef>
                <a:spcPts val="0"/>
              </a:spcBef>
              <a:spcAft>
                <a:spcPts val="0"/>
              </a:spcAft>
              <a:buClr>
                <a:schemeClr val="lt1"/>
              </a:buClr>
              <a:buSzPts val="1000"/>
              <a:buNone/>
              <a:defRPr sz="1333">
                <a:solidFill>
                  <a:schemeClr val="lt1"/>
                </a:solidFill>
              </a:defRPr>
            </a:lvl6pPr>
            <a:lvl7pPr lvl="6" algn="l">
              <a:lnSpc>
                <a:spcPct val="115000"/>
              </a:lnSpc>
              <a:spcBef>
                <a:spcPts val="0"/>
              </a:spcBef>
              <a:spcAft>
                <a:spcPts val="0"/>
              </a:spcAft>
              <a:buClr>
                <a:schemeClr val="lt1"/>
              </a:buClr>
              <a:buSzPts val="1000"/>
              <a:buNone/>
              <a:defRPr sz="1333">
                <a:solidFill>
                  <a:schemeClr val="lt1"/>
                </a:solidFill>
              </a:defRPr>
            </a:lvl7pPr>
            <a:lvl8pPr lvl="7" algn="l">
              <a:lnSpc>
                <a:spcPct val="115000"/>
              </a:lnSpc>
              <a:spcBef>
                <a:spcPts val="0"/>
              </a:spcBef>
              <a:spcAft>
                <a:spcPts val="0"/>
              </a:spcAft>
              <a:buClr>
                <a:schemeClr val="lt1"/>
              </a:buClr>
              <a:buSzPts val="1000"/>
              <a:buNone/>
              <a:defRPr sz="1333">
                <a:solidFill>
                  <a:schemeClr val="lt1"/>
                </a:solidFill>
              </a:defRPr>
            </a:lvl8pPr>
            <a:lvl9pPr lvl="8" algn="l">
              <a:lnSpc>
                <a:spcPct val="115000"/>
              </a:lnSpc>
              <a:spcBef>
                <a:spcPts val="0"/>
              </a:spcBef>
              <a:spcAft>
                <a:spcPts val="0"/>
              </a:spcAft>
              <a:buClr>
                <a:schemeClr val="lt1"/>
              </a:buClr>
              <a:buSzPts val="1000"/>
              <a:buNone/>
              <a:defRPr sz="1333">
                <a:solidFill>
                  <a:schemeClr val="lt1"/>
                </a:solidFill>
              </a:defRPr>
            </a:lvl9pPr>
          </a:lstStyle>
          <a:p>
            <a:endParaRPr/>
          </a:p>
        </p:txBody>
      </p:sp>
      <p:sp>
        <p:nvSpPr>
          <p:cNvPr id="6921" name="Google Shape;6921;p781"/>
          <p:cNvSpPr txBox="1">
            <a:spLocks noGrp="1"/>
          </p:cNvSpPr>
          <p:nvPr>
            <p:ph type="subTitle" idx="3"/>
          </p:nvPr>
        </p:nvSpPr>
        <p:spPr>
          <a:xfrm>
            <a:off x="5613664" y="2436333"/>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lt1"/>
              </a:buClr>
              <a:buSzPts val="3000"/>
              <a:buNone/>
              <a:defRPr sz="4000">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sp>
        <p:nvSpPr>
          <p:cNvPr id="6922" name="Google Shape;6922;p781"/>
          <p:cNvSpPr txBox="1">
            <a:spLocks noGrp="1"/>
          </p:cNvSpPr>
          <p:nvPr>
            <p:ph type="subTitle" idx="4"/>
          </p:nvPr>
        </p:nvSpPr>
        <p:spPr>
          <a:xfrm>
            <a:off x="7251367" y="3621690"/>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0"/>
              </a:spcBef>
              <a:spcAft>
                <a:spcPts val="0"/>
              </a:spcAft>
              <a:buClr>
                <a:schemeClr val="lt1"/>
              </a:buClr>
              <a:buSzPts val="1000"/>
              <a:buNone/>
              <a:defRPr sz="1333">
                <a:solidFill>
                  <a:schemeClr val="lt1"/>
                </a:solidFill>
              </a:defRPr>
            </a:lvl2pPr>
            <a:lvl3pPr lvl="2" algn="l">
              <a:lnSpc>
                <a:spcPct val="115000"/>
              </a:lnSpc>
              <a:spcBef>
                <a:spcPts val="0"/>
              </a:spcBef>
              <a:spcAft>
                <a:spcPts val="0"/>
              </a:spcAft>
              <a:buClr>
                <a:schemeClr val="lt1"/>
              </a:buClr>
              <a:buSzPts val="1000"/>
              <a:buNone/>
              <a:defRPr>
                <a:solidFill>
                  <a:schemeClr val="lt1"/>
                </a:solidFill>
              </a:defRPr>
            </a:lvl3pPr>
            <a:lvl4pPr lvl="3" algn="l">
              <a:lnSpc>
                <a:spcPct val="115000"/>
              </a:lnSpc>
              <a:spcBef>
                <a:spcPts val="0"/>
              </a:spcBef>
              <a:spcAft>
                <a:spcPts val="0"/>
              </a:spcAft>
              <a:buClr>
                <a:schemeClr val="lt1"/>
              </a:buClr>
              <a:buSzPts val="1000"/>
              <a:buNone/>
              <a:defRPr sz="1333">
                <a:solidFill>
                  <a:schemeClr val="lt1"/>
                </a:solidFill>
              </a:defRPr>
            </a:lvl4pPr>
            <a:lvl5pPr lvl="4" algn="l">
              <a:lnSpc>
                <a:spcPct val="115000"/>
              </a:lnSpc>
              <a:spcBef>
                <a:spcPts val="0"/>
              </a:spcBef>
              <a:spcAft>
                <a:spcPts val="0"/>
              </a:spcAft>
              <a:buClr>
                <a:schemeClr val="lt1"/>
              </a:buClr>
              <a:buSzPts val="1000"/>
              <a:buNone/>
              <a:defRPr sz="1333">
                <a:solidFill>
                  <a:schemeClr val="lt1"/>
                </a:solidFill>
              </a:defRPr>
            </a:lvl5pPr>
            <a:lvl6pPr lvl="5" algn="l">
              <a:lnSpc>
                <a:spcPct val="115000"/>
              </a:lnSpc>
              <a:spcBef>
                <a:spcPts val="0"/>
              </a:spcBef>
              <a:spcAft>
                <a:spcPts val="0"/>
              </a:spcAft>
              <a:buClr>
                <a:schemeClr val="lt1"/>
              </a:buClr>
              <a:buSzPts val="1000"/>
              <a:buNone/>
              <a:defRPr sz="1333">
                <a:solidFill>
                  <a:schemeClr val="lt1"/>
                </a:solidFill>
              </a:defRPr>
            </a:lvl6pPr>
            <a:lvl7pPr lvl="6" algn="l">
              <a:lnSpc>
                <a:spcPct val="115000"/>
              </a:lnSpc>
              <a:spcBef>
                <a:spcPts val="0"/>
              </a:spcBef>
              <a:spcAft>
                <a:spcPts val="0"/>
              </a:spcAft>
              <a:buClr>
                <a:schemeClr val="lt1"/>
              </a:buClr>
              <a:buSzPts val="1000"/>
              <a:buNone/>
              <a:defRPr sz="1333">
                <a:solidFill>
                  <a:schemeClr val="lt1"/>
                </a:solidFill>
              </a:defRPr>
            </a:lvl7pPr>
            <a:lvl8pPr lvl="7" algn="l">
              <a:lnSpc>
                <a:spcPct val="115000"/>
              </a:lnSpc>
              <a:spcBef>
                <a:spcPts val="0"/>
              </a:spcBef>
              <a:spcAft>
                <a:spcPts val="0"/>
              </a:spcAft>
              <a:buClr>
                <a:schemeClr val="lt1"/>
              </a:buClr>
              <a:buSzPts val="1000"/>
              <a:buNone/>
              <a:defRPr sz="1333">
                <a:solidFill>
                  <a:schemeClr val="lt1"/>
                </a:solidFill>
              </a:defRPr>
            </a:lvl8pPr>
            <a:lvl9pPr lvl="8" algn="l">
              <a:lnSpc>
                <a:spcPct val="115000"/>
              </a:lnSpc>
              <a:spcBef>
                <a:spcPts val="0"/>
              </a:spcBef>
              <a:spcAft>
                <a:spcPts val="0"/>
              </a:spcAft>
              <a:buClr>
                <a:schemeClr val="lt1"/>
              </a:buClr>
              <a:buSzPts val="1000"/>
              <a:buNone/>
              <a:defRPr sz="1333">
                <a:solidFill>
                  <a:schemeClr val="lt1"/>
                </a:solidFill>
              </a:defRPr>
            </a:lvl9pPr>
          </a:lstStyle>
          <a:p>
            <a:endParaRPr/>
          </a:p>
        </p:txBody>
      </p:sp>
      <p:sp>
        <p:nvSpPr>
          <p:cNvPr id="6923" name="Google Shape;6923;p781"/>
          <p:cNvSpPr txBox="1">
            <a:spLocks noGrp="1"/>
          </p:cNvSpPr>
          <p:nvPr>
            <p:ph type="subTitle" idx="5"/>
          </p:nvPr>
        </p:nvSpPr>
        <p:spPr>
          <a:xfrm>
            <a:off x="5613664" y="3536352"/>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lt1"/>
              </a:buClr>
              <a:buSzPts val="3000"/>
              <a:buNone/>
              <a:defRPr sz="4000">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pic>
        <p:nvPicPr>
          <p:cNvPr id="6924" name="Google Shape;6924;p781"/>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80264115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06. Icon List | Abstract Shapes | Lime | 4 Up 1">
  <p:cSld name="06. Icon List | Abstract Shapes | Lime | 4 Up 1">
    <p:bg>
      <p:bgPr>
        <a:solidFill>
          <a:schemeClr val="accent2"/>
        </a:solidFill>
        <a:effectLst/>
      </p:bgPr>
    </p:bg>
    <p:spTree>
      <p:nvGrpSpPr>
        <p:cNvPr id="1" name="Shape 6925"/>
        <p:cNvGrpSpPr/>
        <p:nvPr/>
      </p:nvGrpSpPr>
      <p:grpSpPr>
        <a:xfrm>
          <a:off x="0" y="0"/>
          <a:ext cx="0" cy="0"/>
          <a:chOff x="0" y="0"/>
          <a:chExt cx="0" cy="0"/>
        </a:xfrm>
      </p:grpSpPr>
      <p:sp>
        <p:nvSpPr>
          <p:cNvPr id="6926" name="Google Shape;6926;p78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27" name="Google Shape;6927;p78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928" name="Google Shape;6928;p782"/>
          <p:cNvSpPr txBox="1">
            <a:spLocks noGrp="1"/>
          </p:cNvSpPr>
          <p:nvPr>
            <p:ph type="subTitle" idx="1"/>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929" name="Google Shape;6929;p78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930" name="Google Shape;6930;p782"/>
          <p:cNvSpPr txBox="1">
            <a:spLocks noGrp="1"/>
          </p:cNvSpPr>
          <p:nvPr>
            <p:ph type="subTitle" idx="2"/>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931" name="Google Shape;6931;p782"/>
          <p:cNvSpPr txBox="1">
            <a:spLocks noGrp="1"/>
          </p:cNvSpPr>
          <p:nvPr>
            <p:ph type="subTitle" idx="3"/>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932" name="Google Shape;6932;p782"/>
          <p:cNvSpPr txBox="1">
            <a:spLocks noGrp="1"/>
          </p:cNvSpPr>
          <p:nvPr>
            <p:ph type="subTitle" idx="4"/>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933" name="Google Shape;6933;p782"/>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34" name="Google Shape;6934;p782"/>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35" name="Google Shape;6935;p782"/>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36" name="Google Shape;6936;p782"/>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37" name="Google Shape;6937;p782"/>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938" name="Google Shape;6938;p782"/>
          <p:cNvSpPr txBox="1">
            <a:spLocks noGrp="1"/>
          </p:cNvSpPr>
          <p:nvPr>
            <p:ph type="subTitle" idx="5"/>
          </p:nvPr>
        </p:nvSpPr>
        <p:spPr>
          <a:xfrm>
            <a:off x="726833" y="3048000"/>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3843828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11. Content Slide | Top Section Split 1">
  <p:cSld name="11. Content Slide | Top Section Split 1">
    <p:bg>
      <p:bgPr>
        <a:solidFill>
          <a:schemeClr val="lt1"/>
        </a:solidFill>
        <a:effectLst/>
      </p:bgPr>
    </p:bg>
    <p:spTree>
      <p:nvGrpSpPr>
        <p:cNvPr id="1" name="Shape 6939"/>
        <p:cNvGrpSpPr/>
        <p:nvPr/>
      </p:nvGrpSpPr>
      <p:grpSpPr>
        <a:xfrm>
          <a:off x="0" y="0"/>
          <a:ext cx="0" cy="0"/>
          <a:chOff x="0" y="0"/>
          <a:chExt cx="0" cy="0"/>
        </a:xfrm>
      </p:grpSpPr>
      <p:sp>
        <p:nvSpPr>
          <p:cNvPr id="6940" name="Google Shape;6940;g2a24b5671ab_0_2009"/>
          <p:cNvSpPr/>
          <p:nvPr/>
        </p:nvSpPr>
        <p:spPr>
          <a:xfrm>
            <a:off x="0" y="-12700"/>
            <a:ext cx="12192000" cy="23852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6941" name="Google Shape;6941;g2a24b5671ab_0_2009"/>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6942" name="Google Shape;6942;g2a24b5671ab_0_2009"/>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6943" name="Google Shape;6943;g2a24b5671ab_0_2009"/>
          <p:cNvSpPr txBox="1">
            <a:spLocks noGrp="1"/>
          </p:cNvSpPr>
          <p:nvPr>
            <p:ph type="subTitle" idx="1"/>
          </p:nvPr>
        </p:nvSpPr>
        <p:spPr>
          <a:xfrm>
            <a:off x="725800" y="1341120"/>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1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671027963"/>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A2F69-A8E4-0F53-BDFB-A198AF37ED3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2AD598F-2852-9DF4-C20C-BE756E43DE2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DD36A15-FFF6-8947-7BCF-7306EE23BB1E}"/>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5" name="Footer Placeholder 4">
            <a:extLst>
              <a:ext uri="{FF2B5EF4-FFF2-40B4-BE49-F238E27FC236}">
                <a16:creationId xmlns:a16="http://schemas.microsoft.com/office/drawing/2014/main" id="{C619C852-2A5D-EB9F-10EE-D83E7E9F91F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D332C87-DA15-6A27-C5F4-BD0B948CFE95}"/>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100136764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719AD8-5A99-32FF-7EEE-A505FCF8328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F57B8CD-3EF3-70CF-FFC3-3B432194370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7050051-5179-43F5-CF6A-F6F7956BE959}"/>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5" name="Footer Placeholder 4">
            <a:extLst>
              <a:ext uri="{FF2B5EF4-FFF2-40B4-BE49-F238E27FC236}">
                <a16:creationId xmlns:a16="http://schemas.microsoft.com/office/drawing/2014/main" id="{DFDC1241-57A1-06A7-2E30-CB3B1E8867C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DADFB8E-ED92-E77A-B467-DDD137FC87E8}"/>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1706545495"/>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69548C-6C25-A6BC-7872-C7CDCDC32D2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2C23155-8990-8282-543B-F0A2EC1E4F6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8B2E713-5CDF-B5C9-42D4-453624810E12}"/>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5" name="Footer Placeholder 4">
            <a:extLst>
              <a:ext uri="{FF2B5EF4-FFF2-40B4-BE49-F238E27FC236}">
                <a16:creationId xmlns:a16="http://schemas.microsoft.com/office/drawing/2014/main" id="{897EF80B-2110-17ED-67C1-7E9A3896947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6E880D7-A0DB-CE09-103B-07F6CEE9915F}"/>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5368885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78"/>
        <p:cNvGrpSpPr/>
        <p:nvPr/>
      </p:nvGrpSpPr>
      <p:grpSpPr>
        <a:xfrm>
          <a:off x="0" y="0"/>
          <a:ext cx="0" cy="0"/>
          <a:chOff x="0" y="0"/>
          <a:chExt cx="0" cy="0"/>
        </a:xfrm>
      </p:grpSpPr>
      <p:sp>
        <p:nvSpPr>
          <p:cNvPr id="79" name="Google Shape;79;p48"/>
          <p:cNvSpPr txBox="1">
            <a:spLocks noGrp="1"/>
          </p:cNvSpPr>
          <p:nvPr>
            <p:ph type="title"/>
          </p:nvPr>
        </p:nvSpPr>
        <p:spPr>
          <a:xfrm rot="5400000">
            <a:off x="3154892" y="1447801"/>
            <a:ext cx="3901017" cy="13716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 name="Google Shape;80;p48"/>
          <p:cNvSpPr txBox="1">
            <a:spLocks noGrp="1"/>
          </p:cNvSpPr>
          <p:nvPr>
            <p:ph type="body" idx="1"/>
          </p:nvPr>
        </p:nvSpPr>
        <p:spPr>
          <a:xfrm rot="5400000">
            <a:off x="360892" y="127000"/>
            <a:ext cx="3901017" cy="4013200"/>
          </a:xfrm>
          <a:prstGeom prst="rect">
            <a:avLst/>
          </a:prstGeom>
          <a:noFill/>
          <a:ln>
            <a:noFill/>
          </a:ln>
        </p:spPr>
        <p:txBody>
          <a:bodyPr spcFirstLastPara="1" wrap="square" lIns="91425" tIns="45700" rIns="91425" bIns="45700" anchor="t" anchorCtr="0">
            <a:normAutofit/>
          </a:bodyPr>
          <a:lstStyle>
            <a:lvl1pPr marL="304815" lvl="0" indent="-228611" algn="l">
              <a:lnSpc>
                <a:spcPct val="100000"/>
              </a:lnSpc>
              <a:spcBef>
                <a:spcPts val="240"/>
              </a:spcBef>
              <a:spcAft>
                <a:spcPts val="0"/>
              </a:spcAft>
              <a:buClr>
                <a:schemeClr val="dk1"/>
              </a:buClr>
              <a:buSzPts val="1800"/>
              <a:buChar char="•"/>
              <a:defRPr/>
            </a:lvl1pPr>
            <a:lvl2pPr marL="609630" lvl="1" indent="-228611" algn="l">
              <a:lnSpc>
                <a:spcPct val="100000"/>
              </a:lnSpc>
              <a:spcBef>
                <a:spcPts val="240"/>
              </a:spcBef>
              <a:spcAft>
                <a:spcPts val="0"/>
              </a:spcAft>
              <a:buClr>
                <a:schemeClr val="dk1"/>
              </a:buClr>
              <a:buSzPts val="1800"/>
              <a:buChar char="–"/>
              <a:defRPr/>
            </a:lvl2pPr>
            <a:lvl3pPr marL="914446" lvl="2" indent="-228611" algn="l">
              <a:lnSpc>
                <a:spcPct val="100000"/>
              </a:lnSpc>
              <a:spcBef>
                <a:spcPts val="240"/>
              </a:spcBef>
              <a:spcAft>
                <a:spcPts val="0"/>
              </a:spcAft>
              <a:buClr>
                <a:schemeClr val="dk1"/>
              </a:buClr>
              <a:buSzPts val="1800"/>
              <a:buChar char="•"/>
              <a:defRPr/>
            </a:lvl3pPr>
            <a:lvl4pPr marL="1219261" lvl="3" indent="-228611" algn="l">
              <a:lnSpc>
                <a:spcPct val="100000"/>
              </a:lnSpc>
              <a:spcBef>
                <a:spcPts val="240"/>
              </a:spcBef>
              <a:spcAft>
                <a:spcPts val="0"/>
              </a:spcAft>
              <a:buClr>
                <a:schemeClr val="dk1"/>
              </a:buClr>
              <a:buSzPts val="1800"/>
              <a:buChar char="–"/>
              <a:defRPr/>
            </a:lvl4pPr>
            <a:lvl5pPr marL="1524076" lvl="4" indent="-228611" algn="l">
              <a:lnSpc>
                <a:spcPct val="100000"/>
              </a:lnSpc>
              <a:spcBef>
                <a:spcPts val="240"/>
              </a:spcBef>
              <a:spcAft>
                <a:spcPts val="0"/>
              </a:spcAft>
              <a:buClr>
                <a:schemeClr val="dk1"/>
              </a:buClr>
              <a:buSzPts val="1800"/>
              <a:buChar char="»"/>
              <a:defRPr/>
            </a:lvl5pPr>
            <a:lvl6pPr marL="1828891" lvl="5" indent="-228611" algn="l">
              <a:lnSpc>
                <a:spcPct val="100000"/>
              </a:lnSpc>
              <a:spcBef>
                <a:spcPts val="240"/>
              </a:spcBef>
              <a:spcAft>
                <a:spcPts val="0"/>
              </a:spcAft>
              <a:buClr>
                <a:schemeClr val="dk1"/>
              </a:buClr>
              <a:buSzPts val="1800"/>
              <a:buChar char="•"/>
              <a:defRPr/>
            </a:lvl6pPr>
            <a:lvl7pPr marL="2133707" lvl="6" indent="-228611" algn="l">
              <a:lnSpc>
                <a:spcPct val="100000"/>
              </a:lnSpc>
              <a:spcBef>
                <a:spcPts val="240"/>
              </a:spcBef>
              <a:spcAft>
                <a:spcPts val="0"/>
              </a:spcAft>
              <a:buClr>
                <a:schemeClr val="dk1"/>
              </a:buClr>
              <a:buSzPts val="1800"/>
              <a:buChar char="•"/>
              <a:defRPr/>
            </a:lvl7pPr>
            <a:lvl8pPr marL="2438522" lvl="7" indent="-228611" algn="l">
              <a:lnSpc>
                <a:spcPct val="100000"/>
              </a:lnSpc>
              <a:spcBef>
                <a:spcPts val="240"/>
              </a:spcBef>
              <a:spcAft>
                <a:spcPts val="0"/>
              </a:spcAft>
              <a:buClr>
                <a:schemeClr val="dk1"/>
              </a:buClr>
              <a:buSzPts val="1800"/>
              <a:buChar char="•"/>
              <a:defRPr/>
            </a:lvl8pPr>
            <a:lvl9pPr marL="2743337" lvl="8" indent="-228611" algn="l">
              <a:lnSpc>
                <a:spcPct val="100000"/>
              </a:lnSpc>
              <a:spcBef>
                <a:spcPts val="240"/>
              </a:spcBef>
              <a:spcAft>
                <a:spcPts val="0"/>
              </a:spcAft>
              <a:buClr>
                <a:schemeClr val="dk1"/>
              </a:buClr>
              <a:buSzPts val="1800"/>
              <a:buChar char="•"/>
              <a:defRPr/>
            </a:lvl9pPr>
          </a:lstStyle>
          <a:p>
            <a:endParaRPr/>
          </a:p>
        </p:txBody>
      </p:sp>
      <p:sp>
        <p:nvSpPr>
          <p:cNvPr id="81" name="Google Shape;81;p48"/>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8"/>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 name="Google Shape;83;p48"/>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13020026"/>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046B4A-97EF-E568-F35C-AF12869D906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4461D12-B7EA-E895-FEEA-871AEF1FC25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4BE1FDF-3A08-821A-2AA2-0C797C661ED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5723AD9-C513-9ADB-BFDF-52B62F253F5A}"/>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6" name="Footer Placeholder 5">
            <a:extLst>
              <a:ext uri="{FF2B5EF4-FFF2-40B4-BE49-F238E27FC236}">
                <a16:creationId xmlns:a16="http://schemas.microsoft.com/office/drawing/2014/main" id="{7AA0C0F0-8E58-67A4-8B36-A1E9AFA2A84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2889093-46BD-EF9B-041F-399BC7F1ACD0}"/>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3463754054"/>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79D8B0-B30C-DCB6-D508-7E12E977A9B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D6B76A9-9C99-E2F0-87AF-A0ABED242F3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0BFB127-DE1F-FE1D-8A28-F80D97E31C0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F77628C-049F-9498-E553-8B578044663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385502AD-7DC1-577E-E748-17C3B7170302}"/>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998F538-F13E-16E5-BF1E-82E7FFC53105}"/>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8" name="Footer Placeholder 7">
            <a:extLst>
              <a:ext uri="{FF2B5EF4-FFF2-40B4-BE49-F238E27FC236}">
                <a16:creationId xmlns:a16="http://schemas.microsoft.com/office/drawing/2014/main" id="{A2B34D76-397F-7132-7DBB-BB493DFB38E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AAEC6D5-4819-9F6E-52E2-90249F377876}"/>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1224577740"/>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33F4D0-AA3B-6A36-2AAE-B21A8E94BB6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1683D1D-B4A4-B110-1C7F-82FCD38A5862}"/>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4" name="Footer Placeholder 3">
            <a:extLst>
              <a:ext uri="{FF2B5EF4-FFF2-40B4-BE49-F238E27FC236}">
                <a16:creationId xmlns:a16="http://schemas.microsoft.com/office/drawing/2014/main" id="{75976072-57F3-00DA-723D-B3BFF53572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B6C9D0CE-8A09-B6B4-039A-79B6304A8044}"/>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2219019956"/>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FC78222-ED75-0754-B4D9-63CCB979E02B}"/>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3" name="Footer Placeholder 2">
            <a:extLst>
              <a:ext uri="{FF2B5EF4-FFF2-40B4-BE49-F238E27FC236}">
                <a16:creationId xmlns:a16="http://schemas.microsoft.com/office/drawing/2014/main" id="{6ED89D0A-5B40-B922-BA44-6327C56AF7C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DAC134E-56F1-BC48-19AD-F402032A9F78}"/>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1824225080"/>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F60223-A41B-2371-E9E0-B5D61DC3E88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1D6257B-8195-1A18-C2D7-69D46DBE8E44}"/>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AA8B997-41FB-84F2-5559-C739AFC1248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966B43B-1EB6-3F7F-C06E-515A4B9D7865}"/>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6" name="Footer Placeholder 5">
            <a:extLst>
              <a:ext uri="{FF2B5EF4-FFF2-40B4-BE49-F238E27FC236}">
                <a16:creationId xmlns:a16="http://schemas.microsoft.com/office/drawing/2014/main" id="{29644709-CD8C-78BD-D779-6311C137666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BB06563-DDDE-BFB0-77DF-A61948D24386}"/>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69242760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3ED29B-5394-1330-E159-CCF67348105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A9AA097-3544-B324-F379-15345EFE592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DC90311-BF71-396B-EA05-B96CB1BE4B5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FE509DD-462B-5302-AC4C-242746FB26D9}"/>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6" name="Footer Placeholder 5">
            <a:extLst>
              <a:ext uri="{FF2B5EF4-FFF2-40B4-BE49-F238E27FC236}">
                <a16:creationId xmlns:a16="http://schemas.microsoft.com/office/drawing/2014/main" id="{F292F95B-84B4-EC50-E56D-F51EED6BA0E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1C2025-0D88-1A4E-8FC4-32F6DC1D46C0}"/>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3849046720"/>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3CA1A2-568A-5633-1E85-057814B9817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316DE4C-A414-6514-D930-5BDF4726D8A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3246F8A-39D7-0290-2C48-ACDAA9922AF0}"/>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5" name="Footer Placeholder 4">
            <a:extLst>
              <a:ext uri="{FF2B5EF4-FFF2-40B4-BE49-F238E27FC236}">
                <a16:creationId xmlns:a16="http://schemas.microsoft.com/office/drawing/2014/main" id="{AF4B087B-CF89-82A7-A04C-341F3D39AB5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68F19E9-9389-3BAD-9C59-FD3335A9E3B9}"/>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2887295837"/>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03D8E75-AC3B-270D-EEB1-68CD632EC35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DCFD433-C9CE-FAD8-FDD1-159D674564B8}"/>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4DFEC9-411B-548E-F94E-78061DADBDC7}"/>
              </a:ext>
            </a:extLst>
          </p:cNvPr>
          <p:cNvSpPr>
            <a:spLocks noGrp="1"/>
          </p:cNvSpPr>
          <p:nvPr>
            <p:ph type="dt" sz="half" idx="10"/>
          </p:nvPr>
        </p:nvSpPr>
        <p:spPr/>
        <p:txBody>
          <a:bodyPr/>
          <a:lstStyle/>
          <a:p>
            <a:fld id="{7B77D7F4-7ECE-47B3-8F06-9C8B214314B1}" type="datetimeFigureOut">
              <a:rPr lang="en-US" smtClean="0"/>
              <a:t>12/12/2023</a:t>
            </a:fld>
            <a:endParaRPr lang="en-US"/>
          </a:p>
        </p:txBody>
      </p:sp>
      <p:sp>
        <p:nvSpPr>
          <p:cNvPr id="5" name="Footer Placeholder 4">
            <a:extLst>
              <a:ext uri="{FF2B5EF4-FFF2-40B4-BE49-F238E27FC236}">
                <a16:creationId xmlns:a16="http://schemas.microsoft.com/office/drawing/2014/main" id="{CCBBDA7B-2479-8BD3-5DEC-A9C1DBCA81A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E4CD72C-9D89-933B-7216-F474479CD53B}"/>
              </a:ext>
            </a:extLst>
          </p:cNvPr>
          <p:cNvSpPr>
            <a:spLocks noGrp="1"/>
          </p:cNvSpPr>
          <p:nvPr>
            <p:ph type="sldNum" sz="quarter" idx="12"/>
          </p:nvPr>
        </p:nvSpPr>
        <p:spPr/>
        <p:txBody>
          <a:bodyPr/>
          <a:lstStyle/>
          <a:p>
            <a:fld id="{8E94E445-1489-45E5-AD38-52A7E4AF0B5A}" type="slidenum">
              <a:rPr lang="en-US" smtClean="0"/>
              <a:t>‹#›</a:t>
            </a:fld>
            <a:endParaRPr lang="en-US"/>
          </a:p>
        </p:txBody>
      </p:sp>
    </p:spTree>
    <p:extLst>
      <p:ext uri="{BB962C8B-B14F-4D97-AF65-F5344CB8AC3E}">
        <p14:creationId xmlns:p14="http://schemas.microsoft.com/office/powerpoint/2010/main" val="233187709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19"/>
        <p:cNvGrpSpPr/>
        <p:nvPr/>
      </p:nvGrpSpPr>
      <p:grpSpPr>
        <a:xfrm>
          <a:off x="0" y="0"/>
          <a:ext cx="0" cy="0"/>
          <a:chOff x="0" y="0"/>
          <a:chExt cx="0" cy="0"/>
        </a:xfrm>
      </p:grpSpPr>
      <p:sp>
        <p:nvSpPr>
          <p:cNvPr id="20" name="Google Shape;20;p27"/>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 name="Google Shape;21;p27"/>
          <p:cNvSpPr txBox="1">
            <a:spLocks noGrp="1"/>
          </p:cNvSpPr>
          <p:nvPr>
            <p:ph type="body" idx="1"/>
          </p:nvPr>
        </p:nvSpPr>
        <p:spPr>
          <a:xfrm>
            <a:off x="304800" y="1066800"/>
            <a:ext cx="2692400" cy="3017309"/>
          </a:xfrm>
          <a:prstGeom prst="rect">
            <a:avLst/>
          </a:prstGeom>
          <a:noFill/>
          <a:ln>
            <a:noFill/>
          </a:ln>
        </p:spPr>
        <p:txBody>
          <a:bodyPr spcFirstLastPara="1" wrap="square" lIns="91425" tIns="45700" rIns="91425" bIns="45700" anchor="t" anchorCtr="0">
            <a:normAutofit/>
          </a:bodyPr>
          <a:lstStyle>
            <a:lvl1pPr marL="304815" lvl="0" indent="-270947" algn="l">
              <a:lnSpc>
                <a:spcPct val="100000"/>
              </a:lnSpc>
              <a:spcBef>
                <a:spcPts val="373"/>
              </a:spcBef>
              <a:spcAft>
                <a:spcPts val="0"/>
              </a:spcAft>
              <a:buClr>
                <a:schemeClr val="dk1"/>
              </a:buClr>
              <a:buSzPts val="2800"/>
              <a:buChar char="•"/>
              <a:defRPr sz="1867"/>
            </a:lvl1pPr>
            <a:lvl2pPr marL="609630" lvl="1" indent="-254013" algn="l">
              <a:lnSpc>
                <a:spcPct val="100000"/>
              </a:lnSpc>
              <a:spcBef>
                <a:spcPts val="320"/>
              </a:spcBef>
              <a:spcAft>
                <a:spcPts val="0"/>
              </a:spcAft>
              <a:buClr>
                <a:schemeClr val="dk1"/>
              </a:buClr>
              <a:buSzPts val="2400"/>
              <a:buChar char="–"/>
              <a:defRPr sz="1600"/>
            </a:lvl2pPr>
            <a:lvl3pPr marL="914446" lvl="2" indent="-237079" algn="l">
              <a:lnSpc>
                <a:spcPct val="100000"/>
              </a:lnSpc>
              <a:spcBef>
                <a:spcPts val="267"/>
              </a:spcBef>
              <a:spcAft>
                <a:spcPts val="0"/>
              </a:spcAft>
              <a:buClr>
                <a:schemeClr val="dk1"/>
              </a:buClr>
              <a:buSzPts val="2000"/>
              <a:buChar char="•"/>
              <a:defRPr sz="1333"/>
            </a:lvl3pPr>
            <a:lvl4pPr marL="1219261" lvl="3" indent="-228611" algn="l">
              <a:lnSpc>
                <a:spcPct val="100000"/>
              </a:lnSpc>
              <a:spcBef>
                <a:spcPts val="240"/>
              </a:spcBef>
              <a:spcAft>
                <a:spcPts val="0"/>
              </a:spcAft>
              <a:buClr>
                <a:schemeClr val="dk1"/>
              </a:buClr>
              <a:buSzPts val="1800"/>
              <a:buChar char="–"/>
              <a:defRPr sz="1200"/>
            </a:lvl4pPr>
            <a:lvl5pPr marL="1524076" lvl="4" indent="-228611" algn="l">
              <a:lnSpc>
                <a:spcPct val="100000"/>
              </a:lnSpc>
              <a:spcBef>
                <a:spcPts val="240"/>
              </a:spcBef>
              <a:spcAft>
                <a:spcPts val="0"/>
              </a:spcAft>
              <a:buClr>
                <a:schemeClr val="dk1"/>
              </a:buClr>
              <a:buSzPts val="1800"/>
              <a:buChar char="»"/>
              <a:defRPr sz="1200"/>
            </a:lvl5pPr>
            <a:lvl6pPr marL="1828891" lvl="5" indent="-228611" algn="l">
              <a:lnSpc>
                <a:spcPct val="100000"/>
              </a:lnSpc>
              <a:spcBef>
                <a:spcPts val="240"/>
              </a:spcBef>
              <a:spcAft>
                <a:spcPts val="0"/>
              </a:spcAft>
              <a:buClr>
                <a:schemeClr val="dk1"/>
              </a:buClr>
              <a:buSzPts val="1800"/>
              <a:buChar char="•"/>
              <a:defRPr sz="1200"/>
            </a:lvl6pPr>
            <a:lvl7pPr marL="2133707" lvl="6" indent="-228611" algn="l">
              <a:lnSpc>
                <a:spcPct val="100000"/>
              </a:lnSpc>
              <a:spcBef>
                <a:spcPts val="240"/>
              </a:spcBef>
              <a:spcAft>
                <a:spcPts val="0"/>
              </a:spcAft>
              <a:buClr>
                <a:schemeClr val="dk1"/>
              </a:buClr>
              <a:buSzPts val="1800"/>
              <a:buChar char="•"/>
              <a:defRPr sz="1200"/>
            </a:lvl7pPr>
            <a:lvl8pPr marL="2438522" lvl="7" indent="-228611" algn="l">
              <a:lnSpc>
                <a:spcPct val="100000"/>
              </a:lnSpc>
              <a:spcBef>
                <a:spcPts val="240"/>
              </a:spcBef>
              <a:spcAft>
                <a:spcPts val="0"/>
              </a:spcAft>
              <a:buClr>
                <a:schemeClr val="dk1"/>
              </a:buClr>
              <a:buSzPts val="1800"/>
              <a:buChar char="•"/>
              <a:defRPr sz="1200"/>
            </a:lvl8pPr>
            <a:lvl9pPr marL="2743337" lvl="8" indent="-228611" algn="l">
              <a:lnSpc>
                <a:spcPct val="100000"/>
              </a:lnSpc>
              <a:spcBef>
                <a:spcPts val="240"/>
              </a:spcBef>
              <a:spcAft>
                <a:spcPts val="0"/>
              </a:spcAft>
              <a:buClr>
                <a:schemeClr val="dk1"/>
              </a:buClr>
              <a:buSzPts val="1800"/>
              <a:buChar char="•"/>
              <a:defRPr sz="1200"/>
            </a:lvl9pPr>
          </a:lstStyle>
          <a:p>
            <a:endParaRPr/>
          </a:p>
        </p:txBody>
      </p:sp>
      <p:sp>
        <p:nvSpPr>
          <p:cNvPr id="22" name="Google Shape;22;p27"/>
          <p:cNvSpPr txBox="1">
            <a:spLocks noGrp="1"/>
          </p:cNvSpPr>
          <p:nvPr>
            <p:ph type="body" idx="2"/>
          </p:nvPr>
        </p:nvSpPr>
        <p:spPr>
          <a:xfrm>
            <a:off x="3098800" y="1066800"/>
            <a:ext cx="2692400" cy="3017309"/>
          </a:xfrm>
          <a:prstGeom prst="rect">
            <a:avLst/>
          </a:prstGeom>
          <a:noFill/>
          <a:ln>
            <a:noFill/>
          </a:ln>
        </p:spPr>
        <p:txBody>
          <a:bodyPr spcFirstLastPara="1" wrap="square" lIns="91425" tIns="45700" rIns="91425" bIns="45700" anchor="t" anchorCtr="0">
            <a:normAutofit/>
          </a:bodyPr>
          <a:lstStyle>
            <a:lvl1pPr marL="304815" lvl="0" indent="-270947" algn="l">
              <a:lnSpc>
                <a:spcPct val="100000"/>
              </a:lnSpc>
              <a:spcBef>
                <a:spcPts val="373"/>
              </a:spcBef>
              <a:spcAft>
                <a:spcPts val="0"/>
              </a:spcAft>
              <a:buClr>
                <a:schemeClr val="dk1"/>
              </a:buClr>
              <a:buSzPts val="2800"/>
              <a:buChar char="•"/>
              <a:defRPr sz="1867"/>
            </a:lvl1pPr>
            <a:lvl2pPr marL="609630" lvl="1" indent="-254013" algn="l">
              <a:lnSpc>
                <a:spcPct val="100000"/>
              </a:lnSpc>
              <a:spcBef>
                <a:spcPts val="320"/>
              </a:spcBef>
              <a:spcAft>
                <a:spcPts val="0"/>
              </a:spcAft>
              <a:buClr>
                <a:schemeClr val="dk1"/>
              </a:buClr>
              <a:buSzPts val="2400"/>
              <a:buChar char="–"/>
              <a:defRPr sz="1600"/>
            </a:lvl2pPr>
            <a:lvl3pPr marL="914446" lvl="2" indent="-237079" algn="l">
              <a:lnSpc>
                <a:spcPct val="100000"/>
              </a:lnSpc>
              <a:spcBef>
                <a:spcPts val="267"/>
              </a:spcBef>
              <a:spcAft>
                <a:spcPts val="0"/>
              </a:spcAft>
              <a:buClr>
                <a:schemeClr val="dk1"/>
              </a:buClr>
              <a:buSzPts val="2000"/>
              <a:buChar char="•"/>
              <a:defRPr sz="1333"/>
            </a:lvl3pPr>
            <a:lvl4pPr marL="1219261" lvl="3" indent="-228611" algn="l">
              <a:lnSpc>
                <a:spcPct val="100000"/>
              </a:lnSpc>
              <a:spcBef>
                <a:spcPts val="240"/>
              </a:spcBef>
              <a:spcAft>
                <a:spcPts val="0"/>
              </a:spcAft>
              <a:buClr>
                <a:schemeClr val="dk1"/>
              </a:buClr>
              <a:buSzPts val="1800"/>
              <a:buChar char="–"/>
              <a:defRPr sz="1200"/>
            </a:lvl4pPr>
            <a:lvl5pPr marL="1524076" lvl="4" indent="-228611" algn="l">
              <a:lnSpc>
                <a:spcPct val="100000"/>
              </a:lnSpc>
              <a:spcBef>
                <a:spcPts val="240"/>
              </a:spcBef>
              <a:spcAft>
                <a:spcPts val="0"/>
              </a:spcAft>
              <a:buClr>
                <a:schemeClr val="dk1"/>
              </a:buClr>
              <a:buSzPts val="1800"/>
              <a:buChar char="»"/>
              <a:defRPr sz="1200"/>
            </a:lvl5pPr>
            <a:lvl6pPr marL="1828891" lvl="5" indent="-228611" algn="l">
              <a:lnSpc>
                <a:spcPct val="100000"/>
              </a:lnSpc>
              <a:spcBef>
                <a:spcPts val="240"/>
              </a:spcBef>
              <a:spcAft>
                <a:spcPts val="0"/>
              </a:spcAft>
              <a:buClr>
                <a:schemeClr val="dk1"/>
              </a:buClr>
              <a:buSzPts val="1800"/>
              <a:buChar char="•"/>
              <a:defRPr sz="1200"/>
            </a:lvl6pPr>
            <a:lvl7pPr marL="2133707" lvl="6" indent="-228611" algn="l">
              <a:lnSpc>
                <a:spcPct val="100000"/>
              </a:lnSpc>
              <a:spcBef>
                <a:spcPts val="240"/>
              </a:spcBef>
              <a:spcAft>
                <a:spcPts val="0"/>
              </a:spcAft>
              <a:buClr>
                <a:schemeClr val="dk1"/>
              </a:buClr>
              <a:buSzPts val="1800"/>
              <a:buChar char="•"/>
              <a:defRPr sz="1200"/>
            </a:lvl7pPr>
            <a:lvl8pPr marL="2438522" lvl="7" indent="-228611" algn="l">
              <a:lnSpc>
                <a:spcPct val="100000"/>
              </a:lnSpc>
              <a:spcBef>
                <a:spcPts val="240"/>
              </a:spcBef>
              <a:spcAft>
                <a:spcPts val="0"/>
              </a:spcAft>
              <a:buClr>
                <a:schemeClr val="dk1"/>
              </a:buClr>
              <a:buSzPts val="1800"/>
              <a:buChar char="•"/>
              <a:defRPr sz="1200"/>
            </a:lvl8pPr>
            <a:lvl9pPr marL="2743337" lvl="8" indent="-228611" algn="l">
              <a:lnSpc>
                <a:spcPct val="100000"/>
              </a:lnSpc>
              <a:spcBef>
                <a:spcPts val="240"/>
              </a:spcBef>
              <a:spcAft>
                <a:spcPts val="0"/>
              </a:spcAft>
              <a:buClr>
                <a:schemeClr val="dk1"/>
              </a:buClr>
              <a:buSzPts val="1800"/>
              <a:buChar char="•"/>
              <a:defRPr sz="1200"/>
            </a:lvl9pPr>
          </a:lstStyle>
          <a:p>
            <a:endParaRPr/>
          </a:p>
        </p:txBody>
      </p:sp>
      <p:sp>
        <p:nvSpPr>
          <p:cNvPr id="23" name="Google Shape;23;p27"/>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609630"/>
            <a:endParaRPr lang="en-US" kern="0"/>
          </a:p>
        </p:txBody>
      </p:sp>
      <p:sp>
        <p:nvSpPr>
          <p:cNvPr id="24" name="Google Shape;24;p27"/>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609630"/>
            <a:endParaRPr lang="en-US" kern="0"/>
          </a:p>
        </p:txBody>
      </p:sp>
      <p:sp>
        <p:nvSpPr>
          <p:cNvPr id="25" name="Google Shape;25;p27"/>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pPr defTabSz="609630"/>
            <a:fld id="{00000000-1234-1234-1234-123412341234}" type="slidenum">
              <a:rPr lang="en" kern="0" smtClean="0"/>
              <a:pPr defTabSz="609630"/>
              <a:t>‹#›</a:t>
            </a:fld>
            <a:endParaRPr lang="en" kern="0"/>
          </a:p>
        </p:txBody>
      </p:sp>
    </p:spTree>
    <p:extLst>
      <p:ext uri="{BB962C8B-B14F-4D97-AF65-F5344CB8AC3E}">
        <p14:creationId xmlns:p14="http://schemas.microsoft.com/office/powerpoint/2010/main" val="33550057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E06C152E-AB97-492E-92E8-E5802F554ABA}"/>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Lst>
          </a:blip>
          <a:srcRect t="11161" b="4490"/>
          <a:stretch>
            <a:fillRect/>
          </a:stretch>
        </p:blipFill>
        <p:spPr>
          <a:xfrm>
            <a:off x="3358" y="0"/>
            <a:ext cx="12188642" cy="6858000"/>
          </a:xfrm>
          <a:prstGeom prst="rect">
            <a:avLst/>
          </a:prstGeom>
        </p:spPr>
      </p:pic>
      <p:sp>
        <p:nvSpPr>
          <p:cNvPr id="17" name="Freeform: Shape 16">
            <a:extLst>
              <a:ext uri="{FF2B5EF4-FFF2-40B4-BE49-F238E27FC236}">
                <a16:creationId xmlns:a16="http://schemas.microsoft.com/office/drawing/2014/main" id="{0C1D64F7-FFF7-435F-9178-4AC4EDF9D4BB}"/>
              </a:ext>
            </a:extLst>
          </p:cNvPr>
          <p:cNvSpPr/>
          <p:nvPr userDrawn="1"/>
        </p:nvSpPr>
        <p:spPr>
          <a:xfrm>
            <a:off x="0" y="1"/>
            <a:ext cx="12194214" cy="6859889"/>
          </a:xfrm>
          <a:custGeom>
            <a:avLst/>
            <a:gdLst>
              <a:gd name="connsiteX0" fmla="*/ 10894322 w 14554201"/>
              <a:gd name="connsiteY0" fmla="*/ 0 h 10401300"/>
              <a:gd name="connsiteX1" fmla="*/ 14554201 w 14554201"/>
              <a:gd name="connsiteY1" fmla="*/ 0 h 10401300"/>
              <a:gd name="connsiteX2" fmla="*/ 14554201 w 14554201"/>
              <a:gd name="connsiteY2" fmla="*/ 10401300 h 10401300"/>
              <a:gd name="connsiteX3" fmla="*/ 0 w 14554201"/>
              <a:gd name="connsiteY3" fmla="*/ 10401300 h 10401300"/>
              <a:gd name="connsiteX4" fmla="*/ 10894322 w 14554201"/>
              <a:gd name="connsiteY4" fmla="*/ 0 h 1040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4201" h="10401300">
                <a:moveTo>
                  <a:pt x="10894322" y="0"/>
                </a:moveTo>
                <a:lnTo>
                  <a:pt x="14554201" y="0"/>
                </a:lnTo>
                <a:lnTo>
                  <a:pt x="14554201" y="10401300"/>
                </a:lnTo>
                <a:lnTo>
                  <a:pt x="0" y="10401300"/>
                </a:lnTo>
                <a:lnTo>
                  <a:pt x="10894322" y="0"/>
                </a:lnTo>
                <a:close/>
              </a:path>
            </a:pathLst>
          </a:custGeom>
          <a:solidFill>
            <a:srgbClr val="F2EDE1">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Parallelogram 13">
            <a:extLst>
              <a:ext uri="{FF2B5EF4-FFF2-40B4-BE49-F238E27FC236}">
                <a16:creationId xmlns:a16="http://schemas.microsoft.com/office/drawing/2014/main" id="{14D73D5E-DAB4-4C06-B300-5CA64271D27A}"/>
              </a:ext>
            </a:extLst>
          </p:cNvPr>
          <p:cNvSpPr/>
          <p:nvPr userDrawn="1"/>
        </p:nvSpPr>
        <p:spPr>
          <a:xfrm>
            <a:off x="2649257" y="3287598"/>
            <a:ext cx="2469499" cy="985714"/>
          </a:xfrm>
          <a:prstGeom prst="parallelogram">
            <a:avLst>
              <a:gd name="adj" fmla="val 133730"/>
            </a:avLst>
          </a:prstGeom>
          <a:solidFill>
            <a:schemeClr val="accent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6" name="TextBox 18">
            <a:extLst>
              <a:ext uri="{FF2B5EF4-FFF2-40B4-BE49-F238E27FC236}">
                <a16:creationId xmlns:a16="http://schemas.microsoft.com/office/drawing/2014/main" id="{13F0F908-FACA-4B35-84A6-6A1BC509DDFC}"/>
              </a:ext>
            </a:extLst>
          </p:cNvPr>
          <p:cNvSpPr txBox="1"/>
          <p:nvPr userDrawn="1"/>
        </p:nvSpPr>
        <p:spPr>
          <a:xfrm>
            <a:off x="6452160" y="1275918"/>
            <a:ext cx="5612368" cy="4023360"/>
          </a:xfrm>
          <a:prstGeom prst="rect">
            <a:avLst/>
          </a:prstGeom>
        </p:spPr>
        <p:txBody>
          <a:bodyPr wrap="none" lIns="0" tIns="0" rIns="0" bIns="0" rtlCol="0" anchor="b">
            <a:noAutofit/>
          </a:bodyPr>
          <a:lstStyle/>
          <a:p>
            <a:pPr marL="91445" algn="just">
              <a:lnSpc>
                <a:spcPct val="70000"/>
              </a:lnSpc>
            </a:pPr>
            <a:r>
              <a:rPr lang="en-US" sz="6600" b="0">
                <a:solidFill>
                  <a:schemeClr val="accent2"/>
                </a:solidFill>
                <a:latin typeface="Franklin Gothic Heavy" panose="020B0903020102020204" pitchFamily="34" charset="0"/>
              </a:rPr>
              <a:t>               </a:t>
            </a:r>
            <a:r>
              <a:rPr lang="en-US" sz="6600" b="0">
                <a:solidFill>
                  <a:schemeClr val="accent1"/>
                </a:solidFill>
                <a:latin typeface="Franklin Gothic Heavy" panose="020B0903020102020204" pitchFamily="34" charset="0"/>
              </a:rPr>
              <a:t>2022</a:t>
            </a:r>
          </a:p>
          <a:p>
            <a:pPr marL="91445" algn="just">
              <a:lnSpc>
                <a:spcPct val="70000"/>
              </a:lnSpc>
            </a:pPr>
            <a:r>
              <a:rPr lang="en-US" sz="6600" b="0">
                <a:solidFill>
                  <a:schemeClr val="accent2"/>
                </a:solidFill>
                <a:latin typeface="Franklin Gothic Heavy" panose="020B0903020102020204" pitchFamily="34" charset="0"/>
              </a:rPr>
              <a:t>WORKFORCE</a:t>
            </a:r>
          </a:p>
          <a:p>
            <a:pPr marL="91445" algn="just">
              <a:lnSpc>
                <a:spcPct val="70000"/>
              </a:lnSpc>
            </a:pPr>
            <a:r>
              <a:rPr lang="en-US" sz="6600" b="0" spc="400" baseline="0">
                <a:solidFill>
                  <a:srgbClr val="1E4374"/>
                </a:solidFill>
                <a:latin typeface="Franklin Gothic Heavy" panose="020B0903020102020204" pitchFamily="34" charset="0"/>
              </a:rPr>
              <a:t>STRATEGIES</a:t>
            </a:r>
          </a:p>
          <a:p>
            <a:pPr marL="91445" lvl="0" indent="0" algn="just">
              <a:lnSpc>
                <a:spcPct val="70000"/>
              </a:lnSpc>
            </a:pPr>
            <a:r>
              <a:rPr lang="en-US" sz="6600" spc="1200" baseline="0">
                <a:solidFill>
                  <a:srgbClr val="1E4374"/>
                </a:solidFill>
                <a:latin typeface="Franklin Gothic Demi" panose="020B0703020102020204" pitchFamily="34" charset="0"/>
                <a:cs typeface="Poppins Medium" panose="00000600000000000000" pitchFamily="50" charset="0"/>
              </a:rPr>
              <a:t>INITIATIVE</a:t>
            </a:r>
          </a:p>
        </p:txBody>
      </p:sp>
      <p:sp>
        <p:nvSpPr>
          <p:cNvPr id="27" name="Parallelogram 26">
            <a:extLst>
              <a:ext uri="{FF2B5EF4-FFF2-40B4-BE49-F238E27FC236}">
                <a16:creationId xmlns:a16="http://schemas.microsoft.com/office/drawing/2014/main" id="{B231E1C7-EB70-440F-91CD-9A95ED517D0A}"/>
              </a:ext>
            </a:extLst>
          </p:cNvPr>
          <p:cNvSpPr/>
          <p:nvPr userDrawn="1"/>
        </p:nvSpPr>
        <p:spPr>
          <a:xfrm>
            <a:off x="402101" y="5018316"/>
            <a:ext cx="2469499" cy="985714"/>
          </a:xfrm>
          <a:prstGeom prst="parallelogram">
            <a:avLst>
              <a:gd name="adj" fmla="val 133730"/>
            </a:avLst>
          </a:prstGeom>
          <a:solidFill>
            <a:schemeClr val="accent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nvGrpSpPr>
          <p:cNvPr id="29" name="Group 9">
            <a:extLst>
              <a:ext uri="{FF2B5EF4-FFF2-40B4-BE49-F238E27FC236}">
                <a16:creationId xmlns:a16="http://schemas.microsoft.com/office/drawing/2014/main" id="{9778030B-0974-4D27-A7E5-F3D698D231DE}"/>
              </a:ext>
            </a:extLst>
          </p:cNvPr>
          <p:cNvGrpSpPr/>
          <p:nvPr userDrawn="1"/>
        </p:nvGrpSpPr>
        <p:grpSpPr>
          <a:xfrm>
            <a:off x="6452160" y="5706468"/>
            <a:ext cx="5206848" cy="744342"/>
            <a:chOff x="21772" y="0"/>
            <a:chExt cx="17596101" cy="2515439"/>
          </a:xfrm>
        </p:grpSpPr>
        <p:pic>
          <p:nvPicPr>
            <p:cNvPr id="30" name="Picture 10">
              <a:extLst>
                <a:ext uri="{FF2B5EF4-FFF2-40B4-BE49-F238E27FC236}">
                  <a16:creationId xmlns:a16="http://schemas.microsoft.com/office/drawing/2014/main" id="{2D7AF768-FCA8-4314-994E-4EE5861DD974}"/>
                </a:ext>
              </a:extLst>
            </p:cNvPr>
            <p:cNvPicPr>
              <a:picLocks noChangeAspect="1"/>
            </p:cNvPicPr>
            <p:nvPr/>
          </p:nvPicPr>
          <p:blipFill>
            <a:blip r:embed="rId4"/>
            <a:srcRect t="33034" b="31722"/>
            <a:stretch>
              <a:fillRect/>
            </a:stretch>
          </p:blipFill>
          <p:spPr>
            <a:xfrm>
              <a:off x="10078838" y="588798"/>
              <a:ext cx="5466760" cy="1926641"/>
            </a:xfrm>
            <a:prstGeom prst="rect">
              <a:avLst/>
            </a:prstGeom>
          </p:spPr>
        </p:pic>
        <p:pic>
          <p:nvPicPr>
            <p:cNvPr id="31" name="Picture 11">
              <a:extLst>
                <a:ext uri="{FF2B5EF4-FFF2-40B4-BE49-F238E27FC236}">
                  <a16:creationId xmlns:a16="http://schemas.microsoft.com/office/drawing/2014/main" id="{A8E50C07-0CCB-461B-9549-EC3529CC0FA6}"/>
                </a:ext>
              </a:extLst>
            </p:cNvPr>
            <p:cNvPicPr>
              <a:picLocks noChangeAspect="1"/>
            </p:cNvPicPr>
            <p:nvPr/>
          </p:nvPicPr>
          <p:blipFill rotWithShape="1">
            <a:blip r:embed="rId5"/>
            <a:srcRect l="1" r="-7197" b="-2733"/>
            <a:stretch/>
          </p:blipFill>
          <p:spPr>
            <a:xfrm>
              <a:off x="6263552" y="684970"/>
              <a:ext cx="3457124" cy="1764269"/>
            </a:xfrm>
            <a:prstGeom prst="rect">
              <a:avLst/>
            </a:prstGeom>
          </p:spPr>
        </p:pic>
        <p:pic>
          <p:nvPicPr>
            <p:cNvPr id="32" name="Picture 12">
              <a:extLst>
                <a:ext uri="{FF2B5EF4-FFF2-40B4-BE49-F238E27FC236}">
                  <a16:creationId xmlns:a16="http://schemas.microsoft.com/office/drawing/2014/main" id="{71D11A67-6D28-49F9-96F4-8E6FC2CA6555}"/>
                </a:ext>
              </a:extLst>
            </p:cNvPr>
            <p:cNvPicPr>
              <a:picLocks noChangeAspect="1"/>
            </p:cNvPicPr>
            <p:nvPr/>
          </p:nvPicPr>
          <p:blipFill>
            <a:blip r:embed="rId6"/>
            <a:srcRect/>
            <a:stretch>
              <a:fillRect/>
            </a:stretch>
          </p:blipFill>
          <p:spPr>
            <a:xfrm>
              <a:off x="2938367" y="90293"/>
              <a:ext cx="2311280" cy="2179826"/>
            </a:xfrm>
            <a:prstGeom prst="rect">
              <a:avLst/>
            </a:prstGeom>
          </p:spPr>
        </p:pic>
        <p:pic>
          <p:nvPicPr>
            <p:cNvPr id="33" name="Picture 13">
              <a:extLst>
                <a:ext uri="{FF2B5EF4-FFF2-40B4-BE49-F238E27FC236}">
                  <a16:creationId xmlns:a16="http://schemas.microsoft.com/office/drawing/2014/main" id="{773DA4FC-9C40-43DC-9238-547D7EC4B8BA}"/>
                </a:ext>
              </a:extLst>
            </p:cNvPr>
            <p:cNvPicPr>
              <a:picLocks noChangeAspect="1"/>
            </p:cNvPicPr>
            <p:nvPr/>
          </p:nvPicPr>
          <p:blipFill>
            <a:blip r:embed="rId7"/>
            <a:srcRect/>
            <a:stretch>
              <a:fillRect/>
            </a:stretch>
          </p:blipFill>
          <p:spPr>
            <a:xfrm>
              <a:off x="15903762" y="505850"/>
              <a:ext cx="1714111" cy="1714111"/>
            </a:xfrm>
            <a:prstGeom prst="rect">
              <a:avLst/>
            </a:prstGeom>
          </p:spPr>
        </p:pic>
        <p:pic>
          <p:nvPicPr>
            <p:cNvPr id="34" name="Picture 14">
              <a:extLst>
                <a:ext uri="{FF2B5EF4-FFF2-40B4-BE49-F238E27FC236}">
                  <a16:creationId xmlns:a16="http://schemas.microsoft.com/office/drawing/2014/main" id="{FB16AEAC-C639-454C-88AF-2D98B3FB2BBE}"/>
                </a:ext>
              </a:extLst>
            </p:cNvPr>
            <p:cNvPicPr>
              <a:picLocks noChangeAspect="1"/>
            </p:cNvPicPr>
            <p:nvPr/>
          </p:nvPicPr>
          <p:blipFill>
            <a:blip r:embed="rId8"/>
            <a:srcRect/>
            <a:stretch>
              <a:fillRect/>
            </a:stretch>
          </p:blipFill>
          <p:spPr>
            <a:xfrm>
              <a:off x="21772" y="0"/>
              <a:ext cx="2200148" cy="2338763"/>
            </a:xfrm>
            <a:prstGeom prst="rect">
              <a:avLst/>
            </a:prstGeom>
          </p:spPr>
        </p:pic>
      </p:grpSp>
    </p:spTree>
    <p:extLst>
      <p:ext uri="{BB962C8B-B14F-4D97-AF65-F5344CB8AC3E}">
        <p14:creationId xmlns:p14="http://schemas.microsoft.com/office/powerpoint/2010/main" val="258390232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bg1">
            <a:alpha val="99000"/>
          </a:schemeClr>
        </a:solidFill>
        <a:effectLst/>
      </p:bgPr>
    </p:bg>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E06C152E-AB97-492E-92E8-E5802F554ABA}"/>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Lst>
          </a:blip>
          <a:srcRect t="11161" b="4490"/>
          <a:stretch>
            <a:fillRect/>
          </a:stretch>
        </p:blipFill>
        <p:spPr>
          <a:xfrm>
            <a:off x="3358" y="0"/>
            <a:ext cx="12188642" cy="6858000"/>
          </a:xfrm>
          <a:prstGeom prst="rect">
            <a:avLst/>
          </a:prstGeom>
        </p:spPr>
      </p:pic>
      <p:sp>
        <p:nvSpPr>
          <p:cNvPr id="17" name="Freeform: Shape 16">
            <a:extLst>
              <a:ext uri="{FF2B5EF4-FFF2-40B4-BE49-F238E27FC236}">
                <a16:creationId xmlns:a16="http://schemas.microsoft.com/office/drawing/2014/main" id="{0C1D64F7-FFF7-435F-9178-4AC4EDF9D4BB}"/>
              </a:ext>
            </a:extLst>
          </p:cNvPr>
          <p:cNvSpPr/>
          <p:nvPr userDrawn="1"/>
        </p:nvSpPr>
        <p:spPr>
          <a:xfrm>
            <a:off x="0" y="-1890"/>
            <a:ext cx="12194214" cy="6859890"/>
          </a:xfrm>
          <a:custGeom>
            <a:avLst/>
            <a:gdLst>
              <a:gd name="connsiteX0" fmla="*/ 10894322 w 14554201"/>
              <a:gd name="connsiteY0" fmla="*/ 0 h 10401300"/>
              <a:gd name="connsiteX1" fmla="*/ 14554201 w 14554201"/>
              <a:gd name="connsiteY1" fmla="*/ 0 h 10401300"/>
              <a:gd name="connsiteX2" fmla="*/ 14554201 w 14554201"/>
              <a:gd name="connsiteY2" fmla="*/ 10401300 h 10401300"/>
              <a:gd name="connsiteX3" fmla="*/ 0 w 14554201"/>
              <a:gd name="connsiteY3" fmla="*/ 10401300 h 10401300"/>
              <a:gd name="connsiteX4" fmla="*/ 10894322 w 14554201"/>
              <a:gd name="connsiteY4" fmla="*/ 0 h 1040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4201" h="10401300">
                <a:moveTo>
                  <a:pt x="10894322" y="0"/>
                </a:moveTo>
                <a:lnTo>
                  <a:pt x="14554201" y="0"/>
                </a:lnTo>
                <a:lnTo>
                  <a:pt x="14554201" y="10401300"/>
                </a:lnTo>
                <a:lnTo>
                  <a:pt x="0" y="10401300"/>
                </a:lnTo>
                <a:lnTo>
                  <a:pt x="10894322" y="0"/>
                </a:lnTo>
                <a:close/>
              </a:path>
            </a:pathLst>
          </a:custGeom>
          <a:solidFill>
            <a:srgbClr val="F2EDE1">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815FAFD7-C149-4835-94A1-828E30E62730}"/>
              </a:ext>
            </a:extLst>
          </p:cNvPr>
          <p:cNvSpPr>
            <a:spLocks noGrp="1"/>
          </p:cNvSpPr>
          <p:nvPr>
            <p:ph type="title"/>
          </p:nvPr>
        </p:nvSpPr>
        <p:spPr>
          <a:xfrm>
            <a:off x="5384466" y="2408833"/>
            <a:ext cx="6350007" cy="1799652"/>
          </a:xfrm>
        </p:spPr>
        <p:txBody>
          <a:bodyPr anchor="b">
            <a:normAutofit/>
          </a:bodyPr>
          <a:lstStyle>
            <a:lvl1pPr algn="r">
              <a:lnSpc>
                <a:spcPct val="90000"/>
              </a:lnSpc>
              <a:defRPr sz="5000">
                <a:solidFill>
                  <a:schemeClr val="accent1"/>
                </a:solidFill>
                <a:latin typeface="Franklin Gothic Heavy" panose="020B0903020102020204" pitchFamily="34" charset="0"/>
              </a:defRPr>
            </a:lvl1pPr>
          </a:lstStyle>
          <a:p>
            <a:r>
              <a:rPr lang="en-US"/>
              <a:t>Click to edit Master title style</a:t>
            </a:r>
          </a:p>
        </p:txBody>
      </p:sp>
      <p:sp>
        <p:nvSpPr>
          <p:cNvPr id="4" name="Text Placeholder 3">
            <a:extLst>
              <a:ext uri="{FF2B5EF4-FFF2-40B4-BE49-F238E27FC236}">
                <a16:creationId xmlns:a16="http://schemas.microsoft.com/office/drawing/2014/main" id="{B5171314-2E75-4EA6-A071-BB52E3F97E40}"/>
              </a:ext>
            </a:extLst>
          </p:cNvPr>
          <p:cNvSpPr>
            <a:spLocks noGrp="1"/>
          </p:cNvSpPr>
          <p:nvPr>
            <p:ph type="body" sz="quarter" idx="10"/>
          </p:nvPr>
        </p:nvSpPr>
        <p:spPr>
          <a:xfrm>
            <a:off x="5389968" y="4273312"/>
            <a:ext cx="6344832" cy="1116013"/>
          </a:xfrm>
        </p:spPr>
        <p:txBody>
          <a:bodyPr>
            <a:normAutofit/>
          </a:bodyPr>
          <a:lstStyle>
            <a:lvl1pPr marL="0" indent="0" algn="r">
              <a:lnSpc>
                <a:spcPct val="90000"/>
              </a:lnSpc>
              <a:buFontTx/>
              <a:buNone/>
              <a:defRPr sz="3000" b="1"/>
            </a:lvl1pPr>
          </a:lstStyle>
          <a:p>
            <a:pPr lvl="0"/>
            <a:r>
              <a:rPr lang="en-US"/>
              <a:t>Edit Master text styles</a:t>
            </a:r>
          </a:p>
        </p:txBody>
      </p:sp>
      <p:sp>
        <p:nvSpPr>
          <p:cNvPr id="26" name="Parallelogram 25">
            <a:extLst>
              <a:ext uri="{FF2B5EF4-FFF2-40B4-BE49-F238E27FC236}">
                <a16:creationId xmlns:a16="http://schemas.microsoft.com/office/drawing/2014/main" id="{DF950014-7A07-48B0-9D9B-98D673C9CF51}"/>
              </a:ext>
            </a:extLst>
          </p:cNvPr>
          <p:cNvSpPr/>
          <p:nvPr userDrawn="1"/>
        </p:nvSpPr>
        <p:spPr>
          <a:xfrm>
            <a:off x="2649257" y="3287598"/>
            <a:ext cx="2469499" cy="985714"/>
          </a:xfrm>
          <a:prstGeom prst="parallelogram">
            <a:avLst>
              <a:gd name="adj" fmla="val 133730"/>
            </a:avLst>
          </a:prstGeom>
          <a:solidFill>
            <a:schemeClr val="accent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7" name="Parallelogram 26">
            <a:extLst>
              <a:ext uri="{FF2B5EF4-FFF2-40B4-BE49-F238E27FC236}">
                <a16:creationId xmlns:a16="http://schemas.microsoft.com/office/drawing/2014/main" id="{545713A8-3656-4E9D-A8EA-F35E4AB54789}"/>
              </a:ext>
            </a:extLst>
          </p:cNvPr>
          <p:cNvSpPr/>
          <p:nvPr userDrawn="1"/>
        </p:nvSpPr>
        <p:spPr>
          <a:xfrm>
            <a:off x="402101" y="5018316"/>
            <a:ext cx="2469499" cy="985714"/>
          </a:xfrm>
          <a:prstGeom prst="parallelogram">
            <a:avLst>
              <a:gd name="adj" fmla="val 133730"/>
            </a:avLst>
          </a:prstGeom>
          <a:solidFill>
            <a:schemeClr val="accent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nvGrpSpPr>
          <p:cNvPr id="42" name="Group 9">
            <a:extLst>
              <a:ext uri="{FF2B5EF4-FFF2-40B4-BE49-F238E27FC236}">
                <a16:creationId xmlns:a16="http://schemas.microsoft.com/office/drawing/2014/main" id="{A1DD9D81-22E4-4741-BD22-F7B56AEFB971}"/>
              </a:ext>
            </a:extLst>
          </p:cNvPr>
          <p:cNvGrpSpPr/>
          <p:nvPr userDrawn="1"/>
        </p:nvGrpSpPr>
        <p:grpSpPr>
          <a:xfrm>
            <a:off x="6452160" y="5706468"/>
            <a:ext cx="5206848" cy="744342"/>
            <a:chOff x="21772" y="0"/>
            <a:chExt cx="17596101" cy="2515439"/>
          </a:xfrm>
        </p:grpSpPr>
        <p:pic>
          <p:nvPicPr>
            <p:cNvPr id="43" name="Picture 10">
              <a:extLst>
                <a:ext uri="{FF2B5EF4-FFF2-40B4-BE49-F238E27FC236}">
                  <a16:creationId xmlns:a16="http://schemas.microsoft.com/office/drawing/2014/main" id="{41A95629-FF5B-491F-A9A6-C53F1BDF58D9}"/>
                </a:ext>
              </a:extLst>
            </p:cNvPr>
            <p:cNvPicPr>
              <a:picLocks noChangeAspect="1"/>
            </p:cNvPicPr>
            <p:nvPr/>
          </p:nvPicPr>
          <p:blipFill>
            <a:blip r:embed="rId4"/>
            <a:srcRect t="33034" b="31722"/>
            <a:stretch>
              <a:fillRect/>
            </a:stretch>
          </p:blipFill>
          <p:spPr>
            <a:xfrm>
              <a:off x="10078838" y="588798"/>
              <a:ext cx="5466760" cy="1926641"/>
            </a:xfrm>
            <a:prstGeom prst="rect">
              <a:avLst/>
            </a:prstGeom>
          </p:spPr>
        </p:pic>
        <p:pic>
          <p:nvPicPr>
            <p:cNvPr id="44" name="Picture 11">
              <a:extLst>
                <a:ext uri="{FF2B5EF4-FFF2-40B4-BE49-F238E27FC236}">
                  <a16:creationId xmlns:a16="http://schemas.microsoft.com/office/drawing/2014/main" id="{6B8EE853-9998-4EB4-953D-FAC4A9FDA40B}"/>
                </a:ext>
              </a:extLst>
            </p:cNvPr>
            <p:cNvPicPr>
              <a:picLocks noChangeAspect="1"/>
            </p:cNvPicPr>
            <p:nvPr/>
          </p:nvPicPr>
          <p:blipFill rotWithShape="1">
            <a:blip r:embed="rId5"/>
            <a:srcRect l="1" r="-7197" b="-2733"/>
            <a:stretch/>
          </p:blipFill>
          <p:spPr>
            <a:xfrm>
              <a:off x="6263552" y="684970"/>
              <a:ext cx="3457124" cy="1764269"/>
            </a:xfrm>
            <a:prstGeom prst="rect">
              <a:avLst/>
            </a:prstGeom>
          </p:spPr>
        </p:pic>
        <p:pic>
          <p:nvPicPr>
            <p:cNvPr id="45" name="Picture 12">
              <a:extLst>
                <a:ext uri="{FF2B5EF4-FFF2-40B4-BE49-F238E27FC236}">
                  <a16:creationId xmlns:a16="http://schemas.microsoft.com/office/drawing/2014/main" id="{16719A5A-6FE3-466C-B9B6-C2E7DD5962FE}"/>
                </a:ext>
              </a:extLst>
            </p:cNvPr>
            <p:cNvPicPr>
              <a:picLocks noChangeAspect="1"/>
            </p:cNvPicPr>
            <p:nvPr/>
          </p:nvPicPr>
          <p:blipFill>
            <a:blip r:embed="rId6"/>
            <a:srcRect/>
            <a:stretch>
              <a:fillRect/>
            </a:stretch>
          </p:blipFill>
          <p:spPr>
            <a:xfrm>
              <a:off x="2938367" y="90293"/>
              <a:ext cx="2311280" cy="2179826"/>
            </a:xfrm>
            <a:prstGeom prst="rect">
              <a:avLst/>
            </a:prstGeom>
          </p:spPr>
        </p:pic>
        <p:pic>
          <p:nvPicPr>
            <p:cNvPr id="46" name="Picture 13">
              <a:extLst>
                <a:ext uri="{FF2B5EF4-FFF2-40B4-BE49-F238E27FC236}">
                  <a16:creationId xmlns:a16="http://schemas.microsoft.com/office/drawing/2014/main" id="{678360A3-8A6B-4A7F-8174-F39DFDF781DB}"/>
                </a:ext>
              </a:extLst>
            </p:cNvPr>
            <p:cNvPicPr>
              <a:picLocks noChangeAspect="1"/>
            </p:cNvPicPr>
            <p:nvPr/>
          </p:nvPicPr>
          <p:blipFill>
            <a:blip r:embed="rId7"/>
            <a:srcRect/>
            <a:stretch>
              <a:fillRect/>
            </a:stretch>
          </p:blipFill>
          <p:spPr>
            <a:xfrm>
              <a:off x="15903762" y="505850"/>
              <a:ext cx="1714111" cy="1714111"/>
            </a:xfrm>
            <a:prstGeom prst="rect">
              <a:avLst/>
            </a:prstGeom>
          </p:spPr>
        </p:pic>
        <p:pic>
          <p:nvPicPr>
            <p:cNvPr id="47" name="Picture 14">
              <a:extLst>
                <a:ext uri="{FF2B5EF4-FFF2-40B4-BE49-F238E27FC236}">
                  <a16:creationId xmlns:a16="http://schemas.microsoft.com/office/drawing/2014/main" id="{FD8F36BA-01B3-4F14-B3CE-B58F5FE2DA93}"/>
                </a:ext>
              </a:extLst>
            </p:cNvPr>
            <p:cNvPicPr>
              <a:picLocks noChangeAspect="1"/>
            </p:cNvPicPr>
            <p:nvPr/>
          </p:nvPicPr>
          <p:blipFill>
            <a:blip r:embed="rId8"/>
            <a:srcRect/>
            <a:stretch>
              <a:fillRect/>
            </a:stretch>
          </p:blipFill>
          <p:spPr>
            <a:xfrm>
              <a:off x="21772" y="0"/>
              <a:ext cx="2200148" cy="2338763"/>
            </a:xfrm>
            <a:prstGeom prst="rect">
              <a:avLst/>
            </a:prstGeom>
          </p:spPr>
        </p:pic>
      </p:grpSp>
    </p:spTree>
    <p:extLst>
      <p:ext uri="{BB962C8B-B14F-4D97-AF65-F5344CB8AC3E}">
        <p14:creationId xmlns:p14="http://schemas.microsoft.com/office/powerpoint/2010/main" val="260582925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Section Header with Logo">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BBC5B6D-636E-42B5-82F2-23BFF777930F}"/>
              </a:ext>
            </a:extLst>
          </p:cNvPr>
          <p:cNvSpPr/>
          <p:nvPr userDrawn="1"/>
        </p:nvSpPr>
        <p:spPr>
          <a:xfrm>
            <a:off x="0" y="0"/>
            <a:ext cx="12192000" cy="6858000"/>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800"/>
          </a:p>
        </p:txBody>
      </p:sp>
      <p:grpSp>
        <p:nvGrpSpPr>
          <p:cNvPr id="15" name="Group 9">
            <a:extLst>
              <a:ext uri="{FF2B5EF4-FFF2-40B4-BE49-F238E27FC236}">
                <a16:creationId xmlns:a16="http://schemas.microsoft.com/office/drawing/2014/main" id="{3EF1E2A5-E948-4F9C-A853-98CF9AB3EC0E}"/>
              </a:ext>
            </a:extLst>
          </p:cNvPr>
          <p:cNvGrpSpPr/>
          <p:nvPr userDrawn="1"/>
        </p:nvGrpSpPr>
        <p:grpSpPr>
          <a:xfrm>
            <a:off x="537883" y="6104884"/>
            <a:ext cx="4373219" cy="625171"/>
            <a:chOff x="21772" y="0"/>
            <a:chExt cx="17596101" cy="2515439"/>
          </a:xfrm>
        </p:grpSpPr>
        <p:pic>
          <p:nvPicPr>
            <p:cNvPr id="16" name="Picture 10">
              <a:extLst>
                <a:ext uri="{FF2B5EF4-FFF2-40B4-BE49-F238E27FC236}">
                  <a16:creationId xmlns:a16="http://schemas.microsoft.com/office/drawing/2014/main" id="{B71D3455-511C-4DB5-8A33-D9171A1054CF}"/>
                </a:ext>
              </a:extLst>
            </p:cNvPr>
            <p:cNvPicPr>
              <a:picLocks noChangeAspect="1"/>
            </p:cNvPicPr>
            <p:nvPr/>
          </p:nvPicPr>
          <p:blipFill>
            <a:blip r:embed="rId2"/>
            <a:srcRect t="33034" b="31722"/>
            <a:stretch>
              <a:fillRect/>
            </a:stretch>
          </p:blipFill>
          <p:spPr>
            <a:xfrm>
              <a:off x="10078838" y="588798"/>
              <a:ext cx="5466760" cy="1926641"/>
            </a:xfrm>
            <a:prstGeom prst="rect">
              <a:avLst/>
            </a:prstGeom>
          </p:spPr>
        </p:pic>
        <p:pic>
          <p:nvPicPr>
            <p:cNvPr id="17" name="Picture 11">
              <a:extLst>
                <a:ext uri="{FF2B5EF4-FFF2-40B4-BE49-F238E27FC236}">
                  <a16:creationId xmlns:a16="http://schemas.microsoft.com/office/drawing/2014/main" id="{09B80427-00CA-45ED-88A5-7FF78E294C7F}"/>
                </a:ext>
              </a:extLst>
            </p:cNvPr>
            <p:cNvPicPr>
              <a:picLocks noChangeAspect="1"/>
            </p:cNvPicPr>
            <p:nvPr/>
          </p:nvPicPr>
          <p:blipFill rotWithShape="1">
            <a:blip r:embed="rId3"/>
            <a:srcRect l="1" r="-7197" b="-2733"/>
            <a:stretch/>
          </p:blipFill>
          <p:spPr>
            <a:xfrm>
              <a:off x="6263552" y="684970"/>
              <a:ext cx="3457124" cy="1764269"/>
            </a:xfrm>
            <a:prstGeom prst="rect">
              <a:avLst/>
            </a:prstGeom>
          </p:spPr>
        </p:pic>
        <p:pic>
          <p:nvPicPr>
            <p:cNvPr id="28" name="Picture 12">
              <a:extLst>
                <a:ext uri="{FF2B5EF4-FFF2-40B4-BE49-F238E27FC236}">
                  <a16:creationId xmlns:a16="http://schemas.microsoft.com/office/drawing/2014/main" id="{6C0EE60F-B8CF-4D64-ADC4-005441EA9E6F}"/>
                </a:ext>
              </a:extLst>
            </p:cNvPr>
            <p:cNvPicPr>
              <a:picLocks noChangeAspect="1"/>
            </p:cNvPicPr>
            <p:nvPr/>
          </p:nvPicPr>
          <p:blipFill>
            <a:blip r:embed="rId4"/>
            <a:srcRect/>
            <a:stretch>
              <a:fillRect/>
            </a:stretch>
          </p:blipFill>
          <p:spPr>
            <a:xfrm>
              <a:off x="2938367" y="90293"/>
              <a:ext cx="2311280" cy="2179826"/>
            </a:xfrm>
            <a:prstGeom prst="rect">
              <a:avLst/>
            </a:prstGeom>
          </p:spPr>
        </p:pic>
        <p:pic>
          <p:nvPicPr>
            <p:cNvPr id="29" name="Picture 13">
              <a:extLst>
                <a:ext uri="{FF2B5EF4-FFF2-40B4-BE49-F238E27FC236}">
                  <a16:creationId xmlns:a16="http://schemas.microsoft.com/office/drawing/2014/main" id="{D80AA1B2-5E3C-4585-AB4A-4CD6D7CC9A69}"/>
                </a:ext>
              </a:extLst>
            </p:cNvPr>
            <p:cNvPicPr>
              <a:picLocks noChangeAspect="1"/>
            </p:cNvPicPr>
            <p:nvPr/>
          </p:nvPicPr>
          <p:blipFill>
            <a:blip r:embed="rId5"/>
            <a:srcRect/>
            <a:stretch>
              <a:fillRect/>
            </a:stretch>
          </p:blipFill>
          <p:spPr>
            <a:xfrm>
              <a:off x="15903762" y="505850"/>
              <a:ext cx="1714111" cy="1714111"/>
            </a:xfrm>
            <a:prstGeom prst="rect">
              <a:avLst/>
            </a:prstGeom>
          </p:spPr>
        </p:pic>
        <p:pic>
          <p:nvPicPr>
            <p:cNvPr id="30" name="Picture 14">
              <a:extLst>
                <a:ext uri="{FF2B5EF4-FFF2-40B4-BE49-F238E27FC236}">
                  <a16:creationId xmlns:a16="http://schemas.microsoft.com/office/drawing/2014/main" id="{2DF80504-F3BB-4B30-9804-0633244E07D3}"/>
                </a:ext>
              </a:extLst>
            </p:cNvPr>
            <p:cNvPicPr>
              <a:picLocks noChangeAspect="1"/>
            </p:cNvPicPr>
            <p:nvPr/>
          </p:nvPicPr>
          <p:blipFill>
            <a:blip r:embed="rId6"/>
            <a:srcRect/>
            <a:stretch>
              <a:fillRect/>
            </a:stretch>
          </p:blipFill>
          <p:spPr>
            <a:xfrm>
              <a:off x="21772" y="0"/>
              <a:ext cx="2200148" cy="2338763"/>
            </a:xfrm>
            <a:prstGeom prst="rect">
              <a:avLst/>
            </a:prstGeom>
          </p:spPr>
        </p:pic>
      </p:grpSp>
      <p:sp>
        <p:nvSpPr>
          <p:cNvPr id="8" name="Freeform: Shape 7">
            <a:extLst>
              <a:ext uri="{FF2B5EF4-FFF2-40B4-BE49-F238E27FC236}">
                <a16:creationId xmlns:a16="http://schemas.microsoft.com/office/drawing/2014/main" id="{6F11F31A-4D0E-4C89-8269-0D204AA70A88}"/>
              </a:ext>
            </a:extLst>
          </p:cNvPr>
          <p:cNvSpPr/>
          <p:nvPr userDrawn="1"/>
        </p:nvSpPr>
        <p:spPr>
          <a:xfrm>
            <a:off x="0" y="0"/>
            <a:ext cx="4217750"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5" name="Right Triangle 24">
            <a:extLst>
              <a:ext uri="{FF2B5EF4-FFF2-40B4-BE49-F238E27FC236}">
                <a16:creationId xmlns:a16="http://schemas.microsoft.com/office/drawing/2014/main" id="{807445E5-6B18-41EB-AF9B-1F5CB1EEE260}"/>
              </a:ext>
            </a:extLst>
          </p:cNvPr>
          <p:cNvSpPr/>
          <p:nvPr userDrawn="1"/>
        </p:nvSpPr>
        <p:spPr>
          <a:xfrm flipH="1">
            <a:off x="11142250" y="6051176"/>
            <a:ext cx="1049750" cy="80682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4" name="Slide Number Placeholder 5">
            <a:extLst>
              <a:ext uri="{FF2B5EF4-FFF2-40B4-BE49-F238E27FC236}">
                <a16:creationId xmlns:a16="http://schemas.microsoft.com/office/drawing/2014/main" id="{5D6C0F62-4EB7-4B12-88C4-62719E4D3494}"/>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sp>
        <p:nvSpPr>
          <p:cNvPr id="26" name="Title 1">
            <a:extLst>
              <a:ext uri="{FF2B5EF4-FFF2-40B4-BE49-F238E27FC236}">
                <a16:creationId xmlns:a16="http://schemas.microsoft.com/office/drawing/2014/main" id="{8A285709-F3E4-4DE1-AE00-E4C77B6E2066}"/>
              </a:ext>
            </a:extLst>
          </p:cNvPr>
          <p:cNvSpPr>
            <a:spLocks noGrp="1"/>
          </p:cNvSpPr>
          <p:nvPr>
            <p:ph type="title"/>
          </p:nvPr>
        </p:nvSpPr>
        <p:spPr>
          <a:xfrm>
            <a:off x="831850" y="1566305"/>
            <a:ext cx="10515600" cy="2829484"/>
          </a:xfrm>
        </p:spPr>
        <p:txBody>
          <a:bodyPr anchor="b">
            <a:normAutofit/>
          </a:bodyPr>
          <a:lstStyle>
            <a:lvl1pPr>
              <a:defRPr sz="5400">
                <a:solidFill>
                  <a:schemeClr val="accent1"/>
                </a:solidFill>
              </a:defRPr>
            </a:lvl1pPr>
          </a:lstStyle>
          <a:p>
            <a:r>
              <a:rPr lang="en-US"/>
              <a:t>Click to edit Master title style</a:t>
            </a:r>
          </a:p>
        </p:txBody>
      </p:sp>
      <p:sp>
        <p:nvSpPr>
          <p:cNvPr id="27" name="Text Placeholder 2">
            <a:extLst>
              <a:ext uri="{FF2B5EF4-FFF2-40B4-BE49-F238E27FC236}">
                <a16:creationId xmlns:a16="http://schemas.microsoft.com/office/drawing/2014/main" id="{23E4F59A-6388-4CC6-AE83-7C6D6F035236}"/>
              </a:ext>
            </a:extLst>
          </p:cNvPr>
          <p:cNvSpPr>
            <a:spLocks noGrp="1"/>
          </p:cNvSpPr>
          <p:nvPr>
            <p:ph type="body" idx="1"/>
          </p:nvPr>
        </p:nvSpPr>
        <p:spPr>
          <a:xfrm>
            <a:off x="831850" y="4464050"/>
            <a:ext cx="10515600" cy="1482166"/>
          </a:xfrm>
        </p:spPr>
        <p:txBody>
          <a:bodyPr>
            <a:normAutofit/>
          </a:bodyPr>
          <a:lstStyle>
            <a:lvl1pPr marL="0" indent="0">
              <a:buNone/>
              <a:defRPr sz="2800" b="1">
                <a:solidFill>
                  <a:schemeClr val="tx1"/>
                </a:solidFill>
              </a:defRPr>
            </a:lvl1pPr>
            <a:lvl2pPr marL="457223" indent="0">
              <a:buNone/>
              <a:defRPr sz="2000">
                <a:solidFill>
                  <a:schemeClr val="tx1">
                    <a:tint val="75000"/>
                  </a:schemeClr>
                </a:solidFill>
              </a:defRPr>
            </a:lvl2pPr>
            <a:lvl3pPr marL="914446" indent="0">
              <a:buNone/>
              <a:defRPr sz="1800">
                <a:solidFill>
                  <a:schemeClr val="tx1">
                    <a:tint val="75000"/>
                  </a:schemeClr>
                </a:solidFill>
              </a:defRPr>
            </a:lvl3pPr>
            <a:lvl4pPr marL="1371669" indent="0">
              <a:buNone/>
              <a:defRPr sz="1600">
                <a:solidFill>
                  <a:schemeClr val="tx1">
                    <a:tint val="75000"/>
                  </a:schemeClr>
                </a:solidFill>
              </a:defRPr>
            </a:lvl4pPr>
            <a:lvl5pPr marL="1828891" indent="0">
              <a:buNone/>
              <a:defRPr sz="1600">
                <a:solidFill>
                  <a:schemeClr val="tx1">
                    <a:tint val="75000"/>
                  </a:schemeClr>
                </a:solidFill>
              </a:defRPr>
            </a:lvl5pPr>
            <a:lvl6pPr marL="2286114" indent="0">
              <a:buNone/>
              <a:defRPr sz="1600">
                <a:solidFill>
                  <a:schemeClr val="tx1">
                    <a:tint val="75000"/>
                  </a:schemeClr>
                </a:solidFill>
              </a:defRPr>
            </a:lvl6pPr>
            <a:lvl7pPr marL="2743337" indent="0">
              <a:buNone/>
              <a:defRPr sz="1600">
                <a:solidFill>
                  <a:schemeClr val="tx1">
                    <a:tint val="75000"/>
                  </a:schemeClr>
                </a:solidFill>
              </a:defRPr>
            </a:lvl7pPr>
            <a:lvl8pPr marL="3200560" indent="0">
              <a:buNone/>
              <a:defRPr sz="1600">
                <a:solidFill>
                  <a:schemeClr val="tx1">
                    <a:tint val="75000"/>
                  </a:schemeClr>
                </a:solidFill>
              </a:defRPr>
            </a:lvl8pPr>
            <a:lvl9pPr marL="3657783" indent="0">
              <a:buNone/>
              <a:defRPr sz="1600">
                <a:solidFill>
                  <a:schemeClr val="tx1">
                    <a:tint val="75000"/>
                  </a:schemeClr>
                </a:solidFill>
              </a:defRPr>
            </a:lvl9pPr>
          </a:lstStyle>
          <a:p>
            <a:pPr lvl="0"/>
            <a:r>
              <a:rPr lang="en-US"/>
              <a:t>Edit Master text styles</a:t>
            </a:r>
          </a:p>
        </p:txBody>
      </p:sp>
      <p:cxnSp>
        <p:nvCxnSpPr>
          <p:cNvPr id="31" name="Straight Connector 30">
            <a:extLst>
              <a:ext uri="{FF2B5EF4-FFF2-40B4-BE49-F238E27FC236}">
                <a16:creationId xmlns:a16="http://schemas.microsoft.com/office/drawing/2014/main" id="{9FDD8559-DBD6-42FB-AD40-EE898AC297C2}"/>
              </a:ext>
            </a:extLst>
          </p:cNvPr>
          <p:cNvCxnSpPr>
            <a:cxnSpLocks/>
          </p:cNvCxnSpPr>
          <p:nvPr userDrawn="1"/>
        </p:nvCxnSpPr>
        <p:spPr>
          <a:xfrm>
            <a:off x="926119" y="4386362"/>
            <a:ext cx="84612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319672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1_Title and Content with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B76AC5-5A4C-431E-ADE5-F64F905B63FA}"/>
              </a:ext>
            </a:extLst>
          </p:cNvPr>
          <p:cNvSpPr>
            <a:spLocks noGrp="1"/>
          </p:cNvSpPr>
          <p:nvPr>
            <p:ph type="title"/>
          </p:nvPr>
        </p:nvSpPr>
        <p:spPr>
          <a:xfrm>
            <a:off x="457200" y="457200"/>
            <a:ext cx="11277600" cy="1104900"/>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EBA7F8B9-BFBC-477B-AEFC-C003F9FF2E33}"/>
              </a:ext>
            </a:extLst>
          </p:cNvPr>
          <p:cNvSpPr>
            <a:spLocks noGrp="1"/>
          </p:cNvSpPr>
          <p:nvPr>
            <p:ph idx="1"/>
          </p:nvPr>
        </p:nvSpPr>
        <p:spPr>
          <a:xfrm>
            <a:off x="457200" y="1562100"/>
            <a:ext cx="11277600" cy="44196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Freeform: Shape 22">
            <a:extLst>
              <a:ext uri="{FF2B5EF4-FFF2-40B4-BE49-F238E27FC236}">
                <a16:creationId xmlns:a16="http://schemas.microsoft.com/office/drawing/2014/main" id="{517FB842-4502-487E-A838-7461F2254CFF}"/>
              </a:ext>
            </a:extLst>
          </p:cNvPr>
          <p:cNvSpPr/>
          <p:nvPr userDrawn="1"/>
        </p:nvSpPr>
        <p:spPr>
          <a:xfrm>
            <a:off x="0" y="0"/>
            <a:ext cx="4217750"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4" name="Right Triangle 23">
            <a:extLst>
              <a:ext uri="{FF2B5EF4-FFF2-40B4-BE49-F238E27FC236}">
                <a16:creationId xmlns:a16="http://schemas.microsoft.com/office/drawing/2014/main" id="{395CE31D-6BE5-4064-A206-697ACDC47705}"/>
              </a:ext>
            </a:extLst>
          </p:cNvPr>
          <p:cNvSpPr/>
          <p:nvPr userDrawn="1"/>
        </p:nvSpPr>
        <p:spPr>
          <a:xfrm flipH="1">
            <a:off x="11142250" y="6051176"/>
            <a:ext cx="1049750" cy="80682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5" name="Slide Number Placeholder 5">
            <a:extLst>
              <a:ext uri="{FF2B5EF4-FFF2-40B4-BE49-F238E27FC236}">
                <a16:creationId xmlns:a16="http://schemas.microsoft.com/office/drawing/2014/main" id="{91036CDB-7A19-4BB2-9772-49FF6099D10C}"/>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grpSp>
        <p:nvGrpSpPr>
          <p:cNvPr id="13" name="Group 9">
            <a:extLst>
              <a:ext uri="{FF2B5EF4-FFF2-40B4-BE49-F238E27FC236}">
                <a16:creationId xmlns:a16="http://schemas.microsoft.com/office/drawing/2014/main" id="{938FBDDB-FDB5-49A0-B1E5-4393E70E871B}"/>
              </a:ext>
            </a:extLst>
          </p:cNvPr>
          <p:cNvGrpSpPr/>
          <p:nvPr userDrawn="1"/>
        </p:nvGrpSpPr>
        <p:grpSpPr>
          <a:xfrm>
            <a:off x="537883" y="6104884"/>
            <a:ext cx="4373219" cy="625171"/>
            <a:chOff x="21772" y="0"/>
            <a:chExt cx="17596101" cy="2515439"/>
          </a:xfrm>
        </p:grpSpPr>
        <p:pic>
          <p:nvPicPr>
            <p:cNvPr id="14" name="Picture 10">
              <a:extLst>
                <a:ext uri="{FF2B5EF4-FFF2-40B4-BE49-F238E27FC236}">
                  <a16:creationId xmlns:a16="http://schemas.microsoft.com/office/drawing/2014/main" id="{3D43D291-876D-43DF-A51B-670F993AF610}"/>
                </a:ext>
              </a:extLst>
            </p:cNvPr>
            <p:cNvPicPr>
              <a:picLocks noChangeAspect="1"/>
            </p:cNvPicPr>
            <p:nvPr/>
          </p:nvPicPr>
          <p:blipFill>
            <a:blip r:embed="rId2"/>
            <a:srcRect t="33034" b="31722"/>
            <a:stretch>
              <a:fillRect/>
            </a:stretch>
          </p:blipFill>
          <p:spPr>
            <a:xfrm>
              <a:off x="10078838" y="588798"/>
              <a:ext cx="5466760" cy="1926641"/>
            </a:xfrm>
            <a:prstGeom prst="rect">
              <a:avLst/>
            </a:prstGeom>
          </p:spPr>
        </p:pic>
        <p:pic>
          <p:nvPicPr>
            <p:cNvPr id="15" name="Picture 11">
              <a:extLst>
                <a:ext uri="{FF2B5EF4-FFF2-40B4-BE49-F238E27FC236}">
                  <a16:creationId xmlns:a16="http://schemas.microsoft.com/office/drawing/2014/main" id="{A6DAC8AC-CCB8-400D-8684-E9F96841A015}"/>
                </a:ext>
              </a:extLst>
            </p:cNvPr>
            <p:cNvPicPr>
              <a:picLocks noChangeAspect="1"/>
            </p:cNvPicPr>
            <p:nvPr/>
          </p:nvPicPr>
          <p:blipFill rotWithShape="1">
            <a:blip r:embed="rId3"/>
            <a:srcRect l="1" r="-7197" b="-2733"/>
            <a:stretch/>
          </p:blipFill>
          <p:spPr>
            <a:xfrm>
              <a:off x="6263552" y="684970"/>
              <a:ext cx="3457124" cy="1764269"/>
            </a:xfrm>
            <a:prstGeom prst="rect">
              <a:avLst/>
            </a:prstGeom>
          </p:spPr>
        </p:pic>
        <p:pic>
          <p:nvPicPr>
            <p:cNvPr id="22" name="Picture 12">
              <a:extLst>
                <a:ext uri="{FF2B5EF4-FFF2-40B4-BE49-F238E27FC236}">
                  <a16:creationId xmlns:a16="http://schemas.microsoft.com/office/drawing/2014/main" id="{330713A3-D0CF-44B5-8406-3BF9F0DCD9B7}"/>
                </a:ext>
              </a:extLst>
            </p:cNvPr>
            <p:cNvPicPr>
              <a:picLocks noChangeAspect="1"/>
            </p:cNvPicPr>
            <p:nvPr/>
          </p:nvPicPr>
          <p:blipFill>
            <a:blip r:embed="rId4"/>
            <a:srcRect/>
            <a:stretch>
              <a:fillRect/>
            </a:stretch>
          </p:blipFill>
          <p:spPr>
            <a:xfrm>
              <a:off x="2938367" y="90293"/>
              <a:ext cx="2311280" cy="2179826"/>
            </a:xfrm>
            <a:prstGeom prst="rect">
              <a:avLst/>
            </a:prstGeom>
          </p:spPr>
        </p:pic>
        <p:pic>
          <p:nvPicPr>
            <p:cNvPr id="26" name="Picture 13">
              <a:extLst>
                <a:ext uri="{FF2B5EF4-FFF2-40B4-BE49-F238E27FC236}">
                  <a16:creationId xmlns:a16="http://schemas.microsoft.com/office/drawing/2014/main" id="{38C04EAD-5EEC-44E0-86EC-89DF7DA8CCED}"/>
                </a:ext>
              </a:extLst>
            </p:cNvPr>
            <p:cNvPicPr>
              <a:picLocks noChangeAspect="1"/>
            </p:cNvPicPr>
            <p:nvPr/>
          </p:nvPicPr>
          <p:blipFill>
            <a:blip r:embed="rId5"/>
            <a:srcRect/>
            <a:stretch>
              <a:fillRect/>
            </a:stretch>
          </p:blipFill>
          <p:spPr>
            <a:xfrm>
              <a:off x="15903762" y="505850"/>
              <a:ext cx="1714111" cy="1714111"/>
            </a:xfrm>
            <a:prstGeom prst="rect">
              <a:avLst/>
            </a:prstGeom>
          </p:spPr>
        </p:pic>
        <p:pic>
          <p:nvPicPr>
            <p:cNvPr id="27" name="Picture 14">
              <a:extLst>
                <a:ext uri="{FF2B5EF4-FFF2-40B4-BE49-F238E27FC236}">
                  <a16:creationId xmlns:a16="http://schemas.microsoft.com/office/drawing/2014/main" id="{65CD3957-399A-4E56-8D0C-5419D5A452D2}"/>
                </a:ext>
              </a:extLst>
            </p:cNvPr>
            <p:cNvPicPr>
              <a:picLocks noChangeAspect="1"/>
            </p:cNvPicPr>
            <p:nvPr/>
          </p:nvPicPr>
          <p:blipFill>
            <a:blip r:embed="rId6"/>
            <a:srcRect/>
            <a:stretch>
              <a:fillRect/>
            </a:stretch>
          </p:blipFill>
          <p:spPr>
            <a:xfrm>
              <a:off x="21772" y="0"/>
              <a:ext cx="2200148" cy="2338763"/>
            </a:xfrm>
            <a:prstGeom prst="rect">
              <a:avLst/>
            </a:prstGeom>
          </p:spPr>
        </p:pic>
      </p:grpSp>
    </p:spTree>
    <p:extLst>
      <p:ext uri="{BB962C8B-B14F-4D97-AF65-F5344CB8AC3E}">
        <p14:creationId xmlns:p14="http://schemas.microsoft.com/office/powerpoint/2010/main" val="2438188690"/>
      </p:ext>
    </p:extLst>
  </p:cSld>
  <p:clrMapOvr>
    <a:masterClrMapping/>
  </p:clrMapOvr>
  <p:extLst>
    <p:ext uri="{DCECCB84-F9BA-43D5-87BE-67443E8EF086}">
      <p15:sldGuideLst xmlns:p15="http://schemas.microsoft.com/office/powerpoint/2012/main">
        <p15:guide id="1" orient="horz" pos="3768">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2_Title and Content with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B76AC5-5A4C-431E-ADE5-F64F905B63FA}"/>
              </a:ext>
            </a:extLst>
          </p:cNvPr>
          <p:cNvSpPr>
            <a:spLocks noGrp="1"/>
          </p:cNvSpPr>
          <p:nvPr>
            <p:ph type="title"/>
          </p:nvPr>
        </p:nvSpPr>
        <p:spPr>
          <a:xfrm>
            <a:off x="457200" y="457200"/>
            <a:ext cx="11277600" cy="1104900"/>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EBA7F8B9-BFBC-477B-AEFC-C003F9FF2E33}"/>
              </a:ext>
            </a:extLst>
          </p:cNvPr>
          <p:cNvSpPr>
            <a:spLocks noGrp="1"/>
          </p:cNvSpPr>
          <p:nvPr>
            <p:ph idx="1"/>
          </p:nvPr>
        </p:nvSpPr>
        <p:spPr>
          <a:xfrm>
            <a:off x="457200" y="1562100"/>
            <a:ext cx="11277600" cy="44196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Freeform: Shape 23">
            <a:extLst>
              <a:ext uri="{FF2B5EF4-FFF2-40B4-BE49-F238E27FC236}">
                <a16:creationId xmlns:a16="http://schemas.microsoft.com/office/drawing/2014/main" id="{630ABD70-805D-45AB-B13A-9A7D17C965AF}"/>
              </a:ext>
            </a:extLst>
          </p:cNvPr>
          <p:cNvSpPr/>
          <p:nvPr userDrawn="1"/>
        </p:nvSpPr>
        <p:spPr>
          <a:xfrm>
            <a:off x="0" y="0"/>
            <a:ext cx="4217750"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5" name="Right Triangle 24">
            <a:extLst>
              <a:ext uri="{FF2B5EF4-FFF2-40B4-BE49-F238E27FC236}">
                <a16:creationId xmlns:a16="http://schemas.microsoft.com/office/drawing/2014/main" id="{136711D8-2938-414D-AF5E-6A3B6FB38D81}"/>
              </a:ext>
            </a:extLst>
          </p:cNvPr>
          <p:cNvSpPr/>
          <p:nvPr userDrawn="1"/>
        </p:nvSpPr>
        <p:spPr>
          <a:xfrm flipH="1">
            <a:off x="11142250" y="6051176"/>
            <a:ext cx="1049750" cy="806824"/>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6" name="Slide Number Placeholder 5">
            <a:extLst>
              <a:ext uri="{FF2B5EF4-FFF2-40B4-BE49-F238E27FC236}">
                <a16:creationId xmlns:a16="http://schemas.microsoft.com/office/drawing/2014/main" id="{852181CB-FD1E-4D2D-904E-8D90636EF755}"/>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grpSp>
        <p:nvGrpSpPr>
          <p:cNvPr id="13" name="Group 9">
            <a:extLst>
              <a:ext uri="{FF2B5EF4-FFF2-40B4-BE49-F238E27FC236}">
                <a16:creationId xmlns:a16="http://schemas.microsoft.com/office/drawing/2014/main" id="{1484120F-A9FF-4925-BE76-25CCD4DD158B}"/>
              </a:ext>
            </a:extLst>
          </p:cNvPr>
          <p:cNvGrpSpPr/>
          <p:nvPr userDrawn="1"/>
        </p:nvGrpSpPr>
        <p:grpSpPr>
          <a:xfrm>
            <a:off x="537883" y="6104884"/>
            <a:ext cx="4373219" cy="625171"/>
            <a:chOff x="21772" y="0"/>
            <a:chExt cx="17596101" cy="2515439"/>
          </a:xfrm>
        </p:grpSpPr>
        <p:pic>
          <p:nvPicPr>
            <p:cNvPr id="14" name="Picture 10">
              <a:extLst>
                <a:ext uri="{FF2B5EF4-FFF2-40B4-BE49-F238E27FC236}">
                  <a16:creationId xmlns:a16="http://schemas.microsoft.com/office/drawing/2014/main" id="{A9E804A1-0676-4E33-9BD4-9ACC205DB7CB}"/>
                </a:ext>
              </a:extLst>
            </p:cNvPr>
            <p:cNvPicPr>
              <a:picLocks noChangeAspect="1"/>
            </p:cNvPicPr>
            <p:nvPr/>
          </p:nvPicPr>
          <p:blipFill>
            <a:blip r:embed="rId2"/>
            <a:srcRect t="33034" b="31722"/>
            <a:stretch>
              <a:fillRect/>
            </a:stretch>
          </p:blipFill>
          <p:spPr>
            <a:xfrm>
              <a:off x="10078838" y="588798"/>
              <a:ext cx="5466760" cy="1926641"/>
            </a:xfrm>
            <a:prstGeom prst="rect">
              <a:avLst/>
            </a:prstGeom>
          </p:spPr>
        </p:pic>
        <p:pic>
          <p:nvPicPr>
            <p:cNvPr id="15" name="Picture 11">
              <a:extLst>
                <a:ext uri="{FF2B5EF4-FFF2-40B4-BE49-F238E27FC236}">
                  <a16:creationId xmlns:a16="http://schemas.microsoft.com/office/drawing/2014/main" id="{BC355B12-9147-4FD6-A3B0-B18BBB78A5A7}"/>
                </a:ext>
              </a:extLst>
            </p:cNvPr>
            <p:cNvPicPr>
              <a:picLocks noChangeAspect="1"/>
            </p:cNvPicPr>
            <p:nvPr/>
          </p:nvPicPr>
          <p:blipFill rotWithShape="1">
            <a:blip r:embed="rId3"/>
            <a:srcRect l="1" r="-7197" b="-2733"/>
            <a:stretch/>
          </p:blipFill>
          <p:spPr>
            <a:xfrm>
              <a:off x="6263552" y="684970"/>
              <a:ext cx="3457124" cy="1764269"/>
            </a:xfrm>
            <a:prstGeom prst="rect">
              <a:avLst/>
            </a:prstGeom>
          </p:spPr>
        </p:pic>
        <p:pic>
          <p:nvPicPr>
            <p:cNvPr id="16" name="Picture 12">
              <a:extLst>
                <a:ext uri="{FF2B5EF4-FFF2-40B4-BE49-F238E27FC236}">
                  <a16:creationId xmlns:a16="http://schemas.microsoft.com/office/drawing/2014/main" id="{098A6D55-9262-4AFD-B8CD-575E75A2C5C4}"/>
                </a:ext>
              </a:extLst>
            </p:cNvPr>
            <p:cNvPicPr>
              <a:picLocks noChangeAspect="1"/>
            </p:cNvPicPr>
            <p:nvPr/>
          </p:nvPicPr>
          <p:blipFill>
            <a:blip r:embed="rId4"/>
            <a:srcRect/>
            <a:stretch>
              <a:fillRect/>
            </a:stretch>
          </p:blipFill>
          <p:spPr>
            <a:xfrm>
              <a:off x="2938367" y="90293"/>
              <a:ext cx="2311280" cy="2179826"/>
            </a:xfrm>
            <a:prstGeom prst="rect">
              <a:avLst/>
            </a:prstGeom>
          </p:spPr>
        </p:pic>
        <p:pic>
          <p:nvPicPr>
            <p:cNvPr id="23" name="Picture 13">
              <a:extLst>
                <a:ext uri="{FF2B5EF4-FFF2-40B4-BE49-F238E27FC236}">
                  <a16:creationId xmlns:a16="http://schemas.microsoft.com/office/drawing/2014/main" id="{6AE3054E-75AC-4334-89EB-0023EF35B9D5}"/>
                </a:ext>
              </a:extLst>
            </p:cNvPr>
            <p:cNvPicPr>
              <a:picLocks noChangeAspect="1"/>
            </p:cNvPicPr>
            <p:nvPr/>
          </p:nvPicPr>
          <p:blipFill>
            <a:blip r:embed="rId5"/>
            <a:srcRect/>
            <a:stretch>
              <a:fillRect/>
            </a:stretch>
          </p:blipFill>
          <p:spPr>
            <a:xfrm>
              <a:off x="15903762" y="505850"/>
              <a:ext cx="1714111" cy="1714111"/>
            </a:xfrm>
            <a:prstGeom prst="rect">
              <a:avLst/>
            </a:prstGeom>
          </p:spPr>
        </p:pic>
        <p:pic>
          <p:nvPicPr>
            <p:cNvPr id="27" name="Picture 14">
              <a:extLst>
                <a:ext uri="{FF2B5EF4-FFF2-40B4-BE49-F238E27FC236}">
                  <a16:creationId xmlns:a16="http://schemas.microsoft.com/office/drawing/2014/main" id="{A5DB3469-ECD1-4706-9748-52C1CE2EE056}"/>
                </a:ext>
              </a:extLst>
            </p:cNvPr>
            <p:cNvPicPr>
              <a:picLocks noChangeAspect="1"/>
            </p:cNvPicPr>
            <p:nvPr/>
          </p:nvPicPr>
          <p:blipFill>
            <a:blip r:embed="rId6"/>
            <a:srcRect/>
            <a:stretch>
              <a:fillRect/>
            </a:stretch>
          </p:blipFill>
          <p:spPr>
            <a:xfrm>
              <a:off x="21772" y="0"/>
              <a:ext cx="2200148" cy="2338763"/>
            </a:xfrm>
            <a:prstGeom prst="rect">
              <a:avLst/>
            </a:prstGeom>
          </p:spPr>
        </p:pic>
      </p:grpSp>
    </p:spTree>
    <p:extLst>
      <p:ext uri="{BB962C8B-B14F-4D97-AF65-F5344CB8AC3E}">
        <p14:creationId xmlns:p14="http://schemas.microsoft.com/office/powerpoint/2010/main" val="1246345311"/>
      </p:ext>
    </p:extLst>
  </p:cSld>
  <p:clrMapOvr>
    <a:masterClrMapping/>
  </p:clrMapOvr>
  <p:extLst>
    <p:ext uri="{DCECCB84-F9BA-43D5-87BE-67443E8EF086}">
      <p15:sldGuideLst xmlns:p15="http://schemas.microsoft.com/office/powerpoint/2012/main">
        <p15:guide id="1" orient="horz" pos="3768">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3_Title and Content with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B76AC5-5A4C-431E-ADE5-F64F905B63FA}"/>
              </a:ext>
            </a:extLst>
          </p:cNvPr>
          <p:cNvSpPr>
            <a:spLocks noGrp="1"/>
          </p:cNvSpPr>
          <p:nvPr>
            <p:ph type="title"/>
          </p:nvPr>
        </p:nvSpPr>
        <p:spPr>
          <a:xfrm>
            <a:off x="457200" y="5184"/>
            <a:ext cx="11277600" cy="1256491"/>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EBA7F8B9-BFBC-477B-AEFC-C003F9FF2E33}"/>
              </a:ext>
            </a:extLst>
          </p:cNvPr>
          <p:cNvSpPr>
            <a:spLocks noGrp="1"/>
          </p:cNvSpPr>
          <p:nvPr>
            <p:ph idx="1"/>
          </p:nvPr>
        </p:nvSpPr>
        <p:spPr>
          <a:xfrm>
            <a:off x="457200" y="1425388"/>
            <a:ext cx="11277600" cy="45563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Right Triangle 17">
            <a:extLst>
              <a:ext uri="{FF2B5EF4-FFF2-40B4-BE49-F238E27FC236}">
                <a16:creationId xmlns:a16="http://schemas.microsoft.com/office/drawing/2014/main" id="{2E0D56BA-189A-4917-9E58-342843C8216F}"/>
              </a:ext>
            </a:extLst>
          </p:cNvPr>
          <p:cNvSpPr/>
          <p:nvPr userDrawn="1"/>
        </p:nvSpPr>
        <p:spPr>
          <a:xfrm flipH="1">
            <a:off x="11142250" y="6051176"/>
            <a:ext cx="1049750" cy="80682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9" name="Slide Number Placeholder 5">
            <a:extLst>
              <a:ext uri="{FF2B5EF4-FFF2-40B4-BE49-F238E27FC236}">
                <a16:creationId xmlns:a16="http://schemas.microsoft.com/office/drawing/2014/main" id="{F9C0F712-FDBB-4CB1-94E8-B28DC49D433C}"/>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grpSp>
        <p:nvGrpSpPr>
          <p:cNvPr id="14" name="Group 9">
            <a:extLst>
              <a:ext uri="{FF2B5EF4-FFF2-40B4-BE49-F238E27FC236}">
                <a16:creationId xmlns:a16="http://schemas.microsoft.com/office/drawing/2014/main" id="{0297FA4B-84E5-4B45-90AA-47BB2CA16801}"/>
              </a:ext>
            </a:extLst>
          </p:cNvPr>
          <p:cNvGrpSpPr/>
          <p:nvPr userDrawn="1"/>
        </p:nvGrpSpPr>
        <p:grpSpPr>
          <a:xfrm>
            <a:off x="537883" y="6104884"/>
            <a:ext cx="4373219" cy="625171"/>
            <a:chOff x="21772" y="0"/>
            <a:chExt cx="17596101" cy="2515439"/>
          </a:xfrm>
        </p:grpSpPr>
        <p:pic>
          <p:nvPicPr>
            <p:cNvPr id="15" name="Picture 10">
              <a:extLst>
                <a:ext uri="{FF2B5EF4-FFF2-40B4-BE49-F238E27FC236}">
                  <a16:creationId xmlns:a16="http://schemas.microsoft.com/office/drawing/2014/main" id="{45F4019D-4CF2-4D02-9E83-BB5C62D30868}"/>
                </a:ext>
              </a:extLst>
            </p:cNvPr>
            <p:cNvPicPr>
              <a:picLocks noChangeAspect="1"/>
            </p:cNvPicPr>
            <p:nvPr/>
          </p:nvPicPr>
          <p:blipFill>
            <a:blip r:embed="rId2"/>
            <a:srcRect t="33034" b="31722"/>
            <a:stretch>
              <a:fillRect/>
            </a:stretch>
          </p:blipFill>
          <p:spPr>
            <a:xfrm>
              <a:off x="10078838" y="588798"/>
              <a:ext cx="5466760" cy="1926641"/>
            </a:xfrm>
            <a:prstGeom prst="rect">
              <a:avLst/>
            </a:prstGeom>
          </p:spPr>
        </p:pic>
        <p:pic>
          <p:nvPicPr>
            <p:cNvPr id="16" name="Picture 11">
              <a:extLst>
                <a:ext uri="{FF2B5EF4-FFF2-40B4-BE49-F238E27FC236}">
                  <a16:creationId xmlns:a16="http://schemas.microsoft.com/office/drawing/2014/main" id="{9BB79857-22DC-4C54-B8F9-5EDBCE8EB592}"/>
                </a:ext>
              </a:extLst>
            </p:cNvPr>
            <p:cNvPicPr>
              <a:picLocks noChangeAspect="1"/>
            </p:cNvPicPr>
            <p:nvPr/>
          </p:nvPicPr>
          <p:blipFill rotWithShape="1">
            <a:blip r:embed="rId3"/>
            <a:srcRect l="1" r="-7197" b="-2733"/>
            <a:stretch/>
          </p:blipFill>
          <p:spPr>
            <a:xfrm>
              <a:off x="6263552" y="684970"/>
              <a:ext cx="3457124" cy="1764269"/>
            </a:xfrm>
            <a:prstGeom prst="rect">
              <a:avLst/>
            </a:prstGeom>
          </p:spPr>
        </p:pic>
        <p:pic>
          <p:nvPicPr>
            <p:cNvPr id="17" name="Picture 12">
              <a:extLst>
                <a:ext uri="{FF2B5EF4-FFF2-40B4-BE49-F238E27FC236}">
                  <a16:creationId xmlns:a16="http://schemas.microsoft.com/office/drawing/2014/main" id="{9356A2C2-D289-4B5A-9191-8AC44A136304}"/>
                </a:ext>
              </a:extLst>
            </p:cNvPr>
            <p:cNvPicPr>
              <a:picLocks noChangeAspect="1"/>
            </p:cNvPicPr>
            <p:nvPr/>
          </p:nvPicPr>
          <p:blipFill>
            <a:blip r:embed="rId4"/>
            <a:srcRect/>
            <a:stretch>
              <a:fillRect/>
            </a:stretch>
          </p:blipFill>
          <p:spPr>
            <a:xfrm>
              <a:off x="2938367" y="90293"/>
              <a:ext cx="2311280" cy="2179826"/>
            </a:xfrm>
            <a:prstGeom prst="rect">
              <a:avLst/>
            </a:prstGeom>
          </p:spPr>
        </p:pic>
        <p:pic>
          <p:nvPicPr>
            <p:cNvPr id="20" name="Picture 13">
              <a:extLst>
                <a:ext uri="{FF2B5EF4-FFF2-40B4-BE49-F238E27FC236}">
                  <a16:creationId xmlns:a16="http://schemas.microsoft.com/office/drawing/2014/main" id="{DB7CFE52-84EA-4ADA-81AB-D371D77E7C97}"/>
                </a:ext>
              </a:extLst>
            </p:cNvPr>
            <p:cNvPicPr>
              <a:picLocks noChangeAspect="1"/>
            </p:cNvPicPr>
            <p:nvPr/>
          </p:nvPicPr>
          <p:blipFill>
            <a:blip r:embed="rId5"/>
            <a:srcRect/>
            <a:stretch>
              <a:fillRect/>
            </a:stretch>
          </p:blipFill>
          <p:spPr>
            <a:xfrm>
              <a:off x="15903762" y="505850"/>
              <a:ext cx="1714111" cy="1714111"/>
            </a:xfrm>
            <a:prstGeom prst="rect">
              <a:avLst/>
            </a:prstGeom>
          </p:spPr>
        </p:pic>
        <p:pic>
          <p:nvPicPr>
            <p:cNvPr id="21" name="Picture 14">
              <a:extLst>
                <a:ext uri="{FF2B5EF4-FFF2-40B4-BE49-F238E27FC236}">
                  <a16:creationId xmlns:a16="http://schemas.microsoft.com/office/drawing/2014/main" id="{9DA8EB75-0C86-4587-8BFF-42A67E0D7A4E}"/>
                </a:ext>
              </a:extLst>
            </p:cNvPr>
            <p:cNvPicPr>
              <a:picLocks noChangeAspect="1"/>
            </p:cNvPicPr>
            <p:nvPr/>
          </p:nvPicPr>
          <p:blipFill>
            <a:blip r:embed="rId6"/>
            <a:srcRect/>
            <a:stretch>
              <a:fillRect/>
            </a:stretch>
          </p:blipFill>
          <p:spPr>
            <a:xfrm>
              <a:off x="21772" y="0"/>
              <a:ext cx="2200148" cy="2338763"/>
            </a:xfrm>
            <a:prstGeom prst="rect">
              <a:avLst/>
            </a:prstGeom>
          </p:spPr>
        </p:pic>
      </p:grpSp>
    </p:spTree>
    <p:extLst>
      <p:ext uri="{BB962C8B-B14F-4D97-AF65-F5344CB8AC3E}">
        <p14:creationId xmlns:p14="http://schemas.microsoft.com/office/powerpoint/2010/main" val="673653763"/>
      </p:ext>
    </p:extLst>
  </p:cSld>
  <p:clrMapOvr>
    <a:masterClrMapping/>
  </p:clrMapOvr>
  <p:extLst>
    <p:ext uri="{DCECCB84-F9BA-43D5-87BE-67443E8EF086}">
      <p15:sldGuideLst xmlns:p15="http://schemas.microsoft.com/office/powerpoint/2012/main">
        <p15:guide id="1" orient="horz" pos="3768">
          <p15:clr>
            <a:srgbClr val="FBAE40"/>
          </p15:clr>
        </p15:guide>
        <p15:guide id="2" orient="horz" pos="888">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37465E"/>
        </a:solidFill>
        <a:effectLst/>
      </p:bgPr>
    </p:bg>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F6A80D5C-F6B9-46E6-A8BE-B9BF160559CC}"/>
              </a:ext>
            </a:extLst>
          </p:cNvPr>
          <p:cNvCxnSpPr/>
          <p:nvPr userDrawn="1"/>
        </p:nvCxnSpPr>
        <p:spPr>
          <a:xfrm>
            <a:off x="9855200" y="6035040"/>
            <a:ext cx="2336800" cy="0"/>
          </a:xfrm>
          <a:prstGeom prst="line">
            <a:avLst/>
          </a:prstGeom>
          <a:ln w="25400">
            <a:solidFill>
              <a:srgbClr val="D9C973"/>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3F7C795F-5433-4A60-99E9-11D60046802D}"/>
              </a:ext>
            </a:extLst>
          </p:cNvPr>
          <p:cNvPicPr>
            <a:picLocks noChangeAspect="1"/>
          </p:cNvPicPr>
          <p:nvPr userDrawn="1"/>
        </p:nvPicPr>
        <p:blipFill>
          <a:blip r:embed="rId2"/>
          <a:stretch>
            <a:fillRect/>
          </a:stretch>
        </p:blipFill>
        <p:spPr>
          <a:xfrm>
            <a:off x="983825" y="1808674"/>
            <a:ext cx="3127920" cy="853069"/>
          </a:xfrm>
          <a:prstGeom prst="rect">
            <a:avLst/>
          </a:prstGeom>
        </p:spPr>
      </p:pic>
      <p:cxnSp>
        <p:nvCxnSpPr>
          <p:cNvPr id="10" name="Straight Connector 9">
            <a:extLst>
              <a:ext uri="{FF2B5EF4-FFF2-40B4-BE49-F238E27FC236}">
                <a16:creationId xmlns:a16="http://schemas.microsoft.com/office/drawing/2014/main" id="{88C5DE60-93B0-4498-BD52-9D8AC7046359}"/>
              </a:ext>
            </a:extLst>
          </p:cNvPr>
          <p:cNvCxnSpPr/>
          <p:nvPr userDrawn="1"/>
        </p:nvCxnSpPr>
        <p:spPr>
          <a:xfrm>
            <a:off x="0" y="3098800"/>
            <a:ext cx="4490720" cy="0"/>
          </a:xfrm>
          <a:prstGeom prst="line">
            <a:avLst/>
          </a:prstGeom>
          <a:ln w="25400">
            <a:solidFill>
              <a:srgbClr val="D9C973"/>
            </a:solidFill>
          </a:ln>
        </p:spPr>
        <p:style>
          <a:lnRef idx="1">
            <a:schemeClr val="accent1"/>
          </a:lnRef>
          <a:fillRef idx="0">
            <a:schemeClr val="accent1"/>
          </a:fillRef>
          <a:effectRef idx="0">
            <a:schemeClr val="accent1"/>
          </a:effectRef>
          <a:fontRef idx="minor">
            <a:schemeClr val="tx1"/>
          </a:fontRef>
        </p:style>
      </p:cxnSp>
      <p:sp>
        <p:nvSpPr>
          <p:cNvPr id="13" name="Title 1">
            <a:extLst>
              <a:ext uri="{FF2B5EF4-FFF2-40B4-BE49-F238E27FC236}">
                <a16:creationId xmlns:a16="http://schemas.microsoft.com/office/drawing/2014/main" id="{C2654DA9-A0B0-45D3-B7B8-375262ACB9AB}"/>
              </a:ext>
            </a:extLst>
          </p:cNvPr>
          <p:cNvSpPr>
            <a:spLocks noGrp="1"/>
          </p:cNvSpPr>
          <p:nvPr>
            <p:ph type="ctrTitle" hasCustomPrompt="1"/>
          </p:nvPr>
        </p:nvSpPr>
        <p:spPr>
          <a:xfrm>
            <a:off x="888999" y="3149405"/>
            <a:ext cx="9144000" cy="977313"/>
          </a:xfrm>
          <a:prstGeom prst="rect">
            <a:avLst/>
          </a:prstGeom>
        </p:spPr>
        <p:txBody>
          <a:bodyPr anchor="b">
            <a:noAutofit/>
          </a:bodyPr>
          <a:lstStyle>
            <a:lvl1pPr algn="l">
              <a:defRPr sz="4051" b="0" cap="all" baseline="0">
                <a:solidFill>
                  <a:schemeClr val="bg1"/>
                </a:solidFill>
                <a:latin typeface="Raleway" panose="020B0503030101060003" pitchFamily="34" charset="0"/>
              </a:defRPr>
            </a:lvl1pPr>
          </a:lstStyle>
          <a:p>
            <a:r>
              <a:rPr lang="en-US" dirty="0"/>
              <a:t>PRESENTATION TITLE</a:t>
            </a:r>
          </a:p>
        </p:txBody>
      </p:sp>
      <p:sp>
        <p:nvSpPr>
          <p:cNvPr id="14" name="Subtitle 2">
            <a:extLst>
              <a:ext uri="{FF2B5EF4-FFF2-40B4-BE49-F238E27FC236}">
                <a16:creationId xmlns:a16="http://schemas.microsoft.com/office/drawing/2014/main" id="{20404EE8-B2A5-450E-9A81-6228F56DC48D}"/>
              </a:ext>
            </a:extLst>
          </p:cNvPr>
          <p:cNvSpPr>
            <a:spLocks noGrp="1"/>
          </p:cNvSpPr>
          <p:nvPr>
            <p:ph type="subTitle" idx="1" hasCustomPrompt="1"/>
          </p:nvPr>
        </p:nvSpPr>
        <p:spPr>
          <a:xfrm>
            <a:off x="888999" y="4369290"/>
            <a:ext cx="9144000" cy="376482"/>
          </a:xfrm>
          <a:prstGeom prst="rect">
            <a:avLst/>
          </a:prstGeom>
        </p:spPr>
        <p:txBody>
          <a:bodyPr>
            <a:noAutofit/>
          </a:bodyPr>
          <a:lstStyle>
            <a:lvl1pPr marL="0" indent="0" algn="l">
              <a:buNone/>
              <a:defRPr sz="1800" b="1">
                <a:solidFill>
                  <a:schemeClr val="bg1"/>
                </a:solidFill>
                <a:latin typeface="Raleway SemiBold" panose="020B0703030101060003" pitchFamily="34" charset="0"/>
              </a:defRPr>
            </a:lvl1pPr>
            <a:lvl2pPr marL="342891" indent="0" algn="ctr">
              <a:buNone/>
              <a:defRPr sz="1500"/>
            </a:lvl2pPr>
            <a:lvl3pPr marL="685783" indent="0" algn="ctr">
              <a:buNone/>
              <a:defRPr sz="1351"/>
            </a:lvl3pPr>
            <a:lvl4pPr marL="1028674" indent="0" algn="ctr">
              <a:buNone/>
              <a:defRPr sz="1200"/>
            </a:lvl4pPr>
            <a:lvl5pPr marL="1371566" indent="0" algn="ctr">
              <a:buNone/>
              <a:defRPr sz="1200"/>
            </a:lvl5pPr>
            <a:lvl6pPr marL="1714457" indent="0" algn="ctr">
              <a:buNone/>
              <a:defRPr sz="1200"/>
            </a:lvl6pPr>
            <a:lvl7pPr marL="2057349" indent="0" algn="ctr">
              <a:buNone/>
              <a:defRPr sz="1200"/>
            </a:lvl7pPr>
            <a:lvl8pPr marL="2400240" indent="0" algn="ctr">
              <a:buNone/>
              <a:defRPr sz="1200"/>
            </a:lvl8pPr>
            <a:lvl9pPr marL="2743131" indent="0" algn="ctr">
              <a:buNone/>
              <a:defRPr sz="1200"/>
            </a:lvl9pPr>
          </a:lstStyle>
          <a:p>
            <a:r>
              <a:rPr lang="en-US" dirty="0"/>
              <a:t>Sub-Headline Title of Presentation</a:t>
            </a:r>
          </a:p>
        </p:txBody>
      </p:sp>
      <p:sp>
        <p:nvSpPr>
          <p:cNvPr id="17" name="Date Placeholder 2">
            <a:extLst>
              <a:ext uri="{FF2B5EF4-FFF2-40B4-BE49-F238E27FC236}">
                <a16:creationId xmlns:a16="http://schemas.microsoft.com/office/drawing/2014/main" id="{4FB084F5-4CD1-40D9-A5B0-5B547857224C}"/>
              </a:ext>
            </a:extLst>
          </p:cNvPr>
          <p:cNvSpPr>
            <a:spLocks noGrp="1"/>
          </p:cNvSpPr>
          <p:nvPr>
            <p:ph type="dt" sz="half" idx="10"/>
          </p:nvPr>
        </p:nvSpPr>
        <p:spPr>
          <a:xfrm>
            <a:off x="10248293" y="6231434"/>
            <a:ext cx="2743200" cy="365125"/>
          </a:xfrm>
          <a:prstGeom prst="rect">
            <a:avLst/>
          </a:prstGeom>
        </p:spPr>
        <p:txBody>
          <a:bodyPr/>
          <a:lstStyle>
            <a:lvl1pPr>
              <a:defRPr sz="1425">
                <a:solidFill>
                  <a:srgbClr val="A1A9B5"/>
                </a:solidFill>
                <a:latin typeface="Raleway Light" panose="020B0403030101060003" pitchFamily="34" charset="0"/>
              </a:defRPr>
            </a:lvl1pPr>
          </a:lstStyle>
          <a:p>
            <a:endParaRPr lang="en-US" dirty="0"/>
          </a:p>
        </p:txBody>
      </p:sp>
    </p:spTree>
    <p:extLst>
      <p:ext uri="{BB962C8B-B14F-4D97-AF65-F5344CB8AC3E}">
        <p14:creationId xmlns:p14="http://schemas.microsoft.com/office/powerpoint/2010/main" val="352072588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4_Title and Content with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B76AC5-5A4C-431E-ADE5-F64F905B63FA}"/>
              </a:ext>
            </a:extLst>
          </p:cNvPr>
          <p:cNvSpPr>
            <a:spLocks noGrp="1"/>
          </p:cNvSpPr>
          <p:nvPr>
            <p:ph type="title"/>
          </p:nvPr>
        </p:nvSpPr>
        <p:spPr>
          <a:xfrm>
            <a:off x="457200" y="5184"/>
            <a:ext cx="11277600" cy="1256491"/>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EBA7F8B9-BFBC-477B-AEFC-C003F9FF2E33}"/>
              </a:ext>
            </a:extLst>
          </p:cNvPr>
          <p:cNvSpPr>
            <a:spLocks noGrp="1"/>
          </p:cNvSpPr>
          <p:nvPr>
            <p:ph idx="1"/>
          </p:nvPr>
        </p:nvSpPr>
        <p:spPr>
          <a:xfrm>
            <a:off x="457200" y="1425388"/>
            <a:ext cx="11277600" cy="45563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Right Triangle 23">
            <a:extLst>
              <a:ext uri="{FF2B5EF4-FFF2-40B4-BE49-F238E27FC236}">
                <a16:creationId xmlns:a16="http://schemas.microsoft.com/office/drawing/2014/main" id="{E25C7500-955D-49A3-96BB-C5F4BBB4E587}"/>
              </a:ext>
            </a:extLst>
          </p:cNvPr>
          <p:cNvSpPr/>
          <p:nvPr userDrawn="1"/>
        </p:nvSpPr>
        <p:spPr>
          <a:xfrm flipH="1">
            <a:off x="11142250" y="6051176"/>
            <a:ext cx="1049750" cy="806824"/>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5" name="Slide Number Placeholder 5">
            <a:extLst>
              <a:ext uri="{FF2B5EF4-FFF2-40B4-BE49-F238E27FC236}">
                <a16:creationId xmlns:a16="http://schemas.microsoft.com/office/drawing/2014/main" id="{4A05BAA4-C9A6-48EB-B7D8-123948F84987}"/>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grpSp>
        <p:nvGrpSpPr>
          <p:cNvPr id="12" name="Group 9">
            <a:extLst>
              <a:ext uri="{FF2B5EF4-FFF2-40B4-BE49-F238E27FC236}">
                <a16:creationId xmlns:a16="http://schemas.microsoft.com/office/drawing/2014/main" id="{E6A5FD71-B646-4D4A-A090-A0041DAE24EA}"/>
              </a:ext>
            </a:extLst>
          </p:cNvPr>
          <p:cNvGrpSpPr/>
          <p:nvPr userDrawn="1"/>
        </p:nvGrpSpPr>
        <p:grpSpPr>
          <a:xfrm>
            <a:off x="537883" y="6104884"/>
            <a:ext cx="4373219" cy="625171"/>
            <a:chOff x="21772" y="0"/>
            <a:chExt cx="17596101" cy="2515439"/>
          </a:xfrm>
        </p:grpSpPr>
        <p:pic>
          <p:nvPicPr>
            <p:cNvPr id="13" name="Picture 10">
              <a:extLst>
                <a:ext uri="{FF2B5EF4-FFF2-40B4-BE49-F238E27FC236}">
                  <a16:creationId xmlns:a16="http://schemas.microsoft.com/office/drawing/2014/main" id="{1B3A4251-1915-4537-83DF-0ADF80857452}"/>
                </a:ext>
              </a:extLst>
            </p:cNvPr>
            <p:cNvPicPr>
              <a:picLocks noChangeAspect="1"/>
            </p:cNvPicPr>
            <p:nvPr/>
          </p:nvPicPr>
          <p:blipFill>
            <a:blip r:embed="rId2"/>
            <a:srcRect t="33034" b="31722"/>
            <a:stretch>
              <a:fillRect/>
            </a:stretch>
          </p:blipFill>
          <p:spPr>
            <a:xfrm>
              <a:off x="10078838" y="588798"/>
              <a:ext cx="5466760" cy="1926641"/>
            </a:xfrm>
            <a:prstGeom prst="rect">
              <a:avLst/>
            </a:prstGeom>
          </p:spPr>
        </p:pic>
        <p:pic>
          <p:nvPicPr>
            <p:cNvPr id="14" name="Picture 11">
              <a:extLst>
                <a:ext uri="{FF2B5EF4-FFF2-40B4-BE49-F238E27FC236}">
                  <a16:creationId xmlns:a16="http://schemas.microsoft.com/office/drawing/2014/main" id="{2069091A-66D9-48BF-98D3-37728BD6A080}"/>
                </a:ext>
              </a:extLst>
            </p:cNvPr>
            <p:cNvPicPr>
              <a:picLocks noChangeAspect="1"/>
            </p:cNvPicPr>
            <p:nvPr/>
          </p:nvPicPr>
          <p:blipFill rotWithShape="1">
            <a:blip r:embed="rId3"/>
            <a:srcRect l="1" r="-7197" b="-2733"/>
            <a:stretch/>
          </p:blipFill>
          <p:spPr>
            <a:xfrm>
              <a:off x="6263552" y="684970"/>
              <a:ext cx="3457124" cy="1764269"/>
            </a:xfrm>
            <a:prstGeom prst="rect">
              <a:avLst/>
            </a:prstGeom>
          </p:spPr>
        </p:pic>
        <p:pic>
          <p:nvPicPr>
            <p:cNvPr id="21" name="Picture 12">
              <a:extLst>
                <a:ext uri="{FF2B5EF4-FFF2-40B4-BE49-F238E27FC236}">
                  <a16:creationId xmlns:a16="http://schemas.microsoft.com/office/drawing/2014/main" id="{B126BA62-BCF2-455C-BD7D-8973600C0731}"/>
                </a:ext>
              </a:extLst>
            </p:cNvPr>
            <p:cNvPicPr>
              <a:picLocks noChangeAspect="1"/>
            </p:cNvPicPr>
            <p:nvPr/>
          </p:nvPicPr>
          <p:blipFill>
            <a:blip r:embed="rId4"/>
            <a:srcRect/>
            <a:stretch>
              <a:fillRect/>
            </a:stretch>
          </p:blipFill>
          <p:spPr>
            <a:xfrm>
              <a:off x="2938367" y="90293"/>
              <a:ext cx="2311280" cy="2179826"/>
            </a:xfrm>
            <a:prstGeom prst="rect">
              <a:avLst/>
            </a:prstGeom>
          </p:spPr>
        </p:pic>
        <p:pic>
          <p:nvPicPr>
            <p:cNvPr id="22" name="Picture 13">
              <a:extLst>
                <a:ext uri="{FF2B5EF4-FFF2-40B4-BE49-F238E27FC236}">
                  <a16:creationId xmlns:a16="http://schemas.microsoft.com/office/drawing/2014/main" id="{B5B25BDC-A161-4EB1-A506-9EBD70BA5E69}"/>
                </a:ext>
              </a:extLst>
            </p:cNvPr>
            <p:cNvPicPr>
              <a:picLocks noChangeAspect="1"/>
            </p:cNvPicPr>
            <p:nvPr/>
          </p:nvPicPr>
          <p:blipFill>
            <a:blip r:embed="rId5"/>
            <a:srcRect/>
            <a:stretch>
              <a:fillRect/>
            </a:stretch>
          </p:blipFill>
          <p:spPr>
            <a:xfrm>
              <a:off x="15903762" y="505850"/>
              <a:ext cx="1714111" cy="1714111"/>
            </a:xfrm>
            <a:prstGeom prst="rect">
              <a:avLst/>
            </a:prstGeom>
          </p:spPr>
        </p:pic>
        <p:pic>
          <p:nvPicPr>
            <p:cNvPr id="23" name="Picture 14">
              <a:extLst>
                <a:ext uri="{FF2B5EF4-FFF2-40B4-BE49-F238E27FC236}">
                  <a16:creationId xmlns:a16="http://schemas.microsoft.com/office/drawing/2014/main" id="{FC5A2042-3A6E-470D-8416-3D39E46A1C89}"/>
                </a:ext>
              </a:extLst>
            </p:cNvPr>
            <p:cNvPicPr>
              <a:picLocks noChangeAspect="1"/>
            </p:cNvPicPr>
            <p:nvPr/>
          </p:nvPicPr>
          <p:blipFill>
            <a:blip r:embed="rId6"/>
            <a:srcRect/>
            <a:stretch>
              <a:fillRect/>
            </a:stretch>
          </p:blipFill>
          <p:spPr>
            <a:xfrm>
              <a:off x="21772" y="0"/>
              <a:ext cx="2200148" cy="2338763"/>
            </a:xfrm>
            <a:prstGeom prst="rect">
              <a:avLst/>
            </a:prstGeom>
          </p:spPr>
        </p:pic>
      </p:grpSp>
    </p:spTree>
    <p:extLst>
      <p:ext uri="{BB962C8B-B14F-4D97-AF65-F5344CB8AC3E}">
        <p14:creationId xmlns:p14="http://schemas.microsoft.com/office/powerpoint/2010/main" val="1168815499"/>
      </p:ext>
    </p:extLst>
  </p:cSld>
  <p:clrMapOvr>
    <a:masterClrMapping/>
  </p:clrMapOvr>
  <p:extLst>
    <p:ext uri="{DCECCB84-F9BA-43D5-87BE-67443E8EF086}">
      <p15:sldGuideLst xmlns:p15="http://schemas.microsoft.com/office/powerpoint/2012/main">
        <p15:guide id="1" orient="horz" pos="3768">
          <p15:clr>
            <a:srgbClr val="FBAE40"/>
          </p15:clr>
        </p15:guide>
        <p15:guide id="2" orient="horz" pos="888">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2_Section Header no Logo">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BBC5B6D-636E-42B5-82F2-23BFF777930F}"/>
              </a:ext>
            </a:extLst>
          </p:cNvPr>
          <p:cNvSpPr/>
          <p:nvPr userDrawn="1"/>
        </p:nvSpPr>
        <p:spPr>
          <a:xfrm>
            <a:off x="0" y="0"/>
            <a:ext cx="12192000" cy="6858000"/>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59E85C03-8BD6-4D6C-9D1A-4F69F8EB13E4}"/>
              </a:ext>
            </a:extLst>
          </p:cNvPr>
          <p:cNvSpPr>
            <a:spLocks noGrp="1"/>
          </p:cNvSpPr>
          <p:nvPr>
            <p:ph type="title"/>
          </p:nvPr>
        </p:nvSpPr>
        <p:spPr>
          <a:xfrm>
            <a:off x="831850" y="1566305"/>
            <a:ext cx="10515600" cy="2829484"/>
          </a:xfrm>
        </p:spPr>
        <p:txBody>
          <a:bodyPr anchor="b">
            <a:normAutofit/>
          </a:bodyPr>
          <a:lstStyle>
            <a:lvl1pPr>
              <a:defRPr sz="5400">
                <a:solidFill>
                  <a:schemeClr val="accent1"/>
                </a:solidFill>
              </a:defRPr>
            </a:lvl1pPr>
          </a:lstStyle>
          <a:p>
            <a:r>
              <a:rPr lang="en-US"/>
              <a:t>Click to edit Master title style</a:t>
            </a:r>
          </a:p>
        </p:txBody>
      </p:sp>
      <p:sp>
        <p:nvSpPr>
          <p:cNvPr id="3" name="Text Placeholder 2">
            <a:extLst>
              <a:ext uri="{FF2B5EF4-FFF2-40B4-BE49-F238E27FC236}">
                <a16:creationId xmlns:a16="http://schemas.microsoft.com/office/drawing/2014/main" id="{4109AE7E-D16A-474D-A83D-962712D62E31}"/>
              </a:ext>
            </a:extLst>
          </p:cNvPr>
          <p:cNvSpPr>
            <a:spLocks noGrp="1"/>
          </p:cNvSpPr>
          <p:nvPr>
            <p:ph type="body" idx="1"/>
          </p:nvPr>
        </p:nvSpPr>
        <p:spPr>
          <a:xfrm>
            <a:off x="831850" y="4464050"/>
            <a:ext cx="10515600" cy="1482166"/>
          </a:xfrm>
        </p:spPr>
        <p:txBody>
          <a:bodyPr>
            <a:normAutofit/>
          </a:bodyPr>
          <a:lstStyle>
            <a:lvl1pPr marL="0" indent="0">
              <a:buNone/>
              <a:defRPr sz="2800" b="1">
                <a:solidFill>
                  <a:schemeClr val="tx1"/>
                </a:solidFill>
              </a:defRPr>
            </a:lvl1pPr>
            <a:lvl2pPr marL="457223" indent="0">
              <a:buNone/>
              <a:defRPr sz="2000">
                <a:solidFill>
                  <a:schemeClr val="tx1">
                    <a:tint val="75000"/>
                  </a:schemeClr>
                </a:solidFill>
              </a:defRPr>
            </a:lvl2pPr>
            <a:lvl3pPr marL="914446" indent="0">
              <a:buNone/>
              <a:defRPr sz="1800">
                <a:solidFill>
                  <a:schemeClr val="tx1">
                    <a:tint val="75000"/>
                  </a:schemeClr>
                </a:solidFill>
              </a:defRPr>
            </a:lvl3pPr>
            <a:lvl4pPr marL="1371669" indent="0">
              <a:buNone/>
              <a:defRPr sz="1600">
                <a:solidFill>
                  <a:schemeClr val="tx1">
                    <a:tint val="75000"/>
                  </a:schemeClr>
                </a:solidFill>
              </a:defRPr>
            </a:lvl4pPr>
            <a:lvl5pPr marL="1828891" indent="0">
              <a:buNone/>
              <a:defRPr sz="1600">
                <a:solidFill>
                  <a:schemeClr val="tx1">
                    <a:tint val="75000"/>
                  </a:schemeClr>
                </a:solidFill>
              </a:defRPr>
            </a:lvl5pPr>
            <a:lvl6pPr marL="2286114" indent="0">
              <a:buNone/>
              <a:defRPr sz="1600">
                <a:solidFill>
                  <a:schemeClr val="tx1">
                    <a:tint val="75000"/>
                  </a:schemeClr>
                </a:solidFill>
              </a:defRPr>
            </a:lvl6pPr>
            <a:lvl7pPr marL="2743337" indent="0">
              <a:buNone/>
              <a:defRPr sz="1600">
                <a:solidFill>
                  <a:schemeClr val="tx1">
                    <a:tint val="75000"/>
                  </a:schemeClr>
                </a:solidFill>
              </a:defRPr>
            </a:lvl7pPr>
            <a:lvl8pPr marL="3200560" indent="0">
              <a:buNone/>
              <a:defRPr sz="1600">
                <a:solidFill>
                  <a:schemeClr val="tx1">
                    <a:tint val="75000"/>
                  </a:schemeClr>
                </a:solidFill>
              </a:defRPr>
            </a:lvl8pPr>
            <a:lvl9pPr marL="3657783" indent="0">
              <a:buNone/>
              <a:defRPr sz="1600">
                <a:solidFill>
                  <a:schemeClr val="tx1">
                    <a:tint val="75000"/>
                  </a:schemeClr>
                </a:solidFill>
              </a:defRPr>
            </a:lvl9pPr>
          </a:lstStyle>
          <a:p>
            <a:pPr lvl="0"/>
            <a:r>
              <a:rPr lang="en-US"/>
              <a:t>Edit Master text styles</a:t>
            </a:r>
          </a:p>
        </p:txBody>
      </p:sp>
      <p:sp>
        <p:nvSpPr>
          <p:cNvPr id="15" name="Freeform: Shape 14">
            <a:extLst>
              <a:ext uri="{FF2B5EF4-FFF2-40B4-BE49-F238E27FC236}">
                <a16:creationId xmlns:a16="http://schemas.microsoft.com/office/drawing/2014/main" id="{5C691B08-304A-444B-BD45-E0C5CE66DE47}"/>
              </a:ext>
            </a:extLst>
          </p:cNvPr>
          <p:cNvSpPr/>
          <p:nvPr userDrawn="1"/>
        </p:nvSpPr>
        <p:spPr>
          <a:xfrm>
            <a:off x="0" y="0"/>
            <a:ext cx="4217750"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6" name="Right Triangle 15">
            <a:extLst>
              <a:ext uri="{FF2B5EF4-FFF2-40B4-BE49-F238E27FC236}">
                <a16:creationId xmlns:a16="http://schemas.microsoft.com/office/drawing/2014/main" id="{61929425-C971-4F09-9E30-61F5C8425BCC}"/>
              </a:ext>
            </a:extLst>
          </p:cNvPr>
          <p:cNvSpPr/>
          <p:nvPr userDrawn="1"/>
        </p:nvSpPr>
        <p:spPr>
          <a:xfrm flipH="1">
            <a:off x="11142250" y="6051176"/>
            <a:ext cx="1049750" cy="80682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4" name="Slide Number Placeholder 5">
            <a:extLst>
              <a:ext uri="{FF2B5EF4-FFF2-40B4-BE49-F238E27FC236}">
                <a16:creationId xmlns:a16="http://schemas.microsoft.com/office/drawing/2014/main" id="{63DF9042-6793-49A8-9ADD-832EB66EC4E8}"/>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cxnSp>
        <p:nvCxnSpPr>
          <p:cNvPr id="26" name="Straight Connector 25">
            <a:extLst>
              <a:ext uri="{FF2B5EF4-FFF2-40B4-BE49-F238E27FC236}">
                <a16:creationId xmlns:a16="http://schemas.microsoft.com/office/drawing/2014/main" id="{F267017D-E349-444A-B479-E197276FAA25}"/>
              </a:ext>
            </a:extLst>
          </p:cNvPr>
          <p:cNvCxnSpPr>
            <a:cxnSpLocks/>
          </p:cNvCxnSpPr>
          <p:nvPr userDrawn="1"/>
        </p:nvCxnSpPr>
        <p:spPr>
          <a:xfrm>
            <a:off x="926119" y="4386362"/>
            <a:ext cx="84612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325666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5_Title and Content no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B76AC5-5A4C-431E-ADE5-F64F905B63FA}"/>
              </a:ext>
            </a:extLst>
          </p:cNvPr>
          <p:cNvSpPr>
            <a:spLocks noGrp="1"/>
          </p:cNvSpPr>
          <p:nvPr>
            <p:ph type="title"/>
          </p:nvPr>
        </p:nvSpPr>
        <p:spPr>
          <a:xfrm>
            <a:off x="457200" y="457200"/>
            <a:ext cx="11277600" cy="1104900"/>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EBA7F8B9-BFBC-477B-AEFC-C003F9FF2E33}"/>
              </a:ext>
            </a:extLst>
          </p:cNvPr>
          <p:cNvSpPr>
            <a:spLocks noGrp="1"/>
          </p:cNvSpPr>
          <p:nvPr>
            <p:ph idx="1"/>
          </p:nvPr>
        </p:nvSpPr>
        <p:spPr>
          <a:xfrm>
            <a:off x="457200" y="1562101"/>
            <a:ext cx="11277600" cy="48371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Freeform: Shape 21">
            <a:extLst>
              <a:ext uri="{FF2B5EF4-FFF2-40B4-BE49-F238E27FC236}">
                <a16:creationId xmlns:a16="http://schemas.microsoft.com/office/drawing/2014/main" id="{9F5A475C-11A6-4A7D-A030-FD8B1F223CC8}"/>
              </a:ext>
            </a:extLst>
          </p:cNvPr>
          <p:cNvSpPr/>
          <p:nvPr userDrawn="1"/>
        </p:nvSpPr>
        <p:spPr>
          <a:xfrm>
            <a:off x="0" y="0"/>
            <a:ext cx="4217750"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3" name="Right Triangle 22">
            <a:extLst>
              <a:ext uri="{FF2B5EF4-FFF2-40B4-BE49-F238E27FC236}">
                <a16:creationId xmlns:a16="http://schemas.microsoft.com/office/drawing/2014/main" id="{D0F38C3B-90D3-421F-BD25-E867351CE71C}"/>
              </a:ext>
            </a:extLst>
          </p:cNvPr>
          <p:cNvSpPr/>
          <p:nvPr userDrawn="1"/>
        </p:nvSpPr>
        <p:spPr>
          <a:xfrm flipH="1">
            <a:off x="11142250" y="6051176"/>
            <a:ext cx="1049750" cy="80682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4" name="Slide Number Placeholder 5">
            <a:extLst>
              <a:ext uri="{FF2B5EF4-FFF2-40B4-BE49-F238E27FC236}">
                <a16:creationId xmlns:a16="http://schemas.microsoft.com/office/drawing/2014/main" id="{17BE21C2-3A5A-459B-8095-086E110C1732}"/>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spTree>
    <p:extLst>
      <p:ext uri="{BB962C8B-B14F-4D97-AF65-F5344CB8AC3E}">
        <p14:creationId xmlns:p14="http://schemas.microsoft.com/office/powerpoint/2010/main" val="401585103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7_Title and Content no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B76AC5-5A4C-431E-ADE5-F64F905B63FA}"/>
              </a:ext>
            </a:extLst>
          </p:cNvPr>
          <p:cNvSpPr>
            <a:spLocks noGrp="1"/>
          </p:cNvSpPr>
          <p:nvPr>
            <p:ph type="title"/>
          </p:nvPr>
        </p:nvSpPr>
        <p:spPr>
          <a:xfrm>
            <a:off x="457200" y="457200"/>
            <a:ext cx="11277600" cy="1104900"/>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EBA7F8B9-BFBC-477B-AEFC-C003F9FF2E33}"/>
              </a:ext>
            </a:extLst>
          </p:cNvPr>
          <p:cNvSpPr>
            <a:spLocks noGrp="1"/>
          </p:cNvSpPr>
          <p:nvPr>
            <p:ph idx="1"/>
          </p:nvPr>
        </p:nvSpPr>
        <p:spPr>
          <a:xfrm>
            <a:off x="457200" y="1562101"/>
            <a:ext cx="11277600" cy="48371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Freeform: Shape 21">
            <a:extLst>
              <a:ext uri="{FF2B5EF4-FFF2-40B4-BE49-F238E27FC236}">
                <a16:creationId xmlns:a16="http://schemas.microsoft.com/office/drawing/2014/main" id="{9F5A475C-11A6-4A7D-A030-FD8B1F223CC8}"/>
              </a:ext>
            </a:extLst>
          </p:cNvPr>
          <p:cNvSpPr/>
          <p:nvPr userDrawn="1"/>
        </p:nvSpPr>
        <p:spPr>
          <a:xfrm>
            <a:off x="0" y="0"/>
            <a:ext cx="4217750"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3" name="Right Triangle 22">
            <a:extLst>
              <a:ext uri="{FF2B5EF4-FFF2-40B4-BE49-F238E27FC236}">
                <a16:creationId xmlns:a16="http://schemas.microsoft.com/office/drawing/2014/main" id="{D0F38C3B-90D3-421F-BD25-E867351CE71C}"/>
              </a:ext>
            </a:extLst>
          </p:cNvPr>
          <p:cNvSpPr/>
          <p:nvPr userDrawn="1"/>
        </p:nvSpPr>
        <p:spPr>
          <a:xfrm flipH="1">
            <a:off x="11142250" y="6051176"/>
            <a:ext cx="1049750" cy="806824"/>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4" name="Slide Number Placeholder 5">
            <a:extLst>
              <a:ext uri="{FF2B5EF4-FFF2-40B4-BE49-F238E27FC236}">
                <a16:creationId xmlns:a16="http://schemas.microsoft.com/office/drawing/2014/main" id="{17BE21C2-3A5A-459B-8095-086E110C1732}"/>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spTree>
    <p:extLst>
      <p:ext uri="{BB962C8B-B14F-4D97-AF65-F5344CB8AC3E}">
        <p14:creationId xmlns:p14="http://schemas.microsoft.com/office/powerpoint/2010/main" val="219386269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5_Title and Content with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B76AC5-5A4C-431E-ADE5-F64F905B63FA}"/>
              </a:ext>
            </a:extLst>
          </p:cNvPr>
          <p:cNvSpPr>
            <a:spLocks noGrp="1"/>
          </p:cNvSpPr>
          <p:nvPr>
            <p:ph type="title"/>
          </p:nvPr>
        </p:nvSpPr>
        <p:spPr>
          <a:xfrm>
            <a:off x="457200" y="5184"/>
            <a:ext cx="11277600" cy="1256491"/>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EBA7F8B9-BFBC-477B-AEFC-C003F9FF2E33}"/>
              </a:ext>
            </a:extLst>
          </p:cNvPr>
          <p:cNvSpPr>
            <a:spLocks noGrp="1"/>
          </p:cNvSpPr>
          <p:nvPr>
            <p:ph idx="1"/>
          </p:nvPr>
        </p:nvSpPr>
        <p:spPr>
          <a:xfrm>
            <a:off x="457200" y="1425388"/>
            <a:ext cx="11277600" cy="49738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Right Triangle 17">
            <a:extLst>
              <a:ext uri="{FF2B5EF4-FFF2-40B4-BE49-F238E27FC236}">
                <a16:creationId xmlns:a16="http://schemas.microsoft.com/office/drawing/2014/main" id="{2E0D56BA-189A-4917-9E58-342843C8216F}"/>
              </a:ext>
            </a:extLst>
          </p:cNvPr>
          <p:cNvSpPr/>
          <p:nvPr userDrawn="1"/>
        </p:nvSpPr>
        <p:spPr>
          <a:xfrm flipH="1">
            <a:off x="11142250" y="6051176"/>
            <a:ext cx="1049750" cy="80682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9" name="Slide Number Placeholder 5">
            <a:extLst>
              <a:ext uri="{FF2B5EF4-FFF2-40B4-BE49-F238E27FC236}">
                <a16:creationId xmlns:a16="http://schemas.microsoft.com/office/drawing/2014/main" id="{F9C0F712-FDBB-4CB1-94E8-B28DC49D433C}"/>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spTree>
    <p:extLst>
      <p:ext uri="{BB962C8B-B14F-4D97-AF65-F5344CB8AC3E}">
        <p14:creationId xmlns:p14="http://schemas.microsoft.com/office/powerpoint/2010/main" val="2608065946"/>
      </p:ext>
    </p:extLst>
  </p:cSld>
  <p:clrMapOvr>
    <a:masterClrMapping/>
  </p:clrMapOvr>
  <p:extLst>
    <p:ext uri="{DCECCB84-F9BA-43D5-87BE-67443E8EF086}">
      <p15:sldGuideLst xmlns:p15="http://schemas.microsoft.com/office/powerpoint/2012/main">
        <p15:guide id="1" orient="horz" pos="3768">
          <p15:clr>
            <a:srgbClr val="FBAE40"/>
          </p15:clr>
        </p15:guide>
        <p15:guide id="2" orient="horz" pos="888">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6_Title and Content with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B76AC5-5A4C-431E-ADE5-F64F905B63FA}"/>
              </a:ext>
            </a:extLst>
          </p:cNvPr>
          <p:cNvSpPr>
            <a:spLocks noGrp="1"/>
          </p:cNvSpPr>
          <p:nvPr>
            <p:ph type="title"/>
          </p:nvPr>
        </p:nvSpPr>
        <p:spPr>
          <a:xfrm>
            <a:off x="457200" y="5184"/>
            <a:ext cx="11277600" cy="1256491"/>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EBA7F8B9-BFBC-477B-AEFC-C003F9FF2E33}"/>
              </a:ext>
            </a:extLst>
          </p:cNvPr>
          <p:cNvSpPr>
            <a:spLocks noGrp="1"/>
          </p:cNvSpPr>
          <p:nvPr>
            <p:ph idx="1"/>
          </p:nvPr>
        </p:nvSpPr>
        <p:spPr>
          <a:xfrm>
            <a:off x="457200" y="1425388"/>
            <a:ext cx="11277600" cy="49738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Right Triangle 23">
            <a:extLst>
              <a:ext uri="{FF2B5EF4-FFF2-40B4-BE49-F238E27FC236}">
                <a16:creationId xmlns:a16="http://schemas.microsoft.com/office/drawing/2014/main" id="{E25C7500-955D-49A3-96BB-C5F4BBB4E587}"/>
              </a:ext>
            </a:extLst>
          </p:cNvPr>
          <p:cNvSpPr/>
          <p:nvPr userDrawn="1"/>
        </p:nvSpPr>
        <p:spPr>
          <a:xfrm flipH="1">
            <a:off x="11142250" y="6051176"/>
            <a:ext cx="1049750" cy="806824"/>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5" name="Slide Number Placeholder 5">
            <a:extLst>
              <a:ext uri="{FF2B5EF4-FFF2-40B4-BE49-F238E27FC236}">
                <a16:creationId xmlns:a16="http://schemas.microsoft.com/office/drawing/2014/main" id="{4A05BAA4-C9A6-48EB-B7D8-123948F84987}"/>
              </a:ext>
            </a:extLst>
          </p:cNvPr>
          <p:cNvSpPr>
            <a:spLocks noGrp="1"/>
          </p:cNvSpPr>
          <p:nvPr>
            <p:ph type="sldNum" sz="quarter" idx="12"/>
          </p:nvPr>
        </p:nvSpPr>
        <p:spPr>
          <a:xfrm>
            <a:off x="11058739" y="6464824"/>
            <a:ext cx="1049751" cy="393177"/>
          </a:xfrm>
          <a:prstGeom prst="rect">
            <a:avLst/>
          </a:prstGeom>
        </p:spPr>
        <p:txBody>
          <a:bodyPr/>
          <a:lstStyle>
            <a:lvl1pPr algn="r">
              <a:defRPr sz="1200">
                <a:solidFill>
                  <a:schemeClr val="bg1"/>
                </a:solidFill>
              </a:defRPr>
            </a:lvl1pPr>
          </a:lstStyle>
          <a:p>
            <a:fld id="{98EAD253-9EBD-451D-B727-FA39C031CAAC}" type="slidenum">
              <a:rPr lang="en-US" smtClean="0"/>
              <a:pPr/>
              <a:t>‹#›</a:t>
            </a:fld>
            <a:endParaRPr lang="en-US"/>
          </a:p>
        </p:txBody>
      </p:sp>
    </p:spTree>
    <p:extLst>
      <p:ext uri="{BB962C8B-B14F-4D97-AF65-F5344CB8AC3E}">
        <p14:creationId xmlns:p14="http://schemas.microsoft.com/office/powerpoint/2010/main" val="1917428680"/>
      </p:ext>
    </p:extLst>
  </p:cSld>
  <p:clrMapOvr>
    <a:masterClrMapping/>
  </p:clrMapOvr>
  <p:extLst>
    <p:ext uri="{DCECCB84-F9BA-43D5-87BE-67443E8EF086}">
      <p15:sldGuideLst xmlns:p15="http://schemas.microsoft.com/office/powerpoint/2012/main">
        <p15:guide id="1" orient="horz" pos="3768">
          <p15:clr>
            <a:srgbClr val="FBAE40"/>
          </p15:clr>
        </p15:guide>
        <p15:guide id="2" orient="horz" pos="888">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hank You/Contact Us Slide">
    <p:spTree>
      <p:nvGrpSpPr>
        <p:cNvPr id="1" name=""/>
        <p:cNvGrpSpPr/>
        <p:nvPr/>
      </p:nvGrpSpPr>
      <p:grpSpPr>
        <a:xfrm>
          <a:off x="0" y="0"/>
          <a:ext cx="0" cy="0"/>
          <a:chOff x="0" y="0"/>
          <a:chExt cx="0" cy="0"/>
        </a:xfrm>
      </p:grpSpPr>
      <p:pic>
        <p:nvPicPr>
          <p:cNvPr id="13" name="Picture 2">
            <a:extLst>
              <a:ext uri="{FF2B5EF4-FFF2-40B4-BE49-F238E27FC236}">
                <a16:creationId xmlns:a16="http://schemas.microsoft.com/office/drawing/2014/main" id="{326823F8-1ADB-4593-BE0B-2062F99A0A14}"/>
              </a:ext>
            </a:extLst>
          </p:cNvPr>
          <p:cNvPicPr>
            <a:picLocks noChangeAspect="1"/>
          </p:cNvPicPr>
          <p:nvPr userDrawn="1"/>
        </p:nvPicPr>
        <p:blipFill>
          <a:blip r:embed="rId2"/>
          <a:srcRect t="15730"/>
          <a:stretch>
            <a:fillRect/>
          </a:stretch>
        </p:blipFill>
        <p:spPr>
          <a:xfrm>
            <a:off x="-1" y="0"/>
            <a:ext cx="12192000" cy="6858000"/>
          </a:xfrm>
          <a:prstGeom prst="rect">
            <a:avLst/>
          </a:prstGeom>
        </p:spPr>
      </p:pic>
      <p:grpSp>
        <p:nvGrpSpPr>
          <p:cNvPr id="16" name="Group 9">
            <a:extLst>
              <a:ext uri="{FF2B5EF4-FFF2-40B4-BE49-F238E27FC236}">
                <a16:creationId xmlns:a16="http://schemas.microsoft.com/office/drawing/2014/main" id="{9530DCFE-0213-4971-AE00-CD6690A48C2D}"/>
              </a:ext>
            </a:extLst>
          </p:cNvPr>
          <p:cNvGrpSpPr/>
          <p:nvPr userDrawn="1"/>
        </p:nvGrpSpPr>
        <p:grpSpPr>
          <a:xfrm>
            <a:off x="4950642" y="5844988"/>
            <a:ext cx="6709380" cy="926360"/>
            <a:chOff x="0" y="0"/>
            <a:chExt cx="17617872" cy="2432490"/>
          </a:xfrm>
        </p:grpSpPr>
        <p:pic>
          <p:nvPicPr>
            <p:cNvPr id="17" name="Picture 10">
              <a:extLst>
                <a:ext uri="{FF2B5EF4-FFF2-40B4-BE49-F238E27FC236}">
                  <a16:creationId xmlns:a16="http://schemas.microsoft.com/office/drawing/2014/main" id="{3092018D-4989-4423-8133-47B9FD44F7E5}"/>
                </a:ext>
              </a:extLst>
            </p:cNvPr>
            <p:cNvPicPr>
              <a:picLocks noChangeAspect="1"/>
            </p:cNvPicPr>
            <p:nvPr/>
          </p:nvPicPr>
          <p:blipFill>
            <a:blip r:embed="rId3"/>
            <a:srcRect t="33034" b="31722"/>
            <a:stretch>
              <a:fillRect/>
            </a:stretch>
          </p:blipFill>
          <p:spPr>
            <a:xfrm>
              <a:off x="10078840" y="505850"/>
              <a:ext cx="5466760" cy="1926640"/>
            </a:xfrm>
            <a:prstGeom prst="rect">
              <a:avLst/>
            </a:prstGeom>
          </p:spPr>
        </p:pic>
        <p:pic>
          <p:nvPicPr>
            <p:cNvPr id="18" name="Picture 11">
              <a:extLst>
                <a:ext uri="{FF2B5EF4-FFF2-40B4-BE49-F238E27FC236}">
                  <a16:creationId xmlns:a16="http://schemas.microsoft.com/office/drawing/2014/main" id="{3545A015-7A1D-42AC-86FA-A6F2FDDA39B6}"/>
                </a:ext>
              </a:extLst>
            </p:cNvPr>
            <p:cNvPicPr>
              <a:picLocks noChangeAspect="1"/>
            </p:cNvPicPr>
            <p:nvPr/>
          </p:nvPicPr>
          <p:blipFill>
            <a:blip r:embed="rId4"/>
            <a:srcRect r="12053"/>
            <a:stretch>
              <a:fillRect/>
            </a:stretch>
          </p:blipFill>
          <p:spPr>
            <a:xfrm>
              <a:off x="6263553" y="505850"/>
              <a:ext cx="2836322" cy="1717344"/>
            </a:xfrm>
            <a:prstGeom prst="rect">
              <a:avLst/>
            </a:prstGeom>
          </p:spPr>
        </p:pic>
        <p:pic>
          <p:nvPicPr>
            <p:cNvPr id="19" name="Picture 12">
              <a:extLst>
                <a:ext uri="{FF2B5EF4-FFF2-40B4-BE49-F238E27FC236}">
                  <a16:creationId xmlns:a16="http://schemas.microsoft.com/office/drawing/2014/main" id="{2DA0B868-1DF3-48AD-BABB-B4F6400107DD}"/>
                </a:ext>
              </a:extLst>
            </p:cNvPr>
            <p:cNvPicPr>
              <a:picLocks noChangeAspect="1"/>
            </p:cNvPicPr>
            <p:nvPr/>
          </p:nvPicPr>
          <p:blipFill>
            <a:blip r:embed="rId5"/>
            <a:srcRect/>
            <a:stretch>
              <a:fillRect/>
            </a:stretch>
          </p:blipFill>
          <p:spPr>
            <a:xfrm>
              <a:off x="2938367" y="90293"/>
              <a:ext cx="2311280" cy="2179826"/>
            </a:xfrm>
            <a:prstGeom prst="rect">
              <a:avLst/>
            </a:prstGeom>
          </p:spPr>
        </p:pic>
        <p:pic>
          <p:nvPicPr>
            <p:cNvPr id="20" name="Picture 13">
              <a:extLst>
                <a:ext uri="{FF2B5EF4-FFF2-40B4-BE49-F238E27FC236}">
                  <a16:creationId xmlns:a16="http://schemas.microsoft.com/office/drawing/2014/main" id="{1C950F44-590E-4AB7-8F2F-1DF85564F8FE}"/>
                </a:ext>
              </a:extLst>
            </p:cNvPr>
            <p:cNvPicPr>
              <a:picLocks noChangeAspect="1"/>
            </p:cNvPicPr>
            <p:nvPr/>
          </p:nvPicPr>
          <p:blipFill>
            <a:blip r:embed="rId6"/>
            <a:srcRect/>
            <a:stretch>
              <a:fillRect/>
            </a:stretch>
          </p:blipFill>
          <p:spPr>
            <a:xfrm>
              <a:off x="15903762" y="505850"/>
              <a:ext cx="1714111" cy="1714111"/>
            </a:xfrm>
            <a:prstGeom prst="rect">
              <a:avLst/>
            </a:prstGeom>
          </p:spPr>
        </p:pic>
        <p:pic>
          <p:nvPicPr>
            <p:cNvPr id="21" name="Picture 14">
              <a:extLst>
                <a:ext uri="{FF2B5EF4-FFF2-40B4-BE49-F238E27FC236}">
                  <a16:creationId xmlns:a16="http://schemas.microsoft.com/office/drawing/2014/main" id="{39BBF3BD-4B1C-49D6-901F-85F13273F1E4}"/>
                </a:ext>
              </a:extLst>
            </p:cNvPr>
            <p:cNvPicPr>
              <a:picLocks noChangeAspect="1"/>
            </p:cNvPicPr>
            <p:nvPr/>
          </p:nvPicPr>
          <p:blipFill>
            <a:blip r:embed="rId7"/>
            <a:srcRect/>
            <a:stretch>
              <a:fillRect/>
            </a:stretch>
          </p:blipFill>
          <p:spPr>
            <a:xfrm>
              <a:off x="0" y="0"/>
              <a:ext cx="2200148" cy="2338763"/>
            </a:xfrm>
            <a:prstGeom prst="rect">
              <a:avLst/>
            </a:prstGeom>
          </p:spPr>
        </p:pic>
      </p:grpSp>
      <p:sp>
        <p:nvSpPr>
          <p:cNvPr id="26" name="Freeform: Shape 25">
            <a:extLst>
              <a:ext uri="{FF2B5EF4-FFF2-40B4-BE49-F238E27FC236}">
                <a16:creationId xmlns:a16="http://schemas.microsoft.com/office/drawing/2014/main" id="{B022763A-7A55-4D20-AB9E-8FA359A5AD15}"/>
              </a:ext>
            </a:extLst>
          </p:cNvPr>
          <p:cNvSpPr/>
          <p:nvPr userDrawn="1"/>
        </p:nvSpPr>
        <p:spPr>
          <a:xfrm flipH="1">
            <a:off x="7951788" y="0"/>
            <a:ext cx="4240212"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8" name="Freeform: Shape 27">
            <a:extLst>
              <a:ext uri="{FF2B5EF4-FFF2-40B4-BE49-F238E27FC236}">
                <a16:creationId xmlns:a16="http://schemas.microsoft.com/office/drawing/2014/main" id="{CDF23E31-055E-4F88-A0C0-A3BE43B58A16}"/>
              </a:ext>
            </a:extLst>
          </p:cNvPr>
          <p:cNvSpPr/>
          <p:nvPr userDrawn="1"/>
        </p:nvSpPr>
        <p:spPr>
          <a:xfrm>
            <a:off x="-2" y="6251284"/>
            <a:ext cx="4238627"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 Placeholder 4">
            <a:extLst>
              <a:ext uri="{FF2B5EF4-FFF2-40B4-BE49-F238E27FC236}">
                <a16:creationId xmlns:a16="http://schemas.microsoft.com/office/drawing/2014/main" id="{BA7FA0F7-3C92-4755-A9C7-E5EBB527900C}"/>
              </a:ext>
            </a:extLst>
          </p:cNvPr>
          <p:cNvSpPr>
            <a:spLocks noGrp="1"/>
          </p:cNvSpPr>
          <p:nvPr>
            <p:ph type="body" sz="quarter" idx="10"/>
          </p:nvPr>
        </p:nvSpPr>
        <p:spPr>
          <a:xfrm>
            <a:off x="1421608" y="2639505"/>
            <a:ext cx="9348787" cy="989816"/>
          </a:xfrm>
        </p:spPr>
        <p:txBody>
          <a:bodyPr>
            <a:noAutofit/>
          </a:bodyPr>
          <a:lstStyle>
            <a:lvl1pPr marL="0" indent="0" algn="ctr">
              <a:buNone/>
              <a:defRPr sz="6600">
                <a:solidFill>
                  <a:schemeClr val="accent1"/>
                </a:solidFill>
                <a:latin typeface="Franklin Gothic Heavy" panose="020B0903020102020204" pitchFamily="34" charset="0"/>
              </a:defRPr>
            </a:lvl1pPr>
            <a:lvl2pPr marL="457223" indent="0" algn="ctr">
              <a:buNone/>
              <a:defRPr sz="6600">
                <a:solidFill>
                  <a:schemeClr val="accent1"/>
                </a:solidFill>
                <a:latin typeface="Franklin Gothic Heavy" panose="020B0903020102020204" pitchFamily="34" charset="0"/>
              </a:defRPr>
            </a:lvl2pPr>
          </a:lstStyle>
          <a:p>
            <a:pPr lvl="0"/>
            <a:r>
              <a:rPr lang="en-US"/>
              <a:t>Edit Master text styles</a:t>
            </a:r>
          </a:p>
          <a:p>
            <a:pPr lvl="1"/>
            <a:r>
              <a:rPr lang="en-US"/>
              <a:t>Second level</a:t>
            </a:r>
          </a:p>
        </p:txBody>
      </p:sp>
    </p:spTree>
    <p:extLst>
      <p:ext uri="{BB962C8B-B14F-4D97-AF65-F5344CB8AC3E}">
        <p14:creationId xmlns:p14="http://schemas.microsoft.com/office/powerpoint/2010/main" val="981555996"/>
      </p:ext>
    </p:extLst>
  </p:cSld>
  <p:clrMapOvr>
    <a:masterClrMapping/>
  </p:clrMapOvr>
  <p:extLst>
    <p:ext uri="{DCECCB84-F9BA-43D5-87BE-67443E8EF086}">
      <p15:sldGuideLst xmlns:p15="http://schemas.microsoft.com/office/powerpoint/2012/main">
        <p15:guide id="1" orient="horz" pos="3768">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2_Thank You/Contact Us Slide">
    <p:spTree>
      <p:nvGrpSpPr>
        <p:cNvPr id="1" name=""/>
        <p:cNvGrpSpPr/>
        <p:nvPr/>
      </p:nvGrpSpPr>
      <p:grpSpPr>
        <a:xfrm>
          <a:off x="0" y="0"/>
          <a:ext cx="0" cy="0"/>
          <a:chOff x="0" y="0"/>
          <a:chExt cx="0" cy="0"/>
        </a:xfrm>
      </p:grpSpPr>
      <p:pic>
        <p:nvPicPr>
          <p:cNvPr id="13" name="Picture 2">
            <a:extLst>
              <a:ext uri="{FF2B5EF4-FFF2-40B4-BE49-F238E27FC236}">
                <a16:creationId xmlns:a16="http://schemas.microsoft.com/office/drawing/2014/main" id="{326823F8-1ADB-4593-BE0B-2062F99A0A14}"/>
              </a:ext>
            </a:extLst>
          </p:cNvPr>
          <p:cNvPicPr>
            <a:picLocks noChangeAspect="1"/>
          </p:cNvPicPr>
          <p:nvPr userDrawn="1"/>
        </p:nvPicPr>
        <p:blipFill>
          <a:blip r:embed="rId2"/>
          <a:srcRect t="15730"/>
          <a:stretch>
            <a:fillRect/>
          </a:stretch>
        </p:blipFill>
        <p:spPr>
          <a:xfrm>
            <a:off x="-1" y="0"/>
            <a:ext cx="12192000" cy="6858000"/>
          </a:xfrm>
          <a:prstGeom prst="rect">
            <a:avLst/>
          </a:prstGeom>
        </p:spPr>
      </p:pic>
      <p:grpSp>
        <p:nvGrpSpPr>
          <p:cNvPr id="16" name="Group 9">
            <a:extLst>
              <a:ext uri="{FF2B5EF4-FFF2-40B4-BE49-F238E27FC236}">
                <a16:creationId xmlns:a16="http://schemas.microsoft.com/office/drawing/2014/main" id="{9530DCFE-0213-4971-AE00-CD6690A48C2D}"/>
              </a:ext>
            </a:extLst>
          </p:cNvPr>
          <p:cNvGrpSpPr/>
          <p:nvPr userDrawn="1"/>
        </p:nvGrpSpPr>
        <p:grpSpPr>
          <a:xfrm>
            <a:off x="4950642" y="5844988"/>
            <a:ext cx="6709380" cy="926360"/>
            <a:chOff x="0" y="0"/>
            <a:chExt cx="17617872" cy="2432490"/>
          </a:xfrm>
        </p:grpSpPr>
        <p:pic>
          <p:nvPicPr>
            <p:cNvPr id="17" name="Picture 10">
              <a:extLst>
                <a:ext uri="{FF2B5EF4-FFF2-40B4-BE49-F238E27FC236}">
                  <a16:creationId xmlns:a16="http://schemas.microsoft.com/office/drawing/2014/main" id="{3092018D-4989-4423-8133-47B9FD44F7E5}"/>
                </a:ext>
              </a:extLst>
            </p:cNvPr>
            <p:cNvPicPr>
              <a:picLocks noChangeAspect="1"/>
            </p:cNvPicPr>
            <p:nvPr/>
          </p:nvPicPr>
          <p:blipFill>
            <a:blip r:embed="rId3"/>
            <a:srcRect t="33034" b="31722"/>
            <a:stretch>
              <a:fillRect/>
            </a:stretch>
          </p:blipFill>
          <p:spPr>
            <a:xfrm>
              <a:off x="10078840" y="505850"/>
              <a:ext cx="5466760" cy="1926640"/>
            </a:xfrm>
            <a:prstGeom prst="rect">
              <a:avLst/>
            </a:prstGeom>
          </p:spPr>
        </p:pic>
        <p:pic>
          <p:nvPicPr>
            <p:cNvPr id="18" name="Picture 11">
              <a:extLst>
                <a:ext uri="{FF2B5EF4-FFF2-40B4-BE49-F238E27FC236}">
                  <a16:creationId xmlns:a16="http://schemas.microsoft.com/office/drawing/2014/main" id="{3545A015-7A1D-42AC-86FA-A6F2FDDA39B6}"/>
                </a:ext>
              </a:extLst>
            </p:cNvPr>
            <p:cNvPicPr>
              <a:picLocks noChangeAspect="1"/>
            </p:cNvPicPr>
            <p:nvPr/>
          </p:nvPicPr>
          <p:blipFill>
            <a:blip r:embed="rId4"/>
            <a:srcRect r="12053"/>
            <a:stretch>
              <a:fillRect/>
            </a:stretch>
          </p:blipFill>
          <p:spPr>
            <a:xfrm>
              <a:off x="6263553" y="505850"/>
              <a:ext cx="2836322" cy="1717344"/>
            </a:xfrm>
            <a:prstGeom prst="rect">
              <a:avLst/>
            </a:prstGeom>
          </p:spPr>
        </p:pic>
        <p:pic>
          <p:nvPicPr>
            <p:cNvPr id="19" name="Picture 12">
              <a:extLst>
                <a:ext uri="{FF2B5EF4-FFF2-40B4-BE49-F238E27FC236}">
                  <a16:creationId xmlns:a16="http://schemas.microsoft.com/office/drawing/2014/main" id="{2DA0B868-1DF3-48AD-BABB-B4F6400107DD}"/>
                </a:ext>
              </a:extLst>
            </p:cNvPr>
            <p:cNvPicPr>
              <a:picLocks noChangeAspect="1"/>
            </p:cNvPicPr>
            <p:nvPr/>
          </p:nvPicPr>
          <p:blipFill>
            <a:blip r:embed="rId5"/>
            <a:srcRect/>
            <a:stretch>
              <a:fillRect/>
            </a:stretch>
          </p:blipFill>
          <p:spPr>
            <a:xfrm>
              <a:off x="2938367" y="90293"/>
              <a:ext cx="2311280" cy="2179826"/>
            </a:xfrm>
            <a:prstGeom prst="rect">
              <a:avLst/>
            </a:prstGeom>
          </p:spPr>
        </p:pic>
        <p:pic>
          <p:nvPicPr>
            <p:cNvPr id="20" name="Picture 13">
              <a:extLst>
                <a:ext uri="{FF2B5EF4-FFF2-40B4-BE49-F238E27FC236}">
                  <a16:creationId xmlns:a16="http://schemas.microsoft.com/office/drawing/2014/main" id="{1C950F44-590E-4AB7-8F2F-1DF85564F8FE}"/>
                </a:ext>
              </a:extLst>
            </p:cNvPr>
            <p:cNvPicPr>
              <a:picLocks noChangeAspect="1"/>
            </p:cNvPicPr>
            <p:nvPr/>
          </p:nvPicPr>
          <p:blipFill>
            <a:blip r:embed="rId6"/>
            <a:srcRect/>
            <a:stretch>
              <a:fillRect/>
            </a:stretch>
          </p:blipFill>
          <p:spPr>
            <a:xfrm>
              <a:off x="15903762" y="505850"/>
              <a:ext cx="1714111" cy="1714111"/>
            </a:xfrm>
            <a:prstGeom prst="rect">
              <a:avLst/>
            </a:prstGeom>
          </p:spPr>
        </p:pic>
        <p:pic>
          <p:nvPicPr>
            <p:cNvPr id="21" name="Picture 14">
              <a:extLst>
                <a:ext uri="{FF2B5EF4-FFF2-40B4-BE49-F238E27FC236}">
                  <a16:creationId xmlns:a16="http://schemas.microsoft.com/office/drawing/2014/main" id="{39BBF3BD-4B1C-49D6-901F-85F13273F1E4}"/>
                </a:ext>
              </a:extLst>
            </p:cNvPr>
            <p:cNvPicPr>
              <a:picLocks noChangeAspect="1"/>
            </p:cNvPicPr>
            <p:nvPr/>
          </p:nvPicPr>
          <p:blipFill>
            <a:blip r:embed="rId7"/>
            <a:srcRect/>
            <a:stretch>
              <a:fillRect/>
            </a:stretch>
          </p:blipFill>
          <p:spPr>
            <a:xfrm>
              <a:off x="0" y="0"/>
              <a:ext cx="2200148" cy="2338763"/>
            </a:xfrm>
            <a:prstGeom prst="rect">
              <a:avLst/>
            </a:prstGeom>
          </p:spPr>
        </p:pic>
      </p:grpSp>
      <p:sp>
        <p:nvSpPr>
          <p:cNvPr id="26" name="Freeform: Shape 25">
            <a:extLst>
              <a:ext uri="{FF2B5EF4-FFF2-40B4-BE49-F238E27FC236}">
                <a16:creationId xmlns:a16="http://schemas.microsoft.com/office/drawing/2014/main" id="{B022763A-7A55-4D20-AB9E-8FA359A5AD15}"/>
              </a:ext>
            </a:extLst>
          </p:cNvPr>
          <p:cNvSpPr/>
          <p:nvPr userDrawn="1"/>
        </p:nvSpPr>
        <p:spPr>
          <a:xfrm flipH="1">
            <a:off x="7951788" y="0"/>
            <a:ext cx="4240212"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8" name="Freeform: Shape 27">
            <a:extLst>
              <a:ext uri="{FF2B5EF4-FFF2-40B4-BE49-F238E27FC236}">
                <a16:creationId xmlns:a16="http://schemas.microsoft.com/office/drawing/2014/main" id="{CDF23E31-055E-4F88-A0C0-A3BE43B58A16}"/>
              </a:ext>
            </a:extLst>
          </p:cNvPr>
          <p:cNvSpPr/>
          <p:nvPr userDrawn="1"/>
        </p:nvSpPr>
        <p:spPr>
          <a:xfrm>
            <a:off x="-2" y="6251284"/>
            <a:ext cx="4238627" cy="607870"/>
          </a:xfrm>
          <a:custGeom>
            <a:avLst/>
            <a:gdLst>
              <a:gd name="connsiteX0" fmla="*/ 0 w 4862146"/>
              <a:gd name="connsiteY0" fmla="*/ 0 h 738554"/>
              <a:gd name="connsiteX1" fmla="*/ 4862146 w 4862146"/>
              <a:gd name="connsiteY1" fmla="*/ 0 h 738554"/>
              <a:gd name="connsiteX2" fmla="*/ 4009293 w 4862146"/>
              <a:gd name="connsiteY2" fmla="*/ 738554 h 738554"/>
              <a:gd name="connsiteX3" fmla="*/ 0 w 4862146"/>
              <a:gd name="connsiteY3" fmla="*/ 738554 h 738554"/>
              <a:gd name="connsiteX4" fmla="*/ 0 w 4862146"/>
              <a:gd name="connsiteY4" fmla="*/ 0 h 73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2146" h="738554">
                <a:moveTo>
                  <a:pt x="0" y="0"/>
                </a:moveTo>
                <a:lnTo>
                  <a:pt x="4862146" y="0"/>
                </a:lnTo>
                <a:lnTo>
                  <a:pt x="4009293" y="738554"/>
                </a:lnTo>
                <a:lnTo>
                  <a:pt x="0" y="738554"/>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 Placeholder 4">
            <a:extLst>
              <a:ext uri="{FF2B5EF4-FFF2-40B4-BE49-F238E27FC236}">
                <a16:creationId xmlns:a16="http://schemas.microsoft.com/office/drawing/2014/main" id="{BA7FA0F7-3C92-4755-A9C7-E5EBB527900C}"/>
              </a:ext>
            </a:extLst>
          </p:cNvPr>
          <p:cNvSpPr>
            <a:spLocks noGrp="1"/>
          </p:cNvSpPr>
          <p:nvPr>
            <p:ph type="body" sz="quarter" idx="10"/>
          </p:nvPr>
        </p:nvSpPr>
        <p:spPr>
          <a:xfrm>
            <a:off x="1658939" y="1640265"/>
            <a:ext cx="9348787" cy="3572759"/>
          </a:xfrm>
        </p:spPr>
        <p:txBody>
          <a:bodyPr>
            <a:normAutofit/>
          </a:bodyPr>
          <a:lstStyle>
            <a:lvl1pPr marL="0" indent="0" algn="ctr">
              <a:buNone/>
              <a:defRPr sz="3600">
                <a:solidFill>
                  <a:schemeClr val="accent1"/>
                </a:solidFill>
                <a:latin typeface="+mj-lt"/>
              </a:defRPr>
            </a:lvl1pPr>
            <a:lvl2pPr marL="457223" indent="0" algn="ctr">
              <a:buNone/>
              <a:defRPr sz="3600">
                <a:solidFill>
                  <a:schemeClr val="accent1"/>
                </a:solidFill>
                <a:latin typeface="+mj-lt"/>
              </a:defRPr>
            </a:lvl2pPr>
          </a:lstStyle>
          <a:p>
            <a:pPr lvl="0"/>
            <a:r>
              <a:rPr lang="en-US"/>
              <a:t>Edit Master text styles</a:t>
            </a:r>
          </a:p>
          <a:p>
            <a:pPr lvl="1"/>
            <a:r>
              <a:rPr lang="en-US"/>
              <a:t>Second level</a:t>
            </a:r>
          </a:p>
        </p:txBody>
      </p:sp>
    </p:spTree>
    <p:extLst>
      <p:ext uri="{BB962C8B-B14F-4D97-AF65-F5344CB8AC3E}">
        <p14:creationId xmlns:p14="http://schemas.microsoft.com/office/powerpoint/2010/main" val="2357971764"/>
      </p:ext>
    </p:extLst>
  </p:cSld>
  <p:clrMapOvr>
    <a:masterClrMapping/>
  </p:clrMapOvr>
  <p:extLst>
    <p:ext uri="{DCECCB84-F9BA-43D5-87BE-67443E8EF086}">
      <p15:sldGuideLst xmlns:p15="http://schemas.microsoft.com/office/powerpoint/2012/main">
        <p15:guide id="1" orient="horz" pos="3768">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1AF1CF9-9F46-4541-8FF1-B9C53244EE1A}"/>
              </a:ext>
            </a:extLst>
          </p:cNvPr>
          <p:cNvCxnSpPr>
            <a:cxnSpLocks/>
          </p:cNvCxnSpPr>
          <p:nvPr userDrawn="1"/>
        </p:nvCxnSpPr>
        <p:spPr>
          <a:xfrm flipH="1" flipV="1">
            <a:off x="-9247" y="3633967"/>
            <a:ext cx="1912619" cy="15729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AB0E1BA4-80FE-4826-BA2F-083C3A5BB7FA}"/>
              </a:ext>
            </a:extLst>
          </p:cNvPr>
          <p:cNvGrpSpPr/>
          <p:nvPr userDrawn="1"/>
        </p:nvGrpSpPr>
        <p:grpSpPr>
          <a:xfrm flipH="1">
            <a:off x="7561328" y="0"/>
            <a:ext cx="4831840" cy="3541007"/>
            <a:chOff x="-192127" y="-2"/>
            <a:chExt cx="4831840" cy="3367272"/>
          </a:xfrm>
        </p:grpSpPr>
        <p:sp>
          <p:nvSpPr>
            <p:cNvPr id="26" name="Diagonal Stripe 25">
              <a:extLst>
                <a:ext uri="{FF2B5EF4-FFF2-40B4-BE49-F238E27FC236}">
                  <a16:creationId xmlns:a16="http://schemas.microsoft.com/office/drawing/2014/main" id="{0697993E-CD44-40B9-805C-77BC608618A7}"/>
                </a:ext>
              </a:extLst>
            </p:cNvPr>
            <p:cNvSpPr/>
            <p:nvPr userDrawn="1"/>
          </p:nvSpPr>
          <p:spPr>
            <a:xfrm>
              <a:off x="0" y="-1"/>
              <a:ext cx="4639713" cy="3367271"/>
            </a:xfrm>
            <a:prstGeom prst="diagStripe">
              <a:avLst>
                <a:gd name="adj" fmla="val 51202"/>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chemeClr val="tx1"/>
                </a:solidFill>
              </a:endParaRPr>
            </a:p>
          </p:txBody>
        </p:sp>
        <p:cxnSp>
          <p:nvCxnSpPr>
            <p:cNvPr id="28" name="Straight Connector 27">
              <a:extLst>
                <a:ext uri="{FF2B5EF4-FFF2-40B4-BE49-F238E27FC236}">
                  <a16:creationId xmlns:a16="http://schemas.microsoft.com/office/drawing/2014/main" id="{DDBD869A-51AE-4AC9-A3E0-38E8C732B1E8}"/>
                </a:ext>
              </a:extLst>
            </p:cNvPr>
            <p:cNvCxnSpPr>
              <a:cxnSpLocks/>
            </p:cNvCxnSpPr>
            <p:nvPr userDrawn="1"/>
          </p:nvCxnSpPr>
          <p:spPr>
            <a:xfrm flipV="1">
              <a:off x="1433638" y="-2"/>
              <a:ext cx="1240971" cy="9165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 name="Parallelogram 29">
              <a:extLst>
                <a:ext uri="{FF2B5EF4-FFF2-40B4-BE49-F238E27FC236}">
                  <a16:creationId xmlns:a16="http://schemas.microsoft.com/office/drawing/2014/main" id="{DE18C3B6-28E6-4BBC-B634-F81DE5A9D13C}"/>
                </a:ext>
              </a:extLst>
            </p:cNvPr>
            <p:cNvSpPr/>
            <p:nvPr userDrawn="1"/>
          </p:nvSpPr>
          <p:spPr>
            <a:xfrm rot="19421162">
              <a:off x="-192127" y="1140864"/>
              <a:ext cx="1354398" cy="214994"/>
            </a:xfrm>
            <a:prstGeom prst="parallelogram">
              <a:avLst>
                <a:gd name="adj" fmla="val 7200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sp>
        <p:nvSpPr>
          <p:cNvPr id="36" name="Parallelogram 35">
            <a:extLst>
              <a:ext uri="{FF2B5EF4-FFF2-40B4-BE49-F238E27FC236}">
                <a16:creationId xmlns:a16="http://schemas.microsoft.com/office/drawing/2014/main" id="{4EBB76E7-943E-4038-B700-114F66FBC609}"/>
              </a:ext>
            </a:extLst>
          </p:cNvPr>
          <p:cNvSpPr/>
          <p:nvPr userDrawn="1"/>
        </p:nvSpPr>
        <p:spPr>
          <a:xfrm flipH="1">
            <a:off x="6679908" y="1"/>
            <a:ext cx="1447800" cy="639064"/>
          </a:xfrm>
          <a:prstGeom prst="parallelogram">
            <a:avLst>
              <a:gd name="adj" fmla="val 13561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IN" dirty="0"/>
          </a:p>
        </p:txBody>
      </p:sp>
      <p:sp>
        <p:nvSpPr>
          <p:cNvPr id="2" name="Footer Placeholder 1">
            <a:extLst>
              <a:ext uri="{FF2B5EF4-FFF2-40B4-BE49-F238E27FC236}">
                <a16:creationId xmlns:a16="http://schemas.microsoft.com/office/drawing/2014/main" id="{03E79E9C-D961-6E47-A5C6-57689BAFF243}"/>
              </a:ext>
            </a:extLst>
          </p:cNvPr>
          <p:cNvSpPr>
            <a:spLocks noGrp="1"/>
          </p:cNvSpPr>
          <p:nvPr>
            <p:ph type="ftr" sz="quarter" idx="17"/>
          </p:nvPr>
        </p:nvSpPr>
        <p:spPr/>
        <p:txBody>
          <a:bodyPr/>
          <a:lstStyle>
            <a:lvl1pPr algn="l">
              <a:defRPr/>
            </a:lvl1pPr>
          </a:lstStyle>
          <a:p>
            <a:r>
              <a:rPr lang="en-IN" dirty="0"/>
              <a:t>Add a footer</a:t>
            </a:r>
          </a:p>
        </p:txBody>
      </p:sp>
      <p:sp>
        <p:nvSpPr>
          <p:cNvPr id="3" name="Slide Number Placeholder 2">
            <a:extLst>
              <a:ext uri="{FF2B5EF4-FFF2-40B4-BE49-F238E27FC236}">
                <a16:creationId xmlns:a16="http://schemas.microsoft.com/office/drawing/2014/main" id="{B08BE157-60F2-194D-8C13-4AE120FC9EDE}"/>
              </a:ext>
            </a:extLst>
          </p:cNvPr>
          <p:cNvSpPr>
            <a:spLocks noGrp="1"/>
          </p:cNvSpPr>
          <p:nvPr>
            <p:ph type="sldNum" sz="quarter" idx="18"/>
          </p:nvPr>
        </p:nvSpPr>
        <p:spPr/>
        <p:txBody>
          <a:bodyPr/>
          <a:lstStyle/>
          <a:p>
            <a:fld id="{8699F50C-BE38-4BD0-BA84-9B090E1F2B9B}" type="slidenum">
              <a:rPr lang="en-IN" smtClean="0"/>
              <a:t>‹#›</a:t>
            </a:fld>
            <a:endParaRPr lang="en-IN" dirty="0"/>
          </a:p>
        </p:txBody>
      </p:sp>
      <p:sp>
        <p:nvSpPr>
          <p:cNvPr id="27" name="Title 1" title="Title ">
            <a:extLst>
              <a:ext uri="{FF2B5EF4-FFF2-40B4-BE49-F238E27FC236}">
                <a16:creationId xmlns:a16="http://schemas.microsoft.com/office/drawing/2014/main" id="{C3CC34F4-862A-42E7-B2FA-7B511CC2E879}"/>
              </a:ext>
            </a:extLst>
          </p:cNvPr>
          <p:cNvSpPr>
            <a:spLocks noGrp="1"/>
          </p:cNvSpPr>
          <p:nvPr>
            <p:ph type="title" hasCustomPrompt="1"/>
          </p:nvPr>
        </p:nvSpPr>
        <p:spPr>
          <a:xfrm>
            <a:off x="518678" y="209028"/>
            <a:ext cx="8333222" cy="1147969"/>
          </a:xfrm>
          <a:prstGeom prst="rect">
            <a:avLst/>
          </a:prstGeom>
        </p:spPr>
        <p:txBody>
          <a:bodyPr bIns="0" anchor="b">
            <a:normAutofit/>
          </a:bodyPr>
          <a:lstStyle>
            <a:lvl1pPr>
              <a:defRPr sz="4400" b="1">
                <a:solidFill>
                  <a:schemeClr val="accent1"/>
                </a:solidFill>
              </a:defRPr>
            </a:lvl1pPr>
          </a:lstStyle>
          <a:p>
            <a:r>
              <a:rPr lang="en-US" dirty="0"/>
              <a:t>Click to Edit Master Title Style </a:t>
            </a:r>
            <a:endParaRPr lang="en-IN" dirty="0"/>
          </a:p>
        </p:txBody>
      </p:sp>
      <p:sp>
        <p:nvSpPr>
          <p:cNvPr id="29" name="Content Placeholder 2">
            <a:extLst>
              <a:ext uri="{FF2B5EF4-FFF2-40B4-BE49-F238E27FC236}">
                <a16:creationId xmlns:a16="http://schemas.microsoft.com/office/drawing/2014/main" id="{1FAE0C34-9220-45F0-9FC2-9FE7C994E7BD}"/>
              </a:ext>
            </a:extLst>
          </p:cNvPr>
          <p:cNvSpPr>
            <a:spLocks noGrp="1"/>
          </p:cNvSpPr>
          <p:nvPr>
            <p:ph idx="1"/>
          </p:nvPr>
        </p:nvSpPr>
        <p:spPr>
          <a:xfrm>
            <a:off x="518678" y="1671924"/>
            <a:ext cx="10835122" cy="4505039"/>
          </a:xfrm>
          <a:prstGeom prst="rect">
            <a:avLst/>
          </a:prstGeom>
        </p:spPr>
        <p:txBody>
          <a:bodyPr/>
          <a:lstStyle>
            <a:lvl1pPr>
              <a:buClr>
                <a:schemeClr val="accent2"/>
              </a:buClr>
              <a:defRPr>
                <a:solidFill>
                  <a:schemeClr val="tx1"/>
                </a:solidFill>
              </a:defRPr>
            </a:lvl1pPr>
            <a:lvl2pPr>
              <a:buClr>
                <a:schemeClr val="accent2"/>
              </a:buClr>
              <a:defRPr>
                <a:solidFill>
                  <a:schemeClr val="tx1"/>
                </a:solidFill>
              </a:defRPr>
            </a:lvl2pPr>
            <a:lvl3pPr>
              <a:buClr>
                <a:schemeClr val="accent2"/>
              </a:buClr>
              <a:defRPr>
                <a:solidFill>
                  <a:schemeClr val="tx1"/>
                </a:solidFill>
              </a:defRPr>
            </a:lvl3pPr>
            <a:lvl4pPr>
              <a:buClr>
                <a:schemeClr val="accent2"/>
              </a:buClr>
              <a:defRPr>
                <a:solidFill>
                  <a:schemeClr val="tx1"/>
                </a:solidFill>
              </a:defRPr>
            </a:lvl4pPr>
            <a:lvl5pPr>
              <a:buClr>
                <a:schemeClr val="accent2"/>
              </a:buCl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953189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393">
          <p15:clr>
            <a:srgbClr val="FBAE40"/>
          </p15:clr>
        </p15:guide>
        <p15:guide id="4" pos="7423">
          <p15:clr>
            <a:srgbClr val="FBAE40"/>
          </p15:clr>
        </p15:guide>
        <p15:guide id="5" orient="horz" pos="777">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28600"/>
            <a:ext cx="10363200" cy="533400"/>
          </a:xfrm>
          <a:prstGeom prst="rect">
            <a:avLst/>
          </a:prstGeom>
        </p:spPr>
        <p:txBody>
          <a:bodyPr/>
          <a:lstStyle/>
          <a:p>
            <a:r>
              <a:rPr lang="en-US"/>
              <a:t>Click to edit Master title style</a:t>
            </a:r>
          </a:p>
        </p:txBody>
      </p:sp>
      <p:sp>
        <p:nvSpPr>
          <p:cNvPr id="6" name="Rectangle 7"/>
          <p:cNvSpPr>
            <a:spLocks noGrp="1" noChangeArrowheads="1"/>
          </p:cNvSpPr>
          <p:nvPr>
            <p:ph type="sldNum" sz="quarter" idx="12"/>
          </p:nvPr>
        </p:nvSpPr>
        <p:spPr>
          <a:ln/>
        </p:spPr>
        <p:txBody>
          <a:bodyPr/>
          <a:lstStyle>
            <a:lvl1pPr>
              <a:defRPr/>
            </a:lvl1pPr>
          </a:lstStyle>
          <a:p>
            <a:pPr>
              <a:defRPr/>
            </a:pPr>
            <a:r>
              <a:rPr lang="en-US" dirty="0">
                <a:solidFill>
                  <a:srgbClr val="000000"/>
                </a:solidFill>
                <a:latin typeface="Arial" pitchFamily="34" charset="0"/>
              </a:rPr>
              <a:t>Page </a:t>
            </a:r>
            <a:fld id="{A90EF8A3-D0EF-4C83-8EF1-13EA5E44AF23}" type="slidenum">
              <a:rPr lang="en-US" smtClean="0">
                <a:solidFill>
                  <a:srgbClr val="000000"/>
                </a:solidFill>
                <a:latin typeface="Arial" pitchFamily="34" charset="0"/>
              </a:rPr>
              <a:pPr>
                <a:defRPr/>
              </a:pPr>
              <a:t>‹#›</a:t>
            </a:fld>
            <a:endParaRPr lang="en-US" dirty="0">
              <a:solidFill>
                <a:srgbClr val="000000"/>
              </a:solidFill>
              <a:latin typeface="Arial" pitchFamily="34" charset="0"/>
            </a:endParaRPr>
          </a:p>
        </p:txBody>
      </p:sp>
    </p:spTree>
    <p:extLst>
      <p:ext uri="{BB962C8B-B14F-4D97-AF65-F5344CB8AC3E}">
        <p14:creationId xmlns:p14="http://schemas.microsoft.com/office/powerpoint/2010/main" val="159609874"/>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opic Divider V1">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B4901D6E-F372-43F2-AA25-C3077B6D1948}"/>
              </a:ext>
            </a:extLst>
          </p:cNvPr>
          <p:cNvSpPr/>
          <p:nvPr userDrawn="1"/>
        </p:nvSpPr>
        <p:spPr>
          <a:xfrm>
            <a:off x="0" y="0"/>
            <a:ext cx="12192000" cy="6858000"/>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cxnSp>
        <p:nvCxnSpPr>
          <p:cNvPr id="9" name="Straight Connector 8">
            <a:extLst>
              <a:ext uri="{FF2B5EF4-FFF2-40B4-BE49-F238E27FC236}">
                <a16:creationId xmlns:a16="http://schemas.microsoft.com/office/drawing/2014/main" id="{C43B0C05-CEDC-4626-B9B8-0213C1D0E68F}"/>
              </a:ext>
            </a:extLst>
          </p:cNvPr>
          <p:cNvCxnSpPr>
            <a:cxnSpLocks/>
          </p:cNvCxnSpPr>
          <p:nvPr userDrawn="1"/>
        </p:nvCxnSpPr>
        <p:spPr>
          <a:xfrm>
            <a:off x="3673294" y="3593182"/>
            <a:ext cx="4845423"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B6F98708-218A-4031-AF8A-7085A6F67A73}"/>
              </a:ext>
            </a:extLst>
          </p:cNvPr>
          <p:cNvSpPr>
            <a:spLocks noGrp="1"/>
          </p:cNvSpPr>
          <p:nvPr>
            <p:ph type="title" hasCustomPrompt="1"/>
          </p:nvPr>
        </p:nvSpPr>
        <p:spPr>
          <a:xfrm>
            <a:off x="838199" y="2830303"/>
            <a:ext cx="10515600" cy="598705"/>
          </a:xfrm>
          <a:prstGeom prst="rect">
            <a:avLst/>
          </a:prstGeom>
        </p:spPr>
        <p:txBody>
          <a:bodyPr>
            <a:noAutofit/>
          </a:bodyPr>
          <a:lstStyle>
            <a:lvl1pPr algn="ctr">
              <a:defRPr sz="2700" b="0" kern="1200" cap="all" spc="-113" baseline="0">
                <a:solidFill>
                  <a:schemeClr val="bg1"/>
                </a:solidFill>
                <a:latin typeface="Raleway" panose="020B0503030101060003" pitchFamily="34" charset="0"/>
              </a:defRPr>
            </a:lvl1pPr>
          </a:lstStyle>
          <a:p>
            <a:r>
              <a:rPr lang="en-US" dirty="0"/>
              <a:t>PART NUMBER</a:t>
            </a:r>
          </a:p>
        </p:txBody>
      </p:sp>
      <p:sp>
        <p:nvSpPr>
          <p:cNvPr id="28" name="Subtitle 2">
            <a:extLst>
              <a:ext uri="{FF2B5EF4-FFF2-40B4-BE49-F238E27FC236}">
                <a16:creationId xmlns:a16="http://schemas.microsoft.com/office/drawing/2014/main" id="{32632A13-8B42-46CE-913B-A6B5F325878C}"/>
              </a:ext>
            </a:extLst>
          </p:cNvPr>
          <p:cNvSpPr>
            <a:spLocks noGrp="1"/>
          </p:cNvSpPr>
          <p:nvPr>
            <p:ph type="subTitle" idx="1" hasCustomPrompt="1"/>
          </p:nvPr>
        </p:nvSpPr>
        <p:spPr>
          <a:xfrm>
            <a:off x="1523999" y="3861022"/>
            <a:ext cx="9144000" cy="1027111"/>
          </a:xfrm>
          <a:prstGeom prst="rect">
            <a:avLst/>
          </a:prstGeom>
        </p:spPr>
        <p:txBody>
          <a:bodyPr>
            <a:noAutofit/>
          </a:bodyPr>
          <a:lstStyle>
            <a:lvl1pPr marL="0" indent="0" algn="ctr">
              <a:buNone/>
              <a:defRPr sz="4351" b="0" baseline="0">
                <a:solidFill>
                  <a:schemeClr val="bg1"/>
                </a:solidFill>
                <a:latin typeface="Raleway" panose="020B0503030101060003" pitchFamily="34" charset="0"/>
              </a:defRPr>
            </a:lvl1pPr>
            <a:lvl2pPr marL="342891" indent="0" algn="ctr">
              <a:buNone/>
              <a:defRPr sz="1500"/>
            </a:lvl2pPr>
            <a:lvl3pPr marL="685783" indent="0" algn="ctr">
              <a:buNone/>
              <a:defRPr sz="1351"/>
            </a:lvl3pPr>
            <a:lvl4pPr marL="1028674" indent="0" algn="ctr">
              <a:buNone/>
              <a:defRPr sz="1200"/>
            </a:lvl4pPr>
            <a:lvl5pPr marL="1371566" indent="0" algn="ctr">
              <a:buNone/>
              <a:defRPr sz="1200"/>
            </a:lvl5pPr>
            <a:lvl6pPr marL="1714457" indent="0" algn="ctr">
              <a:buNone/>
              <a:defRPr sz="1200"/>
            </a:lvl6pPr>
            <a:lvl7pPr marL="2057349" indent="0" algn="ctr">
              <a:buNone/>
              <a:defRPr sz="1200"/>
            </a:lvl7pPr>
            <a:lvl8pPr marL="2400240" indent="0" algn="ctr">
              <a:buNone/>
              <a:defRPr sz="1200"/>
            </a:lvl8pPr>
            <a:lvl9pPr marL="2743131" indent="0" algn="ctr">
              <a:buNone/>
              <a:defRPr sz="1200"/>
            </a:lvl9pPr>
          </a:lstStyle>
          <a:p>
            <a:r>
              <a:rPr lang="en-US" dirty="0"/>
              <a:t>Section Title</a:t>
            </a:r>
          </a:p>
        </p:txBody>
      </p:sp>
      <p:pic>
        <p:nvPicPr>
          <p:cNvPr id="3" name="Picture 2" descr="A picture containing drawing&#10;&#10;Description automatically generated">
            <a:extLst>
              <a:ext uri="{FF2B5EF4-FFF2-40B4-BE49-F238E27FC236}">
                <a16:creationId xmlns:a16="http://schemas.microsoft.com/office/drawing/2014/main" id="{977FEBC8-A5B6-49F7-9145-4E58ECEC088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4905373" y="263661"/>
            <a:ext cx="2381251" cy="1193518"/>
          </a:xfrm>
          <a:prstGeom prst="rect">
            <a:avLst/>
          </a:prstGeom>
        </p:spPr>
      </p:pic>
    </p:spTree>
    <p:extLst>
      <p:ext uri="{BB962C8B-B14F-4D97-AF65-F5344CB8AC3E}">
        <p14:creationId xmlns:p14="http://schemas.microsoft.com/office/powerpoint/2010/main" val="127467316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2">
            <a:lum/>
          </a:blip>
          <a:srcRect/>
          <a:stretch>
            <a:fillRect l="-30000" r="-30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FC5F2555-AB1C-8F88-4C07-C33E7B922B8E}"/>
              </a:ext>
            </a:extLst>
          </p:cNvPr>
          <p:cNvSpPr/>
          <p:nvPr userDrawn="1"/>
        </p:nvSpPr>
        <p:spPr>
          <a:xfrm>
            <a:off x="-1" y="1"/>
            <a:ext cx="8437845" cy="6858000"/>
          </a:xfrm>
          <a:prstGeom prst="rect">
            <a:avLst/>
          </a:prstGeom>
          <a:gradFill flip="none" rotWithShape="1">
            <a:gsLst>
              <a:gs pos="68000">
                <a:schemeClr val="tx1"/>
              </a:gs>
              <a:gs pos="100000">
                <a:schemeClr val="tx1">
                  <a:alpha val="0"/>
                </a:schemeClr>
              </a:gs>
            </a:gsLst>
            <a:lin ang="0" scaled="1"/>
            <a:tileRect/>
          </a:gra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 name="Date Placeholder 3">
            <a:extLst>
              <a:ext uri="{FF2B5EF4-FFF2-40B4-BE49-F238E27FC236}">
                <a16:creationId xmlns:a16="http://schemas.microsoft.com/office/drawing/2014/main" id="{FD54E2B9-BE05-8E6C-A46D-5E99D3036885}"/>
              </a:ext>
            </a:extLst>
          </p:cNvPr>
          <p:cNvSpPr>
            <a:spLocks noGrp="1"/>
          </p:cNvSpPr>
          <p:nvPr>
            <p:ph type="dt" sz="half" idx="10"/>
          </p:nvPr>
        </p:nvSpPr>
        <p:spPr>
          <a:xfrm>
            <a:off x="609599" y="6356350"/>
            <a:ext cx="3229627" cy="365125"/>
          </a:xfrm>
        </p:spPr>
        <p:txBody>
          <a:bodyPr/>
          <a:lstStyle>
            <a:lvl1pPr>
              <a:defRPr>
                <a:solidFill>
                  <a:schemeClr val="bg1"/>
                </a:solidFill>
              </a:defRPr>
            </a:lvl1pPr>
          </a:lstStyle>
          <a:p>
            <a:endParaRPr lang="en-US"/>
          </a:p>
        </p:txBody>
      </p:sp>
      <p:sp>
        <p:nvSpPr>
          <p:cNvPr id="5" name="Footer Placeholder 4">
            <a:extLst>
              <a:ext uri="{FF2B5EF4-FFF2-40B4-BE49-F238E27FC236}">
                <a16:creationId xmlns:a16="http://schemas.microsoft.com/office/drawing/2014/main" id="{4B4E5E16-3E33-70D9-DD36-CB40527B7F8A}"/>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2" name="Title 1">
            <a:extLst>
              <a:ext uri="{FF2B5EF4-FFF2-40B4-BE49-F238E27FC236}">
                <a16:creationId xmlns:a16="http://schemas.microsoft.com/office/drawing/2014/main" id="{071953ED-A319-87DF-4442-D8F51E3DCE00}"/>
              </a:ext>
            </a:extLst>
          </p:cNvPr>
          <p:cNvSpPr>
            <a:spLocks noGrp="1"/>
          </p:cNvSpPr>
          <p:nvPr>
            <p:ph type="ctrTitle"/>
          </p:nvPr>
        </p:nvSpPr>
        <p:spPr>
          <a:xfrm>
            <a:off x="609600" y="1122363"/>
            <a:ext cx="4917440" cy="2387600"/>
          </a:xfrm>
        </p:spPr>
        <p:txBody>
          <a:bodyPr anchor="b"/>
          <a:lstStyle>
            <a:lvl1pPr algn="l">
              <a:defRPr sz="6000">
                <a:solidFill>
                  <a:schemeClr val="bg1"/>
                </a:solidFill>
              </a:defRPr>
            </a:lvl1pPr>
          </a:lstStyle>
          <a:p>
            <a:r>
              <a:rPr lang="en-US"/>
              <a:t>Click to edit Master title style</a:t>
            </a:r>
          </a:p>
        </p:txBody>
      </p:sp>
      <p:cxnSp>
        <p:nvCxnSpPr>
          <p:cNvPr id="8" name="Straight Connector 7">
            <a:extLst>
              <a:ext uri="{FF2B5EF4-FFF2-40B4-BE49-F238E27FC236}">
                <a16:creationId xmlns:a16="http://schemas.microsoft.com/office/drawing/2014/main" id="{B2B39672-0D9B-6967-3E6A-89719D129F13}"/>
              </a:ext>
            </a:extLst>
          </p:cNvPr>
          <p:cNvCxnSpPr/>
          <p:nvPr userDrawn="1"/>
        </p:nvCxnSpPr>
        <p:spPr>
          <a:xfrm>
            <a:off x="609600" y="3860800"/>
            <a:ext cx="4917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Subtitle 2">
            <a:extLst>
              <a:ext uri="{FF2B5EF4-FFF2-40B4-BE49-F238E27FC236}">
                <a16:creationId xmlns:a16="http://schemas.microsoft.com/office/drawing/2014/main" id="{EFE7508F-BD06-61B1-8134-93101B81BD32}"/>
              </a:ext>
            </a:extLst>
          </p:cNvPr>
          <p:cNvSpPr>
            <a:spLocks noGrp="1"/>
          </p:cNvSpPr>
          <p:nvPr>
            <p:ph type="subTitle" idx="1"/>
          </p:nvPr>
        </p:nvSpPr>
        <p:spPr>
          <a:xfrm>
            <a:off x="609600" y="4226560"/>
            <a:ext cx="4917440" cy="1031240"/>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57070D88-D380-2214-037E-F4027EBB599E}"/>
              </a:ext>
            </a:extLst>
          </p:cNvPr>
          <p:cNvSpPr>
            <a:spLocks noGrp="1"/>
          </p:cNvSpPr>
          <p:nvPr>
            <p:ph type="sldNum" sz="quarter" idx="12"/>
          </p:nvPr>
        </p:nvSpPr>
        <p:spPr>
          <a:xfrm>
            <a:off x="8381999" y="6356350"/>
            <a:ext cx="3229627" cy="365125"/>
          </a:xfrm>
        </p:spPr>
        <p:txBody>
          <a:bodyPr/>
          <a:lstStyle>
            <a:lvl1pPr>
              <a:defRPr>
                <a:solidFill>
                  <a:schemeClr val="bg1"/>
                </a:solidFill>
              </a:defRPr>
            </a:lvl1pPr>
          </a:lstStyle>
          <a:p>
            <a:fld id="{B5F918D8-A47D-3F45-B82F-BB2F046E894D}" type="slidenum">
              <a:rPr lang="en-US" smtClean="0"/>
              <a:pPr/>
              <a:t>‹#›</a:t>
            </a:fld>
            <a:endParaRPr lang="en-US"/>
          </a:p>
        </p:txBody>
      </p:sp>
      <p:sp>
        <p:nvSpPr>
          <p:cNvPr id="10" name="Rectangle 9">
            <a:extLst>
              <a:ext uri="{FF2B5EF4-FFF2-40B4-BE49-F238E27FC236}">
                <a16:creationId xmlns:a16="http://schemas.microsoft.com/office/drawing/2014/main" id="{7121ED7C-9BE7-2CD5-5A7B-7E1D52D05DA1}"/>
              </a:ext>
            </a:extLst>
          </p:cNvPr>
          <p:cNvSpPr/>
          <p:nvPr userDrawn="1"/>
        </p:nvSpPr>
        <p:spPr>
          <a:xfrm>
            <a:off x="609599" y="450937"/>
            <a:ext cx="1645086" cy="313151"/>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descr="A black and white image of a person's face&#10;&#10;Description automatically generated with low confidence">
            <a:extLst>
              <a:ext uri="{FF2B5EF4-FFF2-40B4-BE49-F238E27FC236}">
                <a16:creationId xmlns:a16="http://schemas.microsoft.com/office/drawing/2014/main" id="{767BB51E-86A0-482E-6A2B-E1D165545D3C}"/>
              </a:ext>
            </a:extLst>
          </p:cNvPr>
          <p:cNvPicPr>
            <a:picLocks noChangeAspect="1"/>
          </p:cNvPicPr>
          <p:nvPr userDrawn="1"/>
        </p:nvPicPr>
        <p:blipFill>
          <a:blip r:embed="rId3"/>
          <a:stretch>
            <a:fillRect/>
          </a:stretch>
        </p:blipFill>
        <p:spPr>
          <a:xfrm>
            <a:off x="587617" y="5460048"/>
            <a:ext cx="3334136" cy="600839"/>
          </a:xfrm>
          <a:prstGeom prst="rect">
            <a:avLst/>
          </a:prstGeom>
        </p:spPr>
      </p:pic>
    </p:spTree>
    <p:extLst>
      <p:ext uri="{BB962C8B-B14F-4D97-AF65-F5344CB8AC3E}">
        <p14:creationId xmlns:p14="http://schemas.microsoft.com/office/powerpoint/2010/main" val="234923182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DA8CCF-9DC5-DF91-D3CD-54323DD0C2C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B1539B0-D4EA-8776-ED73-CD7109FC334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B8DA9B4-C662-4566-5BE6-EC91DF8DEEEB}"/>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55F909A9-61C1-CAFB-F1C5-082CBE1EFC97}"/>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F5E1B369-E81F-5842-DC2E-E1BFFB57FD46}"/>
              </a:ext>
            </a:extLst>
          </p:cNvPr>
          <p:cNvSpPr>
            <a:spLocks noGrp="1"/>
          </p:cNvSpPr>
          <p:nvPr>
            <p:ph type="sldNum" sz="quarter" idx="12"/>
          </p:nvPr>
        </p:nvSpPr>
        <p:spPr/>
        <p:txBody>
          <a:bodyPr/>
          <a:lstStyle/>
          <a:p>
            <a:fld id="{B5F918D8-A47D-3F45-B82F-BB2F046E894D}" type="slidenum">
              <a:rPr lang="en-US" smtClean="0"/>
              <a:t>‹#›</a:t>
            </a:fld>
            <a:endParaRPr lang="en-US"/>
          </a:p>
        </p:txBody>
      </p:sp>
    </p:spTree>
    <p:extLst>
      <p:ext uri="{BB962C8B-B14F-4D97-AF65-F5344CB8AC3E}">
        <p14:creationId xmlns:p14="http://schemas.microsoft.com/office/powerpoint/2010/main" val="235920989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88D653-C995-721D-FF7F-889FEA93672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D6D6BF15-8AAD-936A-37F4-1593C3B5AD2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6436D11-2B21-8FB8-283E-7B82F108AB84}"/>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578FC4FE-FE66-6DCB-5DE8-160A4C9A09D9}"/>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C99B54DF-22F2-DFB3-05D1-BF3FF6FE98C7}"/>
              </a:ext>
            </a:extLst>
          </p:cNvPr>
          <p:cNvSpPr>
            <a:spLocks noGrp="1"/>
          </p:cNvSpPr>
          <p:nvPr>
            <p:ph type="sldNum" sz="quarter" idx="12"/>
          </p:nvPr>
        </p:nvSpPr>
        <p:spPr/>
        <p:txBody>
          <a:bodyPr/>
          <a:lstStyle/>
          <a:p>
            <a:fld id="{B5F918D8-A47D-3F45-B82F-BB2F046E894D}" type="slidenum">
              <a:rPr lang="en-US" smtClean="0"/>
              <a:t>‹#›</a:t>
            </a:fld>
            <a:endParaRPr lang="en-US"/>
          </a:p>
        </p:txBody>
      </p:sp>
    </p:spTree>
    <p:extLst>
      <p:ext uri="{BB962C8B-B14F-4D97-AF65-F5344CB8AC3E}">
        <p14:creationId xmlns:p14="http://schemas.microsoft.com/office/powerpoint/2010/main" val="80691069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51B52F-EA3D-C5FE-4C73-3FBD728DE9A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ADBE0D-ECED-B70E-A831-C575C533F56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123001E-94E8-C4F3-F928-2FD5BFC7F73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9ACA2B3-9964-4371-237F-A6BE64D28B61}"/>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5FA96CF3-4A1E-8E83-BAF0-36F4B08B00CE}"/>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DEF0C614-E276-C20C-0DD6-F7BF0CB47E07}"/>
              </a:ext>
            </a:extLst>
          </p:cNvPr>
          <p:cNvSpPr>
            <a:spLocks noGrp="1"/>
          </p:cNvSpPr>
          <p:nvPr>
            <p:ph type="sldNum" sz="quarter" idx="12"/>
          </p:nvPr>
        </p:nvSpPr>
        <p:spPr/>
        <p:txBody>
          <a:bodyPr/>
          <a:lstStyle/>
          <a:p>
            <a:fld id="{B5F918D8-A47D-3F45-B82F-BB2F046E894D}" type="slidenum">
              <a:rPr lang="en-US" smtClean="0"/>
              <a:t>‹#›</a:t>
            </a:fld>
            <a:endParaRPr lang="en-US"/>
          </a:p>
        </p:txBody>
      </p:sp>
    </p:spTree>
    <p:extLst>
      <p:ext uri="{BB962C8B-B14F-4D97-AF65-F5344CB8AC3E}">
        <p14:creationId xmlns:p14="http://schemas.microsoft.com/office/powerpoint/2010/main" val="428970476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C4C980-9B59-BB35-194C-84A1703C9DFD}"/>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DAFC2AF-CDD9-BBC2-E447-3FDCC3C4B24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DEF1AC7-BD59-63B4-978A-664E713FF80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4DE9B1F-BE66-A6B7-B32E-5AC1A862508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36D343C-4465-DDB7-2034-3FBEA4023BA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4435364-6A29-A2A2-BB69-A6ABDD3BC56E}"/>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AF0CA7CA-4B72-1AD2-02AE-4CE34631ECB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64663B7A-2F87-B985-3D0C-58B12DD2A3BA}"/>
              </a:ext>
            </a:extLst>
          </p:cNvPr>
          <p:cNvSpPr>
            <a:spLocks noGrp="1"/>
          </p:cNvSpPr>
          <p:nvPr>
            <p:ph type="sldNum" sz="quarter" idx="12"/>
          </p:nvPr>
        </p:nvSpPr>
        <p:spPr/>
        <p:txBody>
          <a:bodyPr/>
          <a:lstStyle/>
          <a:p>
            <a:fld id="{B5F918D8-A47D-3F45-B82F-BB2F046E894D}" type="slidenum">
              <a:rPr lang="en-US" smtClean="0"/>
              <a:t>‹#›</a:t>
            </a:fld>
            <a:endParaRPr lang="en-US"/>
          </a:p>
        </p:txBody>
      </p:sp>
    </p:spTree>
    <p:extLst>
      <p:ext uri="{BB962C8B-B14F-4D97-AF65-F5344CB8AC3E}">
        <p14:creationId xmlns:p14="http://schemas.microsoft.com/office/powerpoint/2010/main" val="353550806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E20F8C-D3D5-9BF5-1E2A-E1B9E595916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292DBBE-0F11-9E23-7697-E4AE4031D17B}"/>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916A0748-015F-225E-1321-A720998B7CB5}"/>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A9BFC650-6137-AEBC-0D57-1AE643F6C34A}"/>
              </a:ext>
            </a:extLst>
          </p:cNvPr>
          <p:cNvSpPr>
            <a:spLocks noGrp="1"/>
          </p:cNvSpPr>
          <p:nvPr>
            <p:ph type="sldNum" sz="quarter" idx="12"/>
          </p:nvPr>
        </p:nvSpPr>
        <p:spPr/>
        <p:txBody>
          <a:bodyPr/>
          <a:lstStyle/>
          <a:p>
            <a:fld id="{B5F918D8-A47D-3F45-B82F-BB2F046E894D}" type="slidenum">
              <a:rPr lang="en-US" smtClean="0"/>
              <a:t>‹#›</a:t>
            </a:fld>
            <a:endParaRPr lang="en-US"/>
          </a:p>
        </p:txBody>
      </p:sp>
    </p:spTree>
    <p:extLst>
      <p:ext uri="{BB962C8B-B14F-4D97-AF65-F5344CB8AC3E}">
        <p14:creationId xmlns:p14="http://schemas.microsoft.com/office/powerpoint/2010/main" val="341703939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979E7DC-7840-DEB9-FC20-AC621C7C345E}"/>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F83EA0C0-0D90-2BD7-96C8-1F3AB964CA4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B06CE332-5173-F5C9-FE7C-2D628A722F2B}"/>
              </a:ext>
            </a:extLst>
          </p:cNvPr>
          <p:cNvSpPr>
            <a:spLocks noGrp="1"/>
          </p:cNvSpPr>
          <p:nvPr>
            <p:ph type="sldNum" sz="quarter" idx="12"/>
          </p:nvPr>
        </p:nvSpPr>
        <p:spPr/>
        <p:txBody>
          <a:bodyPr/>
          <a:lstStyle/>
          <a:p>
            <a:fld id="{B5F918D8-A47D-3F45-B82F-BB2F046E894D}" type="slidenum">
              <a:rPr lang="en-US" smtClean="0"/>
              <a:t>‹#›</a:t>
            </a:fld>
            <a:endParaRPr lang="en-US"/>
          </a:p>
        </p:txBody>
      </p:sp>
    </p:spTree>
    <p:extLst>
      <p:ext uri="{BB962C8B-B14F-4D97-AF65-F5344CB8AC3E}">
        <p14:creationId xmlns:p14="http://schemas.microsoft.com/office/powerpoint/2010/main" val="180176087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39AE82-FF8F-4C89-A9D2-FED0E906A92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9A20EEE-FA1B-4D36-84D1-0CEDC2A0631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3D7AA29-0026-4495-BC3B-28ADF3914D7A}"/>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C34FEEA7-7C05-42D1-99D0-B53B41204D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E350F7C-717B-4633-855E-1306FB9AD6C9}"/>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139597426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324757-A450-452C-8A2C-BE4D5FD0E4B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716619D-4DF7-4220-9A82-D3D496E590C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65445ED-6A4D-4363-AD78-D2E32D92BE19}"/>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DA6C08E5-4854-45EE-B4D5-45CDA05E196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511E279-65DC-43E9-81B4-8F2FA06EBE3E}"/>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136920836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80ABE-1CA1-425F-93EC-784525591D5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0986185-7AC8-4521-9E06-121C979ACFF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F592664-5A35-49A6-B707-766229458026}"/>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7CF35C0C-62D4-4E1E-A922-E8FC7847307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FD89A69-C8A6-4262-9ED4-936A91EDBB56}"/>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377356856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opic Divider V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B4901D6E-F372-43F2-AA25-C3077B6D1948}"/>
              </a:ext>
            </a:extLst>
          </p:cNvPr>
          <p:cNvSpPr/>
          <p:nvPr userDrawn="1"/>
        </p:nvSpPr>
        <p:spPr>
          <a:xfrm>
            <a:off x="1" y="785906"/>
            <a:ext cx="10125075" cy="2924175"/>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4" name="Title 1">
            <a:extLst>
              <a:ext uri="{FF2B5EF4-FFF2-40B4-BE49-F238E27FC236}">
                <a16:creationId xmlns:a16="http://schemas.microsoft.com/office/drawing/2014/main" id="{B6F98708-218A-4031-AF8A-7085A6F67A73}"/>
              </a:ext>
            </a:extLst>
          </p:cNvPr>
          <p:cNvSpPr>
            <a:spLocks noGrp="1"/>
          </p:cNvSpPr>
          <p:nvPr>
            <p:ph type="title" hasCustomPrompt="1"/>
          </p:nvPr>
        </p:nvSpPr>
        <p:spPr>
          <a:xfrm>
            <a:off x="838199" y="4035286"/>
            <a:ext cx="4143376" cy="598705"/>
          </a:xfrm>
          <a:prstGeom prst="rect">
            <a:avLst/>
          </a:prstGeom>
        </p:spPr>
        <p:txBody>
          <a:bodyPr lIns="0">
            <a:noAutofit/>
          </a:bodyPr>
          <a:lstStyle>
            <a:lvl1pPr algn="l">
              <a:defRPr sz="2700" b="0" kern="1200" cap="all" spc="-113" baseline="0">
                <a:solidFill>
                  <a:srgbClr val="37465E"/>
                </a:solidFill>
                <a:latin typeface="Raleway" panose="020B0503030101060003" pitchFamily="34" charset="0"/>
              </a:defRPr>
            </a:lvl1pPr>
          </a:lstStyle>
          <a:p>
            <a:r>
              <a:rPr lang="en-US" dirty="0"/>
              <a:t>PART NUMBER</a:t>
            </a:r>
          </a:p>
        </p:txBody>
      </p:sp>
      <p:sp>
        <p:nvSpPr>
          <p:cNvPr id="28" name="Subtitle 2">
            <a:extLst>
              <a:ext uri="{FF2B5EF4-FFF2-40B4-BE49-F238E27FC236}">
                <a16:creationId xmlns:a16="http://schemas.microsoft.com/office/drawing/2014/main" id="{32632A13-8B42-46CE-913B-A6B5F325878C}"/>
              </a:ext>
            </a:extLst>
          </p:cNvPr>
          <p:cNvSpPr>
            <a:spLocks noGrp="1"/>
          </p:cNvSpPr>
          <p:nvPr>
            <p:ph type="subTitle" idx="1" hasCustomPrompt="1"/>
          </p:nvPr>
        </p:nvSpPr>
        <p:spPr>
          <a:xfrm>
            <a:off x="838199" y="5067259"/>
            <a:ext cx="9144000" cy="1027111"/>
          </a:xfrm>
          <a:prstGeom prst="rect">
            <a:avLst/>
          </a:prstGeom>
        </p:spPr>
        <p:txBody>
          <a:bodyPr lIns="0">
            <a:noAutofit/>
          </a:bodyPr>
          <a:lstStyle>
            <a:lvl1pPr marL="0" indent="0" algn="l">
              <a:buNone/>
              <a:defRPr sz="4351" b="0" baseline="0">
                <a:solidFill>
                  <a:srgbClr val="37465E"/>
                </a:solidFill>
                <a:latin typeface="Raleway" panose="020B0503030101060003" pitchFamily="34" charset="0"/>
              </a:defRPr>
            </a:lvl1pPr>
            <a:lvl2pPr marL="342891" indent="0" algn="ctr">
              <a:buNone/>
              <a:defRPr sz="1500"/>
            </a:lvl2pPr>
            <a:lvl3pPr marL="685783" indent="0" algn="ctr">
              <a:buNone/>
              <a:defRPr sz="1351"/>
            </a:lvl3pPr>
            <a:lvl4pPr marL="1028674" indent="0" algn="ctr">
              <a:buNone/>
              <a:defRPr sz="1200"/>
            </a:lvl4pPr>
            <a:lvl5pPr marL="1371566" indent="0" algn="ctr">
              <a:buNone/>
              <a:defRPr sz="1200"/>
            </a:lvl5pPr>
            <a:lvl6pPr marL="1714457" indent="0" algn="ctr">
              <a:buNone/>
              <a:defRPr sz="1200"/>
            </a:lvl6pPr>
            <a:lvl7pPr marL="2057349" indent="0" algn="ctr">
              <a:buNone/>
              <a:defRPr sz="1200"/>
            </a:lvl7pPr>
            <a:lvl8pPr marL="2400240" indent="0" algn="ctr">
              <a:buNone/>
              <a:defRPr sz="1200"/>
            </a:lvl8pPr>
            <a:lvl9pPr marL="2743131" indent="0" algn="ctr">
              <a:buNone/>
              <a:defRPr sz="1200"/>
            </a:lvl9pPr>
          </a:lstStyle>
          <a:p>
            <a:r>
              <a:rPr lang="en-US" dirty="0"/>
              <a:t>Section Title</a:t>
            </a:r>
          </a:p>
        </p:txBody>
      </p:sp>
      <p:sp>
        <p:nvSpPr>
          <p:cNvPr id="4" name="Picture Placeholder 3">
            <a:extLst>
              <a:ext uri="{FF2B5EF4-FFF2-40B4-BE49-F238E27FC236}">
                <a16:creationId xmlns:a16="http://schemas.microsoft.com/office/drawing/2014/main" id="{99E0A2BA-DEBC-41F9-BE9D-CC84A19329AC}"/>
              </a:ext>
            </a:extLst>
          </p:cNvPr>
          <p:cNvSpPr>
            <a:spLocks noGrp="1"/>
          </p:cNvSpPr>
          <p:nvPr>
            <p:ph type="pic" sz="quarter" idx="10"/>
          </p:nvPr>
        </p:nvSpPr>
        <p:spPr>
          <a:xfrm>
            <a:off x="495300" y="479968"/>
            <a:ext cx="11696701" cy="2747720"/>
          </a:xfrm>
        </p:spPr>
        <p:txBody>
          <a:bodyPr/>
          <a:lstStyle/>
          <a:p>
            <a:endParaRPr lang="en-US" dirty="0"/>
          </a:p>
        </p:txBody>
      </p:sp>
      <p:cxnSp>
        <p:nvCxnSpPr>
          <p:cNvPr id="16" name="Straight Connector 15">
            <a:extLst>
              <a:ext uri="{FF2B5EF4-FFF2-40B4-BE49-F238E27FC236}">
                <a16:creationId xmlns:a16="http://schemas.microsoft.com/office/drawing/2014/main" id="{A5653A38-682D-49CD-ACF2-B3BDAD548874}"/>
              </a:ext>
            </a:extLst>
          </p:cNvPr>
          <p:cNvCxnSpPr>
            <a:cxnSpLocks/>
          </p:cNvCxnSpPr>
          <p:nvPr userDrawn="1"/>
        </p:nvCxnSpPr>
        <p:spPr>
          <a:xfrm>
            <a:off x="838200" y="4799419"/>
            <a:ext cx="4845423"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pic>
        <p:nvPicPr>
          <p:cNvPr id="12" name="Picture 11" descr="A picture containing drawing&#10;&#10;Description automatically generated">
            <a:extLst>
              <a:ext uri="{FF2B5EF4-FFF2-40B4-BE49-F238E27FC236}">
                <a16:creationId xmlns:a16="http://schemas.microsoft.com/office/drawing/2014/main" id="{7B5960BD-58F5-41F2-B4FB-CBCCA139CDB6}"/>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Tree>
    <p:extLst>
      <p:ext uri="{BB962C8B-B14F-4D97-AF65-F5344CB8AC3E}">
        <p14:creationId xmlns:p14="http://schemas.microsoft.com/office/powerpoint/2010/main" val="279556909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52A704-92EA-443E-BA86-9E40AA25467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22B3147-FF0A-41E9-9914-A6DC756B3A2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2AFEF77-F12C-4975-A960-BA703BB4C22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03A636D-79B4-4370-936D-4024A5DA0E9A}"/>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E7DC3B08-56A5-4658-ADEB-0C6668DDD0C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3CE7D91-CD18-4313-93C4-ABE7F52510E9}"/>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166329633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00112D-3B33-4479-AD61-8CDCE5EC418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7D4275-BC9C-4F60-ADCF-980DD859066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40C08C0-3CFA-4E79-BB10-63D91AB7390E}"/>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90A4C60-801D-41E6-AAF5-A83590AF302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28AF4E8-BCB7-4A0B-998B-35A1185DB98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C56A83B-AC9B-4BE2-A1B6-B8ABE92D0E51}"/>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7A958152-9034-40E0-875E-1F4ADCC1418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24B1B6B-684E-4C8C-85B6-10ACCED25C11}"/>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35144012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321A5E-2B29-4ED7-BE69-C90223D878F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8142D2B3-66EB-4416-B5BA-5BD1963E61A1}"/>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FEAA1530-065E-4C94-8D34-A8401812648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4A97D41-1791-4E51-8B7F-946E465B79DB}"/>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128893025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E49695A-A162-4E33-AD09-8F6376D85C56}"/>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CFD92764-C9B3-4C01-9C31-146F929D80F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CEA45C8-894D-41F5-AC8E-C62880BC0B4B}"/>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314350497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416749-AC59-4D81-88B1-7DDCE1DDBA5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E34C0FC-4B68-4FF6-A39D-C38D4FAA1A2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227A3B1-C724-4227-87A4-C2158EA440B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13D413D-7896-490E-B010-2F0F49C73981}"/>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9395447B-71E1-4C39-978C-83A73223BC9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14BA455-AC85-4BE5-8C0C-440337657423}"/>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229584050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6BC75B-E37D-4653-9A23-A0F9EB6E49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3933BAE-29D8-4B3C-936D-11A4F359984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7D0C92E-1B12-4B86-8DD6-4F4611F2C82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5E8FE41-0B52-4BF3-AE15-CAC7BC39BFC3}"/>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117C99E1-4E99-4544-BE3E-13406ED7AB9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BB69FF2-F16E-42F4-B69E-5FB1FB6F0D18}"/>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45618047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25682E-DDFA-42D7-A12D-DEAE7217DFF0}"/>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CB42CC0-C944-4A58-BE21-294FBA598D7D}"/>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092DCDB-3B2A-44E4-818B-D7A906FA0411}"/>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B09FCF78-34A3-4BEE-9508-6B7089DF54E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06C13A3-B14F-4E43-AB37-1CA903574F2C}"/>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365024366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22C8997-4860-4758-9434-834683EB9323}"/>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703E2D4-3F19-4C93-8F36-5EA024F7A82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E506B17-5431-4387-BF4B-E5777C3038FA}"/>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7CA877EC-9E7C-4965-9CC2-4D5AEFAD778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3892FBB-A292-4088-A9BF-437A531FE93B}"/>
              </a:ext>
            </a:extLst>
          </p:cNvPr>
          <p:cNvSpPr>
            <a:spLocks noGrp="1"/>
          </p:cNvSpPr>
          <p:nvPr>
            <p:ph type="sldNum" sz="quarter" idx="12"/>
          </p:nvPr>
        </p:nvSpPr>
        <p:spPr/>
        <p:txBody>
          <a:bodyPr/>
          <a:lstStyle/>
          <a:p>
            <a:fld id="{C8CEE003-A7B9-4A0B-A560-B4AE65A4CF10}" type="slidenum">
              <a:rPr lang="en-US" smtClean="0"/>
              <a:t>‹#›</a:t>
            </a:fld>
            <a:endParaRPr lang="en-US"/>
          </a:p>
        </p:txBody>
      </p:sp>
    </p:spTree>
    <p:extLst>
      <p:ext uri="{BB962C8B-B14F-4D97-AF65-F5344CB8AC3E}">
        <p14:creationId xmlns:p14="http://schemas.microsoft.com/office/powerpoint/2010/main" val="28260936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03. Text Slide B | One size split">
  <p:cSld name="03. Text Slide B | One size split">
    <p:spTree>
      <p:nvGrpSpPr>
        <p:cNvPr id="1" name="Shape 6949"/>
        <p:cNvGrpSpPr/>
        <p:nvPr/>
      </p:nvGrpSpPr>
      <p:grpSpPr>
        <a:xfrm>
          <a:off x="0" y="0"/>
          <a:ext cx="0" cy="0"/>
          <a:chOff x="0" y="0"/>
          <a:chExt cx="0" cy="0"/>
        </a:xfrm>
      </p:grpSpPr>
      <p:sp>
        <p:nvSpPr>
          <p:cNvPr id="6950" name="Google Shape;6950;g2a39e3d515b_4_2404"/>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6951" name="Google Shape;6951;g2a39e3d515b_4_2404"/>
          <p:cNvSpPr txBox="1">
            <a:spLocks noGrp="1"/>
          </p:cNvSpPr>
          <p:nvPr>
            <p:ph type="subTitle" idx="1"/>
          </p:nvPr>
        </p:nvSpPr>
        <p:spPr>
          <a:xfrm>
            <a:off x="726833" y="1719067"/>
            <a:ext cx="4413600" cy="4169600"/>
          </a:xfrm>
          <a:prstGeom prst="rect">
            <a:avLst/>
          </a:prstGeom>
        </p:spPr>
        <p:txBody>
          <a:bodyPr spcFirstLastPara="1" wrap="square" lIns="0" tIns="0" rIns="0" bIns="0" anchor="t" anchorCtr="0">
            <a:no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52" name="Google Shape;6952;g2a39e3d515b_4_2404"/>
          <p:cNvSpPr txBox="1">
            <a:spLocks noGrp="1"/>
          </p:cNvSpPr>
          <p:nvPr>
            <p:ph type="subTitle" idx="2"/>
          </p:nvPr>
        </p:nvSpPr>
        <p:spPr>
          <a:xfrm>
            <a:off x="7046976" y="1719072"/>
            <a:ext cx="4413600" cy="4169600"/>
          </a:xfrm>
          <a:prstGeom prst="rect">
            <a:avLst/>
          </a:prstGeom>
        </p:spPr>
        <p:txBody>
          <a:bodyPr spcFirstLastPara="1" wrap="square" lIns="0" tIns="0" rIns="0" bIns="0" anchor="t" anchorCtr="0">
            <a:no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53" name="Google Shape;6953;g2a39e3d515b_4_240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cxnSp>
        <p:nvCxnSpPr>
          <p:cNvPr id="6954" name="Google Shape;6954;g2a39e3d515b_4_2404"/>
          <p:cNvCxnSpPr/>
          <p:nvPr/>
        </p:nvCxnSpPr>
        <p:spPr>
          <a:xfrm flipH="1">
            <a:off x="5695241" y="1568250"/>
            <a:ext cx="796800" cy="4468000"/>
          </a:xfrm>
          <a:prstGeom prst="straightConnector1">
            <a:avLst/>
          </a:prstGeom>
          <a:noFill/>
          <a:ln w="9525" cap="flat" cmpd="sng">
            <a:solidFill>
              <a:schemeClr val="lt2"/>
            </a:solidFill>
            <a:prstDash val="solid"/>
            <a:round/>
            <a:headEnd type="none" w="med" len="med"/>
            <a:tailEnd type="none" w="med" len="med"/>
          </a:ln>
        </p:spPr>
      </p:cxnSp>
    </p:spTree>
    <p:extLst>
      <p:ext uri="{BB962C8B-B14F-4D97-AF65-F5344CB8AC3E}">
        <p14:creationId xmlns:p14="http://schemas.microsoft.com/office/powerpoint/2010/main" val="265459609"/>
      </p:ext>
    </p:extLst>
  </p:cSld>
  <p:clrMapOvr>
    <a:masterClrMapping/>
  </p:clrMapOvr>
  <p:extLst>
    <p:ext uri="{DCECCB84-F9BA-43D5-87BE-67443E8EF086}">
      <p15:sldGuideLst xmlns:p15="http://schemas.microsoft.com/office/powerpoint/2012/main">
        <p15:guide id="1" pos="5758">
          <p15:clr>
            <a:srgbClr val="FA7B17"/>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07. Column A | 4 up">
  <p:cSld name="07. Column A | 4 up">
    <p:spTree>
      <p:nvGrpSpPr>
        <p:cNvPr id="1" name="Shape 6955"/>
        <p:cNvGrpSpPr/>
        <p:nvPr/>
      </p:nvGrpSpPr>
      <p:grpSpPr>
        <a:xfrm>
          <a:off x="0" y="0"/>
          <a:ext cx="0" cy="0"/>
          <a:chOff x="0" y="0"/>
          <a:chExt cx="0" cy="0"/>
        </a:xfrm>
      </p:grpSpPr>
      <p:sp>
        <p:nvSpPr>
          <p:cNvPr id="6956" name="Google Shape;6956;g2a39e3d515b_4_2410"/>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6957" name="Google Shape;6957;g2a39e3d515b_4_241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cxnSp>
        <p:nvCxnSpPr>
          <p:cNvPr id="6958" name="Google Shape;6958;g2a39e3d515b_4_2410"/>
          <p:cNvCxnSpPr/>
          <p:nvPr/>
        </p:nvCxnSpPr>
        <p:spPr>
          <a:xfrm>
            <a:off x="3211800" y="1803767"/>
            <a:ext cx="0" cy="3592000"/>
          </a:xfrm>
          <a:prstGeom prst="straightConnector1">
            <a:avLst/>
          </a:prstGeom>
          <a:noFill/>
          <a:ln w="9525" cap="flat" cmpd="sng">
            <a:solidFill>
              <a:srgbClr val="2195A0"/>
            </a:solidFill>
            <a:prstDash val="solid"/>
            <a:round/>
            <a:headEnd type="none" w="med" len="med"/>
            <a:tailEnd type="none" w="med" len="med"/>
          </a:ln>
        </p:spPr>
      </p:cxnSp>
      <p:cxnSp>
        <p:nvCxnSpPr>
          <p:cNvPr id="6959" name="Google Shape;6959;g2a39e3d515b_4_2410"/>
          <p:cNvCxnSpPr/>
          <p:nvPr/>
        </p:nvCxnSpPr>
        <p:spPr>
          <a:xfrm>
            <a:off x="6061917" y="1803767"/>
            <a:ext cx="0" cy="3592000"/>
          </a:xfrm>
          <a:prstGeom prst="straightConnector1">
            <a:avLst/>
          </a:prstGeom>
          <a:noFill/>
          <a:ln w="9525" cap="flat" cmpd="sng">
            <a:solidFill>
              <a:srgbClr val="2195A0"/>
            </a:solidFill>
            <a:prstDash val="solid"/>
            <a:round/>
            <a:headEnd type="none" w="med" len="med"/>
            <a:tailEnd type="none" w="med" len="med"/>
          </a:ln>
        </p:spPr>
      </p:cxnSp>
      <p:cxnSp>
        <p:nvCxnSpPr>
          <p:cNvPr id="6960" name="Google Shape;6960;g2a39e3d515b_4_2410"/>
          <p:cNvCxnSpPr/>
          <p:nvPr/>
        </p:nvCxnSpPr>
        <p:spPr>
          <a:xfrm>
            <a:off x="8874867" y="1803767"/>
            <a:ext cx="0" cy="3592000"/>
          </a:xfrm>
          <a:prstGeom prst="straightConnector1">
            <a:avLst/>
          </a:prstGeom>
          <a:noFill/>
          <a:ln w="9525" cap="flat" cmpd="sng">
            <a:solidFill>
              <a:srgbClr val="2195A0"/>
            </a:solidFill>
            <a:prstDash val="solid"/>
            <a:round/>
            <a:headEnd type="none" w="med" len="med"/>
            <a:tailEnd type="none" w="med" len="med"/>
          </a:ln>
        </p:spPr>
      </p:cxnSp>
      <p:sp>
        <p:nvSpPr>
          <p:cNvPr id="6961" name="Google Shape;6961;g2a39e3d515b_4_2410"/>
          <p:cNvSpPr txBox="1">
            <a:spLocks noGrp="1"/>
          </p:cNvSpPr>
          <p:nvPr>
            <p:ph type="subTitle" idx="1"/>
          </p:nvPr>
        </p:nvSpPr>
        <p:spPr>
          <a:xfrm>
            <a:off x="726833" y="2008233"/>
            <a:ext cx="2225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62" name="Google Shape;6962;g2a39e3d515b_4_2410"/>
          <p:cNvSpPr txBox="1">
            <a:spLocks noGrp="1"/>
          </p:cNvSpPr>
          <p:nvPr>
            <p:ph type="subTitle" idx="2"/>
          </p:nvPr>
        </p:nvSpPr>
        <p:spPr>
          <a:xfrm>
            <a:off x="726833" y="2481200"/>
            <a:ext cx="2231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6963" name="Google Shape;6963;g2a39e3d515b_4_2410"/>
          <p:cNvSpPr txBox="1">
            <a:spLocks noGrp="1"/>
          </p:cNvSpPr>
          <p:nvPr>
            <p:ph type="subTitle" idx="3"/>
          </p:nvPr>
        </p:nvSpPr>
        <p:spPr>
          <a:xfrm>
            <a:off x="3562545" y="2008233"/>
            <a:ext cx="2225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64" name="Google Shape;6964;g2a39e3d515b_4_2410"/>
          <p:cNvSpPr txBox="1">
            <a:spLocks noGrp="1"/>
          </p:cNvSpPr>
          <p:nvPr>
            <p:ph type="subTitle" idx="4"/>
          </p:nvPr>
        </p:nvSpPr>
        <p:spPr>
          <a:xfrm>
            <a:off x="3562545" y="2481200"/>
            <a:ext cx="2231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6965" name="Google Shape;6965;g2a39e3d515b_4_2410"/>
          <p:cNvSpPr txBox="1">
            <a:spLocks noGrp="1"/>
          </p:cNvSpPr>
          <p:nvPr>
            <p:ph type="subTitle" idx="5"/>
          </p:nvPr>
        </p:nvSpPr>
        <p:spPr>
          <a:xfrm>
            <a:off x="6398255" y="2008233"/>
            <a:ext cx="2225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66" name="Google Shape;6966;g2a39e3d515b_4_2410"/>
          <p:cNvSpPr txBox="1">
            <a:spLocks noGrp="1"/>
          </p:cNvSpPr>
          <p:nvPr>
            <p:ph type="subTitle" idx="6"/>
          </p:nvPr>
        </p:nvSpPr>
        <p:spPr>
          <a:xfrm>
            <a:off x="6398255" y="2481200"/>
            <a:ext cx="2231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6967" name="Google Shape;6967;g2a39e3d515b_4_2410"/>
          <p:cNvSpPr txBox="1">
            <a:spLocks noGrp="1"/>
          </p:cNvSpPr>
          <p:nvPr>
            <p:ph type="subTitle" idx="7"/>
          </p:nvPr>
        </p:nvSpPr>
        <p:spPr>
          <a:xfrm>
            <a:off x="9233967" y="2008233"/>
            <a:ext cx="2225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68" name="Google Shape;6968;g2a39e3d515b_4_2410"/>
          <p:cNvSpPr txBox="1">
            <a:spLocks noGrp="1"/>
          </p:cNvSpPr>
          <p:nvPr>
            <p:ph type="subTitle" idx="8"/>
          </p:nvPr>
        </p:nvSpPr>
        <p:spPr>
          <a:xfrm>
            <a:off x="9233967" y="2481200"/>
            <a:ext cx="2231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37541352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Agenda V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41577DF-3F2B-45FB-B7EC-3FEB0B6A84C1}"/>
              </a:ext>
            </a:extLst>
          </p:cNvPr>
          <p:cNvSpPr/>
          <p:nvPr userDrawn="1"/>
        </p:nvSpPr>
        <p:spPr>
          <a:xfrm>
            <a:off x="1" y="1"/>
            <a:ext cx="3295291" cy="6858000"/>
          </a:xfrm>
          <a:prstGeom prst="rect">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3" name="Text Placeholder 6">
            <a:extLst>
              <a:ext uri="{FF2B5EF4-FFF2-40B4-BE49-F238E27FC236}">
                <a16:creationId xmlns:a16="http://schemas.microsoft.com/office/drawing/2014/main" id="{2A2A50C7-CAD8-4ED7-BE02-BAC9BAE64406}"/>
              </a:ext>
            </a:extLst>
          </p:cNvPr>
          <p:cNvSpPr>
            <a:spLocks noGrp="1"/>
          </p:cNvSpPr>
          <p:nvPr>
            <p:ph type="body" sz="quarter" idx="18" hasCustomPrompt="1"/>
          </p:nvPr>
        </p:nvSpPr>
        <p:spPr>
          <a:xfrm>
            <a:off x="4741403" y="1803371"/>
            <a:ext cx="5416551" cy="4401315"/>
          </a:xfrm>
        </p:spPr>
        <p:txBody>
          <a:bodyPr lIns="0">
            <a:noAutofit/>
          </a:bodyPr>
          <a:lstStyle>
            <a:lvl1pPr marL="257168" indent="-257168">
              <a:buClr>
                <a:srgbClr val="EF8A44"/>
              </a:buClr>
              <a:buFont typeface="+mj-lt"/>
              <a:buAutoNum type="arabicPeriod"/>
              <a:defRPr sz="1200">
                <a:solidFill>
                  <a:schemeClr val="tx1"/>
                </a:solidFill>
                <a:latin typeface="Raleway SemiBold" panose="020B0703030101060003" pitchFamily="34" charset="0"/>
              </a:defRPr>
            </a:lvl1pPr>
          </a:lstStyle>
          <a:p>
            <a:pPr lvl="0"/>
            <a:r>
              <a:rPr lang="en-US" dirty="0"/>
              <a:t>Bullet 1</a:t>
            </a:r>
          </a:p>
          <a:p>
            <a:pPr lvl="0"/>
            <a:r>
              <a:rPr lang="en-US" dirty="0"/>
              <a:t>Bullet 2</a:t>
            </a:r>
          </a:p>
          <a:p>
            <a:pPr lvl="0"/>
            <a:r>
              <a:rPr lang="en-US" dirty="0"/>
              <a:t>Bullet 3</a:t>
            </a:r>
          </a:p>
          <a:p>
            <a:pPr lvl="0"/>
            <a:r>
              <a:rPr lang="en-US" dirty="0"/>
              <a:t>Bullet 4</a:t>
            </a:r>
          </a:p>
        </p:txBody>
      </p:sp>
      <p:sp>
        <p:nvSpPr>
          <p:cNvPr id="14" name="Title 1">
            <a:extLst>
              <a:ext uri="{FF2B5EF4-FFF2-40B4-BE49-F238E27FC236}">
                <a16:creationId xmlns:a16="http://schemas.microsoft.com/office/drawing/2014/main" id="{E1117F20-7793-4845-8B00-EB194EDF2705}"/>
              </a:ext>
            </a:extLst>
          </p:cNvPr>
          <p:cNvSpPr>
            <a:spLocks noGrp="1"/>
          </p:cNvSpPr>
          <p:nvPr>
            <p:ph type="title" hasCustomPrompt="1"/>
          </p:nvPr>
        </p:nvSpPr>
        <p:spPr>
          <a:xfrm>
            <a:off x="4741399" y="633775"/>
            <a:ext cx="5615188" cy="374287"/>
          </a:xfrm>
        </p:spPr>
        <p:txBody>
          <a:bodyPr lIns="0">
            <a:noAutofit/>
          </a:bodyPr>
          <a:lstStyle>
            <a:lvl1pPr>
              <a:defRPr sz="3375"/>
            </a:lvl1pPr>
          </a:lstStyle>
          <a:p>
            <a:r>
              <a:rPr lang="en-US" dirty="0"/>
              <a:t>Agenda</a:t>
            </a:r>
          </a:p>
        </p:txBody>
      </p:sp>
      <p:sp>
        <p:nvSpPr>
          <p:cNvPr id="5" name="Picture Placeholder 4">
            <a:extLst>
              <a:ext uri="{FF2B5EF4-FFF2-40B4-BE49-F238E27FC236}">
                <a16:creationId xmlns:a16="http://schemas.microsoft.com/office/drawing/2014/main" id="{5757E570-0572-4FC3-A5AF-8C1042341282}"/>
              </a:ext>
            </a:extLst>
          </p:cNvPr>
          <p:cNvSpPr>
            <a:spLocks noGrp="1"/>
          </p:cNvSpPr>
          <p:nvPr>
            <p:ph type="pic" sz="quarter" idx="19"/>
          </p:nvPr>
        </p:nvSpPr>
        <p:spPr>
          <a:xfrm>
            <a:off x="633043" y="653318"/>
            <a:ext cx="3645660" cy="5551371"/>
          </a:xfrm>
        </p:spPr>
        <p:txBody>
          <a:bodyPr/>
          <a:lstStyle/>
          <a:p>
            <a:endParaRPr lang="en-US" dirty="0"/>
          </a:p>
        </p:txBody>
      </p:sp>
      <p:cxnSp>
        <p:nvCxnSpPr>
          <p:cNvPr id="24" name="Straight Connector 23">
            <a:extLst>
              <a:ext uri="{FF2B5EF4-FFF2-40B4-BE49-F238E27FC236}">
                <a16:creationId xmlns:a16="http://schemas.microsoft.com/office/drawing/2014/main" id="{93C33B14-90E7-41CC-B5D2-A0362C61EDD6}"/>
              </a:ext>
            </a:extLst>
          </p:cNvPr>
          <p:cNvCxnSpPr>
            <a:cxnSpLocks/>
          </p:cNvCxnSpPr>
          <p:nvPr userDrawn="1"/>
        </p:nvCxnSpPr>
        <p:spPr>
          <a:xfrm>
            <a:off x="4741405" y="1275932"/>
            <a:ext cx="4845423"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76FBD4F-ADF4-419E-9B0A-E82E4A9DAB85}"/>
              </a:ext>
            </a:extLst>
          </p:cNvPr>
          <p:cNvCxnSpPr>
            <a:cxnSpLocks/>
          </p:cNvCxnSpPr>
          <p:nvPr userDrawn="1"/>
        </p:nvCxnSpPr>
        <p:spPr>
          <a:xfrm>
            <a:off x="66908" y="0"/>
            <a:ext cx="0" cy="6898656"/>
          </a:xfrm>
          <a:prstGeom prst="line">
            <a:avLst/>
          </a:prstGeom>
          <a:ln w="50800">
            <a:solidFill>
              <a:srgbClr val="BDE3E8"/>
            </a:solidFill>
          </a:ln>
        </p:spPr>
        <p:style>
          <a:lnRef idx="1">
            <a:schemeClr val="accent1"/>
          </a:lnRef>
          <a:fillRef idx="0">
            <a:schemeClr val="accent1"/>
          </a:fillRef>
          <a:effectRef idx="0">
            <a:schemeClr val="accent1"/>
          </a:effectRef>
          <a:fontRef idx="minor">
            <a:schemeClr val="tx1"/>
          </a:fontRef>
        </p:style>
      </p:cxnSp>
      <p:pic>
        <p:nvPicPr>
          <p:cNvPr id="4" name="Picture 3" descr="A picture containing drawing&#10;&#10;Description automatically generated">
            <a:extLst>
              <a:ext uri="{FF2B5EF4-FFF2-40B4-BE49-F238E27FC236}">
                <a16:creationId xmlns:a16="http://schemas.microsoft.com/office/drawing/2014/main" id="{E0473120-E706-403E-ADF7-BBAA2F56195F}"/>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82729" y="6272618"/>
            <a:ext cx="1239827" cy="621042"/>
          </a:xfrm>
          <a:prstGeom prst="rect">
            <a:avLst/>
          </a:prstGeom>
        </p:spPr>
      </p:pic>
      <p:sp>
        <p:nvSpPr>
          <p:cNvPr id="9" name="Slide Number Placeholder 5">
            <a:extLst>
              <a:ext uri="{FF2B5EF4-FFF2-40B4-BE49-F238E27FC236}">
                <a16:creationId xmlns:a16="http://schemas.microsoft.com/office/drawing/2014/main" id="{71D391D4-1540-4937-8F00-D50E23AFBC38}"/>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10" name="Footer Placeholder 4">
            <a:extLst>
              <a:ext uri="{FF2B5EF4-FFF2-40B4-BE49-F238E27FC236}">
                <a16:creationId xmlns:a16="http://schemas.microsoft.com/office/drawing/2014/main" id="{C850E586-923B-4BD8-B60B-50E2871FC8F8}"/>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254786110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07. Column A | 3 up">
  <p:cSld name="07. Column A | 3 up">
    <p:spTree>
      <p:nvGrpSpPr>
        <p:cNvPr id="1" name="Shape 6969"/>
        <p:cNvGrpSpPr/>
        <p:nvPr/>
      </p:nvGrpSpPr>
      <p:grpSpPr>
        <a:xfrm>
          <a:off x="0" y="0"/>
          <a:ext cx="0" cy="0"/>
          <a:chOff x="0" y="0"/>
          <a:chExt cx="0" cy="0"/>
        </a:xfrm>
      </p:grpSpPr>
      <p:sp>
        <p:nvSpPr>
          <p:cNvPr id="6970" name="Google Shape;6970;g2a39e3d515b_4_2424"/>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6971" name="Google Shape;6971;g2a39e3d515b_4_242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cxnSp>
        <p:nvCxnSpPr>
          <p:cNvPr id="6972" name="Google Shape;6972;g2a39e3d515b_4_2424"/>
          <p:cNvCxnSpPr/>
          <p:nvPr/>
        </p:nvCxnSpPr>
        <p:spPr>
          <a:xfrm>
            <a:off x="4058245" y="1803767"/>
            <a:ext cx="0" cy="3592000"/>
          </a:xfrm>
          <a:prstGeom prst="straightConnector1">
            <a:avLst/>
          </a:prstGeom>
          <a:noFill/>
          <a:ln w="9525" cap="flat" cmpd="sng">
            <a:solidFill>
              <a:srgbClr val="2195A0"/>
            </a:solidFill>
            <a:prstDash val="solid"/>
            <a:round/>
            <a:headEnd type="none" w="med" len="med"/>
            <a:tailEnd type="none" w="med" len="med"/>
          </a:ln>
        </p:spPr>
      </p:cxnSp>
      <p:sp>
        <p:nvSpPr>
          <p:cNvPr id="6973" name="Google Shape;6973;g2a39e3d515b_4_2424"/>
          <p:cNvSpPr txBox="1">
            <a:spLocks noGrp="1"/>
          </p:cNvSpPr>
          <p:nvPr>
            <p:ph type="subTitle" idx="1"/>
          </p:nvPr>
        </p:nvSpPr>
        <p:spPr>
          <a:xfrm>
            <a:off x="726845" y="2053539"/>
            <a:ext cx="2921600" cy="3636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74" name="Google Shape;6974;g2a39e3d515b_4_2424"/>
          <p:cNvSpPr txBox="1">
            <a:spLocks noGrp="1"/>
          </p:cNvSpPr>
          <p:nvPr>
            <p:ph type="subTitle" idx="2"/>
          </p:nvPr>
        </p:nvSpPr>
        <p:spPr>
          <a:xfrm>
            <a:off x="726833" y="2548799"/>
            <a:ext cx="2926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cxnSp>
        <p:nvCxnSpPr>
          <p:cNvPr id="6975" name="Google Shape;6975;g2a39e3d515b_4_2424"/>
          <p:cNvCxnSpPr/>
          <p:nvPr/>
        </p:nvCxnSpPr>
        <p:spPr>
          <a:xfrm>
            <a:off x="7994022" y="1803767"/>
            <a:ext cx="0" cy="3592000"/>
          </a:xfrm>
          <a:prstGeom prst="straightConnector1">
            <a:avLst/>
          </a:prstGeom>
          <a:noFill/>
          <a:ln w="9525" cap="flat" cmpd="sng">
            <a:solidFill>
              <a:srgbClr val="2195A0"/>
            </a:solidFill>
            <a:prstDash val="solid"/>
            <a:round/>
            <a:headEnd type="none" w="med" len="med"/>
            <a:tailEnd type="none" w="med" len="med"/>
          </a:ln>
        </p:spPr>
      </p:cxnSp>
      <p:sp>
        <p:nvSpPr>
          <p:cNvPr id="6976" name="Google Shape;6976;g2a39e3d515b_4_2424"/>
          <p:cNvSpPr txBox="1">
            <a:spLocks noGrp="1"/>
          </p:cNvSpPr>
          <p:nvPr>
            <p:ph type="subTitle" idx="3"/>
          </p:nvPr>
        </p:nvSpPr>
        <p:spPr>
          <a:xfrm>
            <a:off x="4543711" y="2053539"/>
            <a:ext cx="2921600" cy="3636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77" name="Google Shape;6977;g2a39e3d515b_4_2424"/>
          <p:cNvSpPr txBox="1">
            <a:spLocks noGrp="1"/>
          </p:cNvSpPr>
          <p:nvPr>
            <p:ph type="subTitle" idx="4"/>
          </p:nvPr>
        </p:nvSpPr>
        <p:spPr>
          <a:xfrm>
            <a:off x="4543700" y="2548799"/>
            <a:ext cx="2926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6978" name="Google Shape;6978;g2a39e3d515b_4_2424"/>
          <p:cNvSpPr txBox="1">
            <a:spLocks noGrp="1"/>
          </p:cNvSpPr>
          <p:nvPr>
            <p:ph type="subTitle" idx="5"/>
          </p:nvPr>
        </p:nvSpPr>
        <p:spPr>
          <a:xfrm>
            <a:off x="8539178" y="2053539"/>
            <a:ext cx="2921600" cy="3636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79" name="Google Shape;6979;g2a39e3d515b_4_2424"/>
          <p:cNvSpPr txBox="1">
            <a:spLocks noGrp="1"/>
          </p:cNvSpPr>
          <p:nvPr>
            <p:ph type="subTitle" idx="6"/>
          </p:nvPr>
        </p:nvSpPr>
        <p:spPr>
          <a:xfrm>
            <a:off x="8539167" y="2548799"/>
            <a:ext cx="2926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169391356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07. Column A | 5 up">
  <p:cSld name="07. Column A | 5 up">
    <p:spTree>
      <p:nvGrpSpPr>
        <p:cNvPr id="1" name="Shape 6980"/>
        <p:cNvGrpSpPr/>
        <p:nvPr/>
      </p:nvGrpSpPr>
      <p:grpSpPr>
        <a:xfrm>
          <a:off x="0" y="0"/>
          <a:ext cx="0" cy="0"/>
          <a:chOff x="0" y="0"/>
          <a:chExt cx="0" cy="0"/>
        </a:xfrm>
      </p:grpSpPr>
      <p:sp>
        <p:nvSpPr>
          <p:cNvPr id="6981" name="Google Shape;6981;g2a39e3d515b_4_2435"/>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6982" name="Google Shape;6982;g2a39e3d515b_4_2435"/>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cxnSp>
        <p:nvCxnSpPr>
          <p:cNvPr id="6983" name="Google Shape;6983;g2a39e3d515b_4_2435"/>
          <p:cNvCxnSpPr/>
          <p:nvPr/>
        </p:nvCxnSpPr>
        <p:spPr>
          <a:xfrm>
            <a:off x="2714533" y="1468067"/>
            <a:ext cx="0" cy="4255200"/>
          </a:xfrm>
          <a:prstGeom prst="straightConnector1">
            <a:avLst/>
          </a:prstGeom>
          <a:noFill/>
          <a:ln w="9525" cap="flat" cmpd="sng">
            <a:solidFill>
              <a:srgbClr val="2195A0"/>
            </a:solidFill>
            <a:prstDash val="solid"/>
            <a:round/>
            <a:headEnd type="none" w="med" len="med"/>
            <a:tailEnd type="none" w="med" len="med"/>
          </a:ln>
        </p:spPr>
      </p:cxnSp>
      <p:cxnSp>
        <p:nvCxnSpPr>
          <p:cNvPr id="6984" name="Google Shape;6984;g2a39e3d515b_4_2435"/>
          <p:cNvCxnSpPr/>
          <p:nvPr/>
        </p:nvCxnSpPr>
        <p:spPr>
          <a:xfrm>
            <a:off x="4958845" y="1468067"/>
            <a:ext cx="0" cy="4255200"/>
          </a:xfrm>
          <a:prstGeom prst="straightConnector1">
            <a:avLst/>
          </a:prstGeom>
          <a:noFill/>
          <a:ln w="9525" cap="flat" cmpd="sng">
            <a:solidFill>
              <a:srgbClr val="2195A0"/>
            </a:solidFill>
            <a:prstDash val="solid"/>
            <a:round/>
            <a:headEnd type="none" w="med" len="med"/>
            <a:tailEnd type="none" w="med" len="med"/>
          </a:ln>
        </p:spPr>
      </p:cxnSp>
      <p:cxnSp>
        <p:nvCxnSpPr>
          <p:cNvPr id="6985" name="Google Shape;6985;g2a39e3d515b_4_2435"/>
          <p:cNvCxnSpPr/>
          <p:nvPr/>
        </p:nvCxnSpPr>
        <p:spPr>
          <a:xfrm>
            <a:off x="7203155" y="1468067"/>
            <a:ext cx="0" cy="4255200"/>
          </a:xfrm>
          <a:prstGeom prst="straightConnector1">
            <a:avLst/>
          </a:prstGeom>
          <a:noFill/>
          <a:ln w="9525" cap="flat" cmpd="sng">
            <a:solidFill>
              <a:srgbClr val="2195A0"/>
            </a:solidFill>
            <a:prstDash val="solid"/>
            <a:round/>
            <a:headEnd type="none" w="med" len="med"/>
            <a:tailEnd type="none" w="med" len="med"/>
          </a:ln>
        </p:spPr>
      </p:cxnSp>
      <p:cxnSp>
        <p:nvCxnSpPr>
          <p:cNvPr id="6986" name="Google Shape;6986;g2a39e3d515b_4_2435"/>
          <p:cNvCxnSpPr/>
          <p:nvPr/>
        </p:nvCxnSpPr>
        <p:spPr>
          <a:xfrm>
            <a:off x="9447467" y="1468067"/>
            <a:ext cx="0" cy="4255200"/>
          </a:xfrm>
          <a:prstGeom prst="straightConnector1">
            <a:avLst/>
          </a:prstGeom>
          <a:noFill/>
          <a:ln w="9525" cap="flat" cmpd="sng">
            <a:solidFill>
              <a:srgbClr val="2195A0"/>
            </a:solidFill>
            <a:prstDash val="solid"/>
            <a:round/>
            <a:headEnd type="none" w="med" len="med"/>
            <a:tailEnd type="none" w="med" len="med"/>
          </a:ln>
        </p:spPr>
      </p:cxnSp>
      <p:sp>
        <p:nvSpPr>
          <p:cNvPr id="6987" name="Google Shape;6987;g2a39e3d515b_4_2435"/>
          <p:cNvSpPr txBox="1">
            <a:spLocks noGrp="1"/>
          </p:cNvSpPr>
          <p:nvPr>
            <p:ph type="subTitle" idx="1"/>
          </p:nvPr>
        </p:nvSpPr>
        <p:spPr>
          <a:xfrm>
            <a:off x="726833" y="1691800"/>
            <a:ext cx="17396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88" name="Google Shape;6988;g2a39e3d515b_4_2435"/>
          <p:cNvSpPr txBox="1">
            <a:spLocks noGrp="1"/>
          </p:cNvSpPr>
          <p:nvPr>
            <p:ph type="subTitle" idx="2"/>
          </p:nvPr>
        </p:nvSpPr>
        <p:spPr>
          <a:xfrm>
            <a:off x="726833" y="2164767"/>
            <a:ext cx="1744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6989" name="Google Shape;6989;g2a39e3d515b_4_2435"/>
          <p:cNvSpPr txBox="1">
            <a:spLocks noGrp="1"/>
          </p:cNvSpPr>
          <p:nvPr>
            <p:ph type="subTitle" idx="3"/>
          </p:nvPr>
        </p:nvSpPr>
        <p:spPr>
          <a:xfrm>
            <a:off x="2976437" y="1691800"/>
            <a:ext cx="17396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90" name="Google Shape;6990;g2a39e3d515b_4_2435"/>
          <p:cNvSpPr txBox="1">
            <a:spLocks noGrp="1"/>
          </p:cNvSpPr>
          <p:nvPr>
            <p:ph type="subTitle" idx="4"/>
          </p:nvPr>
        </p:nvSpPr>
        <p:spPr>
          <a:xfrm>
            <a:off x="2976441" y="2164767"/>
            <a:ext cx="1744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6991" name="Google Shape;6991;g2a39e3d515b_4_2435"/>
          <p:cNvSpPr txBox="1">
            <a:spLocks noGrp="1"/>
          </p:cNvSpPr>
          <p:nvPr>
            <p:ph type="subTitle" idx="5"/>
          </p:nvPr>
        </p:nvSpPr>
        <p:spPr>
          <a:xfrm>
            <a:off x="5226042" y="1691800"/>
            <a:ext cx="17396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92" name="Google Shape;6992;g2a39e3d515b_4_2435"/>
          <p:cNvSpPr txBox="1">
            <a:spLocks noGrp="1"/>
          </p:cNvSpPr>
          <p:nvPr>
            <p:ph type="subTitle" idx="6"/>
          </p:nvPr>
        </p:nvSpPr>
        <p:spPr>
          <a:xfrm>
            <a:off x="5226049" y="2164767"/>
            <a:ext cx="1744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6993" name="Google Shape;6993;g2a39e3d515b_4_2435"/>
          <p:cNvSpPr txBox="1">
            <a:spLocks noGrp="1"/>
          </p:cNvSpPr>
          <p:nvPr>
            <p:ph type="subTitle" idx="7"/>
          </p:nvPr>
        </p:nvSpPr>
        <p:spPr>
          <a:xfrm>
            <a:off x="7475646" y="1691800"/>
            <a:ext cx="17396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94" name="Google Shape;6994;g2a39e3d515b_4_2435"/>
          <p:cNvSpPr txBox="1">
            <a:spLocks noGrp="1"/>
          </p:cNvSpPr>
          <p:nvPr>
            <p:ph type="subTitle" idx="8"/>
          </p:nvPr>
        </p:nvSpPr>
        <p:spPr>
          <a:xfrm>
            <a:off x="7475656" y="2164767"/>
            <a:ext cx="1744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6995" name="Google Shape;6995;g2a39e3d515b_4_2435"/>
          <p:cNvSpPr txBox="1">
            <a:spLocks noGrp="1"/>
          </p:cNvSpPr>
          <p:nvPr>
            <p:ph type="subTitle" idx="9"/>
          </p:nvPr>
        </p:nvSpPr>
        <p:spPr>
          <a:xfrm>
            <a:off x="9725250" y="1691800"/>
            <a:ext cx="17396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6996" name="Google Shape;6996;g2a39e3d515b_4_2435"/>
          <p:cNvSpPr txBox="1">
            <a:spLocks noGrp="1"/>
          </p:cNvSpPr>
          <p:nvPr>
            <p:ph type="subTitle" idx="13"/>
          </p:nvPr>
        </p:nvSpPr>
        <p:spPr>
          <a:xfrm>
            <a:off x="9725264" y="2164767"/>
            <a:ext cx="1744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194218786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07. Column B | 3 Boxes Angled 1">
  <p:cSld name="07. Column B | 3 Boxes Angled 1">
    <p:spTree>
      <p:nvGrpSpPr>
        <p:cNvPr id="1" name="Shape 6997"/>
        <p:cNvGrpSpPr/>
        <p:nvPr/>
      </p:nvGrpSpPr>
      <p:grpSpPr>
        <a:xfrm>
          <a:off x="0" y="0"/>
          <a:ext cx="0" cy="0"/>
          <a:chOff x="0" y="0"/>
          <a:chExt cx="0" cy="0"/>
        </a:xfrm>
      </p:grpSpPr>
      <p:sp>
        <p:nvSpPr>
          <p:cNvPr id="6998" name="Google Shape;6998;g2a39e3d515b_4_2452"/>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6999" name="Google Shape;6999;g2a39e3d515b_4_2452"/>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000" name="Google Shape;7000;g2a39e3d515b_4_2452"/>
          <p:cNvSpPr/>
          <p:nvPr/>
        </p:nvSpPr>
        <p:spPr>
          <a:xfrm>
            <a:off x="7664894" y="1749367"/>
            <a:ext cx="4133600" cy="41128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01" name="Google Shape;7001;g2a39e3d515b_4_2452"/>
          <p:cNvSpPr/>
          <p:nvPr/>
        </p:nvSpPr>
        <p:spPr>
          <a:xfrm>
            <a:off x="4029239" y="1749367"/>
            <a:ext cx="4133600" cy="41128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02" name="Google Shape;7002;g2a39e3d515b_4_2452"/>
          <p:cNvSpPr/>
          <p:nvPr/>
        </p:nvSpPr>
        <p:spPr>
          <a:xfrm>
            <a:off x="393584" y="1749367"/>
            <a:ext cx="4133600" cy="41128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03" name="Google Shape;7003;g2a39e3d515b_4_2452"/>
          <p:cNvSpPr txBox="1">
            <a:spLocks noGrp="1"/>
          </p:cNvSpPr>
          <p:nvPr>
            <p:ph type="subTitle" idx="1"/>
          </p:nvPr>
        </p:nvSpPr>
        <p:spPr>
          <a:xfrm>
            <a:off x="4889335" y="2565372"/>
            <a:ext cx="2499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04" name="Google Shape;7004;g2a39e3d515b_4_2452"/>
          <p:cNvSpPr txBox="1">
            <a:spLocks noGrp="1"/>
          </p:cNvSpPr>
          <p:nvPr>
            <p:ph type="subTitle" idx="2"/>
          </p:nvPr>
        </p:nvSpPr>
        <p:spPr>
          <a:xfrm>
            <a:off x="4889344" y="3068300"/>
            <a:ext cx="2502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05" name="Google Shape;7005;g2a39e3d515b_4_2452"/>
          <p:cNvSpPr txBox="1">
            <a:spLocks noGrp="1"/>
          </p:cNvSpPr>
          <p:nvPr>
            <p:ph type="subTitle" idx="3"/>
          </p:nvPr>
        </p:nvSpPr>
        <p:spPr>
          <a:xfrm>
            <a:off x="8571319" y="2565372"/>
            <a:ext cx="2499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06" name="Google Shape;7006;g2a39e3d515b_4_2452"/>
          <p:cNvSpPr txBox="1">
            <a:spLocks noGrp="1"/>
          </p:cNvSpPr>
          <p:nvPr>
            <p:ph type="subTitle" idx="4"/>
          </p:nvPr>
        </p:nvSpPr>
        <p:spPr>
          <a:xfrm>
            <a:off x="8571334" y="3068300"/>
            <a:ext cx="2502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07" name="Google Shape;7007;g2a39e3d515b_4_2452"/>
          <p:cNvSpPr/>
          <p:nvPr/>
        </p:nvSpPr>
        <p:spPr>
          <a:xfrm>
            <a:off x="0" y="1749367"/>
            <a:ext cx="891533" cy="4111228"/>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spcBef>
                <a:spcPts val="0"/>
              </a:spcBef>
              <a:spcAft>
                <a:spcPts val="0"/>
              </a:spcAft>
              <a:buClr>
                <a:srgbClr val="000000"/>
              </a:buClr>
              <a:buSzPts val="3600"/>
              <a:buFont typeface="Inter"/>
              <a:buNone/>
            </a:pPr>
            <a:endParaRPr sz="2400">
              <a:solidFill>
                <a:srgbClr val="000000"/>
              </a:solidFill>
              <a:latin typeface="Inter"/>
              <a:ea typeface="Inter"/>
              <a:cs typeface="Inter"/>
              <a:sym typeface="Inter"/>
            </a:endParaRPr>
          </a:p>
        </p:txBody>
      </p:sp>
      <p:sp>
        <p:nvSpPr>
          <p:cNvPr id="7008" name="Google Shape;7008;g2a39e3d515b_4_2452"/>
          <p:cNvSpPr/>
          <p:nvPr/>
        </p:nvSpPr>
        <p:spPr>
          <a:xfrm>
            <a:off x="11300533" y="1749367"/>
            <a:ext cx="891467" cy="4111228"/>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spcBef>
                <a:spcPts val="0"/>
              </a:spcBef>
              <a:spcAft>
                <a:spcPts val="0"/>
              </a:spcAft>
              <a:buClr>
                <a:srgbClr val="000000"/>
              </a:buClr>
              <a:buSzPts val="3600"/>
              <a:buFont typeface="Inter"/>
              <a:buNone/>
            </a:pPr>
            <a:endParaRPr sz="2400">
              <a:solidFill>
                <a:srgbClr val="000000"/>
              </a:solidFill>
              <a:latin typeface="Inter"/>
              <a:ea typeface="Inter"/>
              <a:cs typeface="Inter"/>
              <a:sym typeface="Inter"/>
            </a:endParaRPr>
          </a:p>
        </p:txBody>
      </p:sp>
      <p:sp>
        <p:nvSpPr>
          <p:cNvPr id="7009" name="Google Shape;7009;g2a39e3d515b_4_2452"/>
          <p:cNvSpPr txBox="1">
            <a:spLocks noGrp="1"/>
          </p:cNvSpPr>
          <p:nvPr>
            <p:ph type="subTitle" idx="5"/>
          </p:nvPr>
        </p:nvSpPr>
        <p:spPr>
          <a:xfrm>
            <a:off x="1208985" y="2565372"/>
            <a:ext cx="2499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10" name="Google Shape;7010;g2a39e3d515b_4_2452"/>
          <p:cNvSpPr txBox="1">
            <a:spLocks noGrp="1"/>
          </p:cNvSpPr>
          <p:nvPr>
            <p:ph type="subTitle" idx="6"/>
          </p:nvPr>
        </p:nvSpPr>
        <p:spPr>
          <a:xfrm>
            <a:off x="1209000" y="3068300"/>
            <a:ext cx="2502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215512443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07. Column B | 3 Boxes Angled 2">
  <p:cSld name="07. Column B | 3 Boxes Angled 2">
    <p:bg>
      <p:bgPr>
        <a:solidFill>
          <a:schemeClr val="dk2"/>
        </a:solidFill>
        <a:effectLst/>
      </p:bgPr>
    </p:bg>
    <p:spTree>
      <p:nvGrpSpPr>
        <p:cNvPr id="1" name="Shape 7011"/>
        <p:cNvGrpSpPr/>
        <p:nvPr/>
      </p:nvGrpSpPr>
      <p:grpSpPr>
        <a:xfrm>
          <a:off x="0" y="0"/>
          <a:ext cx="0" cy="0"/>
          <a:chOff x="0" y="0"/>
          <a:chExt cx="0" cy="0"/>
        </a:xfrm>
      </p:grpSpPr>
      <p:sp>
        <p:nvSpPr>
          <p:cNvPr id="7012" name="Google Shape;7012;g2a39e3d515b_4_2466"/>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013" name="Google Shape;7013;g2a39e3d515b_4_246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014" name="Google Shape;7014;g2a39e3d515b_4_2466"/>
          <p:cNvSpPr/>
          <p:nvPr/>
        </p:nvSpPr>
        <p:spPr>
          <a:xfrm>
            <a:off x="766488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15" name="Google Shape;7015;g2a39e3d515b_4_2466"/>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16" name="Google Shape;7016;g2a39e3d515b_4_2466"/>
          <p:cNvSpPr/>
          <p:nvPr/>
        </p:nvSpPr>
        <p:spPr>
          <a:xfrm>
            <a:off x="39358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17" name="Google Shape;7017;g2a39e3d515b_4_2466"/>
          <p:cNvSpPr txBox="1">
            <a:spLocks noGrp="1"/>
          </p:cNvSpPr>
          <p:nvPr>
            <p:ph type="subTitle" idx="1"/>
          </p:nvPr>
        </p:nvSpPr>
        <p:spPr>
          <a:xfrm>
            <a:off x="4889335" y="2565372"/>
            <a:ext cx="2499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18" name="Google Shape;7018;g2a39e3d515b_4_2466"/>
          <p:cNvSpPr txBox="1">
            <a:spLocks noGrp="1"/>
          </p:cNvSpPr>
          <p:nvPr>
            <p:ph type="subTitle" idx="2"/>
          </p:nvPr>
        </p:nvSpPr>
        <p:spPr>
          <a:xfrm>
            <a:off x="4889344" y="3068300"/>
            <a:ext cx="2502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19" name="Google Shape;7019;g2a39e3d515b_4_2466"/>
          <p:cNvSpPr txBox="1">
            <a:spLocks noGrp="1"/>
          </p:cNvSpPr>
          <p:nvPr>
            <p:ph type="subTitle" idx="3"/>
          </p:nvPr>
        </p:nvSpPr>
        <p:spPr>
          <a:xfrm>
            <a:off x="8571319" y="2565372"/>
            <a:ext cx="2499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20" name="Google Shape;7020;g2a39e3d515b_4_2466"/>
          <p:cNvSpPr txBox="1">
            <a:spLocks noGrp="1"/>
          </p:cNvSpPr>
          <p:nvPr>
            <p:ph type="subTitle" idx="4"/>
          </p:nvPr>
        </p:nvSpPr>
        <p:spPr>
          <a:xfrm>
            <a:off x="8571334" y="3068300"/>
            <a:ext cx="2502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21" name="Google Shape;7021;g2a39e3d515b_4_2466"/>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spcBef>
                <a:spcPts val="0"/>
              </a:spcBef>
              <a:spcAft>
                <a:spcPts val="0"/>
              </a:spcAft>
              <a:buClr>
                <a:srgbClr val="000000"/>
              </a:buClr>
              <a:buSzPts val="3600"/>
              <a:buFont typeface="Inter"/>
              <a:buNone/>
            </a:pPr>
            <a:endParaRPr sz="2400">
              <a:solidFill>
                <a:srgbClr val="000000"/>
              </a:solidFill>
              <a:latin typeface="Inter"/>
              <a:ea typeface="Inter"/>
              <a:cs typeface="Inter"/>
              <a:sym typeface="Inter"/>
            </a:endParaRPr>
          </a:p>
        </p:txBody>
      </p:sp>
      <p:sp>
        <p:nvSpPr>
          <p:cNvPr id="7022" name="Google Shape;7022;g2a39e3d515b_4_2466"/>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spcBef>
                <a:spcPts val="0"/>
              </a:spcBef>
              <a:spcAft>
                <a:spcPts val="0"/>
              </a:spcAft>
              <a:buClr>
                <a:srgbClr val="000000"/>
              </a:buClr>
              <a:buSzPts val="3600"/>
              <a:buFont typeface="Inter"/>
              <a:buNone/>
            </a:pPr>
            <a:endParaRPr sz="2400">
              <a:solidFill>
                <a:srgbClr val="000000"/>
              </a:solidFill>
              <a:latin typeface="Inter"/>
              <a:ea typeface="Inter"/>
              <a:cs typeface="Inter"/>
              <a:sym typeface="Inter"/>
            </a:endParaRPr>
          </a:p>
        </p:txBody>
      </p:sp>
      <p:sp>
        <p:nvSpPr>
          <p:cNvPr id="7023" name="Google Shape;7023;g2a39e3d515b_4_2466"/>
          <p:cNvSpPr txBox="1">
            <a:spLocks noGrp="1"/>
          </p:cNvSpPr>
          <p:nvPr>
            <p:ph type="subTitle" idx="5"/>
          </p:nvPr>
        </p:nvSpPr>
        <p:spPr>
          <a:xfrm>
            <a:off x="1208985" y="2565372"/>
            <a:ext cx="2499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24" name="Google Shape;7024;g2a39e3d515b_4_2466"/>
          <p:cNvSpPr txBox="1">
            <a:spLocks noGrp="1"/>
          </p:cNvSpPr>
          <p:nvPr>
            <p:ph type="subTitle" idx="6"/>
          </p:nvPr>
        </p:nvSpPr>
        <p:spPr>
          <a:xfrm>
            <a:off x="1209000" y="3068300"/>
            <a:ext cx="2502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119649023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08. Icon Columns A">
  <p:cSld name="08. Icon Columns A">
    <p:bg>
      <p:bgPr>
        <a:solidFill>
          <a:schemeClr val="dk2"/>
        </a:solidFill>
        <a:effectLst/>
      </p:bgPr>
    </p:bg>
    <p:spTree>
      <p:nvGrpSpPr>
        <p:cNvPr id="1" name="Shape 7025"/>
        <p:cNvGrpSpPr/>
        <p:nvPr/>
      </p:nvGrpSpPr>
      <p:grpSpPr>
        <a:xfrm>
          <a:off x="0" y="0"/>
          <a:ext cx="0" cy="0"/>
          <a:chOff x="0" y="0"/>
          <a:chExt cx="0" cy="0"/>
        </a:xfrm>
      </p:grpSpPr>
      <p:sp>
        <p:nvSpPr>
          <p:cNvPr id="7026" name="Google Shape;7026;g2a39e3d515b_4_2480"/>
          <p:cNvSpPr/>
          <p:nvPr/>
        </p:nvSpPr>
        <p:spPr>
          <a:xfrm rot="10800000" flipH="1">
            <a:off x="5098634" y="1669212"/>
            <a:ext cx="7089005" cy="5178355"/>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a:solidFill>
                <a:srgbClr val="000000"/>
              </a:solidFill>
              <a:latin typeface="Inter"/>
              <a:ea typeface="Inter"/>
              <a:cs typeface="Inter"/>
              <a:sym typeface="Inter"/>
            </a:endParaRPr>
          </a:p>
        </p:txBody>
      </p:sp>
      <p:sp>
        <p:nvSpPr>
          <p:cNvPr id="7027" name="Google Shape;7027;g2a39e3d515b_4_2480"/>
          <p:cNvSpPr/>
          <p:nvPr/>
        </p:nvSpPr>
        <p:spPr>
          <a:xfrm>
            <a:off x="726833"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028" name="Google Shape;7028;g2a39e3d515b_4_2480"/>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029" name="Google Shape;7029;g2a39e3d515b_4_248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030" name="Google Shape;7030;g2a39e3d515b_4_2480"/>
          <p:cNvSpPr/>
          <p:nvPr/>
        </p:nvSpPr>
        <p:spPr>
          <a:xfrm>
            <a:off x="8163167"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031" name="Google Shape;7031;g2a39e3d515b_4_2480"/>
          <p:cNvSpPr/>
          <p:nvPr/>
        </p:nvSpPr>
        <p:spPr>
          <a:xfrm>
            <a:off x="4445000"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032" name="Google Shape;7032;g2a39e3d515b_4_2480"/>
          <p:cNvSpPr txBox="1">
            <a:spLocks noGrp="1"/>
          </p:cNvSpPr>
          <p:nvPr>
            <p:ph type="subTitle" idx="1"/>
          </p:nvPr>
        </p:nvSpPr>
        <p:spPr>
          <a:xfrm>
            <a:off x="1182152" y="3041305"/>
            <a:ext cx="2499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33" name="Google Shape;7033;g2a39e3d515b_4_2480"/>
          <p:cNvSpPr txBox="1">
            <a:spLocks noGrp="1"/>
          </p:cNvSpPr>
          <p:nvPr>
            <p:ph type="subTitle" idx="2"/>
          </p:nvPr>
        </p:nvSpPr>
        <p:spPr>
          <a:xfrm>
            <a:off x="1182167" y="3544233"/>
            <a:ext cx="2502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34" name="Google Shape;7034;g2a39e3d515b_4_2480"/>
          <p:cNvSpPr txBox="1">
            <a:spLocks noGrp="1"/>
          </p:cNvSpPr>
          <p:nvPr>
            <p:ph type="subTitle" idx="3"/>
          </p:nvPr>
        </p:nvSpPr>
        <p:spPr>
          <a:xfrm>
            <a:off x="4844585" y="3041305"/>
            <a:ext cx="2499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35" name="Google Shape;7035;g2a39e3d515b_4_2480"/>
          <p:cNvSpPr txBox="1">
            <a:spLocks noGrp="1"/>
          </p:cNvSpPr>
          <p:nvPr>
            <p:ph type="subTitle" idx="4"/>
          </p:nvPr>
        </p:nvSpPr>
        <p:spPr>
          <a:xfrm>
            <a:off x="4844600" y="3544233"/>
            <a:ext cx="2502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36" name="Google Shape;7036;g2a39e3d515b_4_2480"/>
          <p:cNvSpPr txBox="1">
            <a:spLocks noGrp="1"/>
          </p:cNvSpPr>
          <p:nvPr>
            <p:ph type="subTitle" idx="5"/>
          </p:nvPr>
        </p:nvSpPr>
        <p:spPr>
          <a:xfrm>
            <a:off x="8562752" y="3041305"/>
            <a:ext cx="24992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37" name="Google Shape;7037;g2a39e3d515b_4_2480"/>
          <p:cNvSpPr txBox="1">
            <a:spLocks noGrp="1"/>
          </p:cNvSpPr>
          <p:nvPr>
            <p:ph type="subTitle" idx="6"/>
          </p:nvPr>
        </p:nvSpPr>
        <p:spPr>
          <a:xfrm>
            <a:off x="8562767" y="3544233"/>
            <a:ext cx="2502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59116954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08. Icon Columns B1">
  <p:cSld name="08. Icon Columns B1">
    <p:bg>
      <p:bgPr>
        <a:solidFill>
          <a:schemeClr val="lt1"/>
        </a:solidFill>
        <a:effectLst/>
      </p:bgPr>
    </p:bg>
    <p:spTree>
      <p:nvGrpSpPr>
        <p:cNvPr id="1" name="Shape 7038"/>
        <p:cNvGrpSpPr/>
        <p:nvPr/>
      </p:nvGrpSpPr>
      <p:grpSpPr>
        <a:xfrm>
          <a:off x="0" y="0"/>
          <a:ext cx="0" cy="0"/>
          <a:chOff x="0" y="0"/>
          <a:chExt cx="0" cy="0"/>
        </a:xfrm>
      </p:grpSpPr>
      <p:sp>
        <p:nvSpPr>
          <p:cNvPr id="7039" name="Google Shape;7039;g2a39e3d515b_4_2493"/>
          <p:cNvSpPr/>
          <p:nvPr/>
        </p:nvSpPr>
        <p:spPr>
          <a:xfrm>
            <a:off x="766488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40" name="Google Shape;7040;g2a39e3d515b_4_2493"/>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41" name="Google Shape;7041;g2a39e3d515b_4_2493"/>
          <p:cNvSpPr/>
          <p:nvPr/>
        </p:nvSpPr>
        <p:spPr>
          <a:xfrm>
            <a:off x="39358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42" name="Google Shape;7042;g2a39e3d515b_4_2493"/>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spcBef>
                <a:spcPts val="0"/>
              </a:spcBef>
              <a:spcAft>
                <a:spcPts val="0"/>
              </a:spcAft>
              <a:buClr>
                <a:srgbClr val="000000"/>
              </a:buClr>
              <a:buSzPts val="3600"/>
              <a:buFont typeface="Inter"/>
              <a:buNone/>
            </a:pPr>
            <a:endParaRPr sz="2400">
              <a:solidFill>
                <a:srgbClr val="000000"/>
              </a:solidFill>
              <a:latin typeface="Inter"/>
              <a:ea typeface="Inter"/>
              <a:cs typeface="Inter"/>
              <a:sym typeface="Inter"/>
            </a:endParaRPr>
          </a:p>
        </p:txBody>
      </p:sp>
      <p:sp>
        <p:nvSpPr>
          <p:cNvPr id="7043" name="Google Shape;7043;g2a39e3d515b_4_2493"/>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spcBef>
                <a:spcPts val="0"/>
              </a:spcBef>
              <a:spcAft>
                <a:spcPts val="0"/>
              </a:spcAft>
              <a:buClr>
                <a:srgbClr val="000000"/>
              </a:buClr>
              <a:buSzPts val="3600"/>
              <a:buFont typeface="Inter"/>
              <a:buNone/>
            </a:pPr>
            <a:endParaRPr sz="2400">
              <a:solidFill>
                <a:srgbClr val="000000"/>
              </a:solidFill>
              <a:latin typeface="Inter"/>
              <a:ea typeface="Inter"/>
              <a:cs typeface="Inter"/>
              <a:sym typeface="Inter"/>
            </a:endParaRPr>
          </a:p>
        </p:txBody>
      </p:sp>
      <p:sp>
        <p:nvSpPr>
          <p:cNvPr id="7044" name="Google Shape;7044;g2a39e3d515b_4_2493"/>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045" name="Google Shape;7045;g2a39e3d515b_4_2493"/>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046" name="Google Shape;7046;g2a39e3d515b_4_2493"/>
          <p:cNvSpPr txBox="1">
            <a:spLocks noGrp="1"/>
          </p:cNvSpPr>
          <p:nvPr>
            <p:ph type="subTitle" idx="1"/>
          </p:nvPr>
        </p:nvSpPr>
        <p:spPr>
          <a:xfrm>
            <a:off x="1450848" y="3084576"/>
            <a:ext cx="2243200" cy="3268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47" name="Google Shape;7047;g2a39e3d515b_4_2493"/>
          <p:cNvSpPr txBox="1">
            <a:spLocks noGrp="1"/>
          </p:cNvSpPr>
          <p:nvPr>
            <p:ph type="subTitle" idx="2"/>
          </p:nvPr>
        </p:nvSpPr>
        <p:spPr>
          <a:xfrm>
            <a:off x="1450848" y="3389376"/>
            <a:ext cx="22432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48" name="Google Shape;7048;g2a39e3d515b_4_2493"/>
          <p:cNvSpPr txBox="1">
            <a:spLocks noGrp="1"/>
          </p:cNvSpPr>
          <p:nvPr>
            <p:ph type="subTitle" idx="3"/>
          </p:nvPr>
        </p:nvSpPr>
        <p:spPr>
          <a:xfrm>
            <a:off x="5071872" y="3084576"/>
            <a:ext cx="22432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49" name="Google Shape;7049;g2a39e3d515b_4_2493"/>
          <p:cNvSpPr txBox="1">
            <a:spLocks noGrp="1"/>
          </p:cNvSpPr>
          <p:nvPr>
            <p:ph type="subTitle" idx="4"/>
          </p:nvPr>
        </p:nvSpPr>
        <p:spPr>
          <a:xfrm>
            <a:off x="5071872" y="3389376"/>
            <a:ext cx="22432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50" name="Google Shape;7050;g2a39e3d515b_4_2493"/>
          <p:cNvSpPr txBox="1">
            <a:spLocks noGrp="1"/>
          </p:cNvSpPr>
          <p:nvPr>
            <p:ph type="subTitle" idx="5"/>
          </p:nvPr>
        </p:nvSpPr>
        <p:spPr>
          <a:xfrm>
            <a:off x="8692896" y="3084576"/>
            <a:ext cx="22432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51" name="Google Shape;7051;g2a39e3d515b_4_2493"/>
          <p:cNvSpPr txBox="1">
            <a:spLocks noGrp="1"/>
          </p:cNvSpPr>
          <p:nvPr>
            <p:ph type="subTitle" idx="6"/>
          </p:nvPr>
        </p:nvSpPr>
        <p:spPr>
          <a:xfrm>
            <a:off x="8692896" y="3389376"/>
            <a:ext cx="22432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22427000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08. Icon Columns B2">
  <p:cSld name="08. Icon Columns B2">
    <p:bg>
      <p:bgPr>
        <a:solidFill>
          <a:schemeClr val="dk2"/>
        </a:solidFill>
        <a:effectLst/>
      </p:bgPr>
    </p:bg>
    <p:spTree>
      <p:nvGrpSpPr>
        <p:cNvPr id="1" name="Shape 7052"/>
        <p:cNvGrpSpPr/>
        <p:nvPr/>
      </p:nvGrpSpPr>
      <p:grpSpPr>
        <a:xfrm>
          <a:off x="0" y="0"/>
          <a:ext cx="0" cy="0"/>
          <a:chOff x="0" y="0"/>
          <a:chExt cx="0" cy="0"/>
        </a:xfrm>
      </p:grpSpPr>
      <p:sp>
        <p:nvSpPr>
          <p:cNvPr id="7053" name="Google Shape;7053;g2a39e3d515b_4_2507"/>
          <p:cNvSpPr/>
          <p:nvPr/>
        </p:nvSpPr>
        <p:spPr>
          <a:xfrm>
            <a:off x="766488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54" name="Google Shape;7054;g2a39e3d515b_4_2507"/>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55" name="Google Shape;7055;g2a39e3d515b_4_2507"/>
          <p:cNvSpPr/>
          <p:nvPr/>
        </p:nvSpPr>
        <p:spPr>
          <a:xfrm>
            <a:off x="39358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056" name="Google Shape;7056;g2a39e3d515b_4_2507"/>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spcBef>
                <a:spcPts val="0"/>
              </a:spcBef>
              <a:spcAft>
                <a:spcPts val="0"/>
              </a:spcAft>
              <a:buClr>
                <a:srgbClr val="000000"/>
              </a:buClr>
              <a:buSzPts val="3600"/>
              <a:buFont typeface="Inter"/>
              <a:buNone/>
            </a:pPr>
            <a:endParaRPr sz="2400">
              <a:solidFill>
                <a:srgbClr val="000000"/>
              </a:solidFill>
              <a:latin typeface="Inter"/>
              <a:ea typeface="Inter"/>
              <a:cs typeface="Inter"/>
              <a:sym typeface="Inter"/>
            </a:endParaRPr>
          </a:p>
        </p:txBody>
      </p:sp>
      <p:sp>
        <p:nvSpPr>
          <p:cNvPr id="7057" name="Google Shape;7057;g2a39e3d515b_4_2507"/>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spcBef>
                <a:spcPts val="0"/>
              </a:spcBef>
              <a:spcAft>
                <a:spcPts val="0"/>
              </a:spcAft>
              <a:buClr>
                <a:srgbClr val="000000"/>
              </a:buClr>
              <a:buSzPts val="3600"/>
              <a:buFont typeface="Inter"/>
              <a:buNone/>
            </a:pPr>
            <a:endParaRPr sz="2400">
              <a:solidFill>
                <a:srgbClr val="000000"/>
              </a:solidFill>
              <a:latin typeface="Inter"/>
              <a:ea typeface="Inter"/>
              <a:cs typeface="Inter"/>
              <a:sym typeface="Inter"/>
            </a:endParaRPr>
          </a:p>
        </p:txBody>
      </p:sp>
      <p:sp>
        <p:nvSpPr>
          <p:cNvPr id="7058" name="Google Shape;7058;g2a39e3d515b_4_2507"/>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059" name="Google Shape;7059;g2a39e3d515b_4_2507"/>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060" name="Google Shape;7060;g2a39e3d515b_4_2507"/>
          <p:cNvSpPr txBox="1">
            <a:spLocks noGrp="1"/>
          </p:cNvSpPr>
          <p:nvPr>
            <p:ph type="subTitle" idx="1"/>
          </p:nvPr>
        </p:nvSpPr>
        <p:spPr>
          <a:xfrm>
            <a:off x="1450848" y="3084576"/>
            <a:ext cx="2243200" cy="3268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61" name="Google Shape;7061;g2a39e3d515b_4_2507"/>
          <p:cNvSpPr txBox="1">
            <a:spLocks noGrp="1"/>
          </p:cNvSpPr>
          <p:nvPr>
            <p:ph type="subTitle" idx="2"/>
          </p:nvPr>
        </p:nvSpPr>
        <p:spPr>
          <a:xfrm>
            <a:off x="1450848" y="3389376"/>
            <a:ext cx="22432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62" name="Google Shape;7062;g2a39e3d515b_4_2507"/>
          <p:cNvSpPr txBox="1">
            <a:spLocks noGrp="1"/>
          </p:cNvSpPr>
          <p:nvPr>
            <p:ph type="subTitle" idx="3"/>
          </p:nvPr>
        </p:nvSpPr>
        <p:spPr>
          <a:xfrm>
            <a:off x="5071872" y="3084576"/>
            <a:ext cx="22432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63" name="Google Shape;7063;g2a39e3d515b_4_2507"/>
          <p:cNvSpPr txBox="1">
            <a:spLocks noGrp="1"/>
          </p:cNvSpPr>
          <p:nvPr>
            <p:ph type="subTitle" idx="4"/>
          </p:nvPr>
        </p:nvSpPr>
        <p:spPr>
          <a:xfrm>
            <a:off x="5071872" y="3389376"/>
            <a:ext cx="22432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64" name="Google Shape;7064;g2a39e3d515b_4_2507"/>
          <p:cNvSpPr txBox="1">
            <a:spLocks noGrp="1"/>
          </p:cNvSpPr>
          <p:nvPr>
            <p:ph type="subTitle" idx="5"/>
          </p:nvPr>
        </p:nvSpPr>
        <p:spPr>
          <a:xfrm>
            <a:off x="8692896" y="3084576"/>
            <a:ext cx="22432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65" name="Google Shape;7065;g2a39e3d515b_4_2507"/>
          <p:cNvSpPr txBox="1">
            <a:spLocks noGrp="1"/>
          </p:cNvSpPr>
          <p:nvPr>
            <p:ph type="subTitle" idx="6"/>
          </p:nvPr>
        </p:nvSpPr>
        <p:spPr>
          <a:xfrm>
            <a:off x="8692896" y="3389376"/>
            <a:ext cx="22432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194129793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08. Icon Columns C1| Cyan">
  <p:cSld name="08. Icon Columns C1| Cyan">
    <p:bg>
      <p:bgPr>
        <a:solidFill>
          <a:schemeClr val="lt1"/>
        </a:solidFill>
        <a:effectLst/>
      </p:bgPr>
    </p:bg>
    <p:spTree>
      <p:nvGrpSpPr>
        <p:cNvPr id="1" name="Shape 7066"/>
        <p:cNvGrpSpPr/>
        <p:nvPr/>
      </p:nvGrpSpPr>
      <p:grpSpPr>
        <a:xfrm>
          <a:off x="0" y="0"/>
          <a:ext cx="0" cy="0"/>
          <a:chOff x="0" y="0"/>
          <a:chExt cx="0" cy="0"/>
        </a:xfrm>
      </p:grpSpPr>
      <p:cxnSp>
        <p:nvCxnSpPr>
          <p:cNvPr id="7067" name="Google Shape;7067;g2a39e3d515b_4_2521"/>
          <p:cNvCxnSpPr/>
          <p:nvPr/>
        </p:nvCxnSpPr>
        <p:spPr>
          <a:xfrm flipH="1">
            <a:off x="7772633" y="1748733"/>
            <a:ext cx="644000" cy="3685600"/>
          </a:xfrm>
          <a:prstGeom prst="straightConnector1">
            <a:avLst/>
          </a:prstGeom>
          <a:noFill/>
          <a:ln w="9525" cap="flat" cmpd="sng">
            <a:solidFill>
              <a:schemeClr val="lt2"/>
            </a:solidFill>
            <a:prstDash val="solid"/>
            <a:round/>
            <a:headEnd type="none" w="med" len="med"/>
            <a:tailEnd type="none" w="med" len="med"/>
          </a:ln>
        </p:spPr>
      </p:cxnSp>
      <p:cxnSp>
        <p:nvCxnSpPr>
          <p:cNvPr id="7068" name="Google Shape;7068;g2a39e3d515b_4_2521"/>
          <p:cNvCxnSpPr/>
          <p:nvPr/>
        </p:nvCxnSpPr>
        <p:spPr>
          <a:xfrm flipH="1">
            <a:off x="3591433" y="1748733"/>
            <a:ext cx="644000" cy="3685600"/>
          </a:xfrm>
          <a:prstGeom prst="straightConnector1">
            <a:avLst/>
          </a:prstGeom>
          <a:noFill/>
          <a:ln w="9525" cap="flat" cmpd="sng">
            <a:solidFill>
              <a:schemeClr val="lt2"/>
            </a:solidFill>
            <a:prstDash val="solid"/>
            <a:round/>
            <a:headEnd type="none" w="med" len="med"/>
            <a:tailEnd type="none" w="med" len="med"/>
          </a:ln>
        </p:spPr>
      </p:cxnSp>
      <p:sp>
        <p:nvSpPr>
          <p:cNvPr id="7069" name="Google Shape;7069;g2a39e3d515b_4_2521"/>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070" name="Google Shape;7070;g2a39e3d515b_4_2521"/>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071" name="Google Shape;7071;g2a39e3d515b_4_2521"/>
          <p:cNvSpPr txBox="1">
            <a:spLocks noGrp="1"/>
          </p:cNvSpPr>
          <p:nvPr>
            <p:ph type="subTitle" idx="1"/>
          </p:nvPr>
        </p:nvSpPr>
        <p:spPr>
          <a:xfrm>
            <a:off x="726833" y="3162878"/>
            <a:ext cx="2462800" cy="365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72" name="Google Shape;7072;g2a39e3d515b_4_2521"/>
          <p:cNvSpPr txBox="1">
            <a:spLocks noGrp="1"/>
          </p:cNvSpPr>
          <p:nvPr>
            <p:ph type="subTitle" idx="2"/>
          </p:nvPr>
        </p:nvSpPr>
        <p:spPr>
          <a:xfrm>
            <a:off x="726833" y="34676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73" name="Google Shape;7073;g2a39e3d515b_4_2521"/>
          <p:cNvSpPr txBox="1">
            <a:spLocks noGrp="1"/>
          </p:cNvSpPr>
          <p:nvPr>
            <p:ph type="subTitle" idx="3"/>
          </p:nvPr>
        </p:nvSpPr>
        <p:spPr>
          <a:xfrm>
            <a:off x="4828032" y="316287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74" name="Google Shape;7074;g2a39e3d515b_4_2521"/>
          <p:cNvSpPr txBox="1">
            <a:spLocks noGrp="1"/>
          </p:cNvSpPr>
          <p:nvPr>
            <p:ph type="subTitle" idx="4"/>
          </p:nvPr>
        </p:nvSpPr>
        <p:spPr>
          <a:xfrm>
            <a:off x="4828032" y="34676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75" name="Google Shape;7075;g2a39e3d515b_4_2521"/>
          <p:cNvSpPr txBox="1">
            <a:spLocks noGrp="1"/>
          </p:cNvSpPr>
          <p:nvPr>
            <p:ph type="subTitle" idx="5"/>
          </p:nvPr>
        </p:nvSpPr>
        <p:spPr>
          <a:xfrm>
            <a:off x="8924544" y="315772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76" name="Google Shape;7076;g2a39e3d515b_4_2521"/>
          <p:cNvSpPr txBox="1">
            <a:spLocks noGrp="1"/>
          </p:cNvSpPr>
          <p:nvPr>
            <p:ph type="subTitle" idx="6"/>
          </p:nvPr>
        </p:nvSpPr>
        <p:spPr>
          <a:xfrm>
            <a:off x="8924544" y="3462528"/>
            <a:ext cx="2460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77" name="Google Shape;7077;g2a39e3d515b_4_2521"/>
          <p:cNvSpPr/>
          <p:nvPr/>
        </p:nvSpPr>
        <p:spPr>
          <a:xfrm>
            <a:off x="8931218"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078" name="Google Shape;7078;g2a39e3d515b_4_2521"/>
          <p:cNvSpPr/>
          <p:nvPr/>
        </p:nvSpPr>
        <p:spPr>
          <a:xfrm>
            <a:off x="719300" y="2193969"/>
            <a:ext cx="653854"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079" name="Google Shape;7079;g2a39e3d515b_4_2521"/>
          <p:cNvSpPr/>
          <p:nvPr/>
        </p:nvSpPr>
        <p:spPr>
          <a:xfrm>
            <a:off x="4828022" y="2230657"/>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175162428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08. Icon Columns C2 | Lime">
  <p:cSld name="08. Icon Columns C2 | Lime">
    <p:bg>
      <p:bgPr>
        <a:solidFill>
          <a:schemeClr val="lt1"/>
        </a:solidFill>
        <a:effectLst/>
      </p:bgPr>
    </p:bg>
    <p:spTree>
      <p:nvGrpSpPr>
        <p:cNvPr id="1" name="Shape 7080"/>
        <p:cNvGrpSpPr/>
        <p:nvPr/>
      </p:nvGrpSpPr>
      <p:grpSpPr>
        <a:xfrm>
          <a:off x="0" y="0"/>
          <a:ext cx="0" cy="0"/>
          <a:chOff x="0" y="0"/>
          <a:chExt cx="0" cy="0"/>
        </a:xfrm>
      </p:grpSpPr>
      <p:cxnSp>
        <p:nvCxnSpPr>
          <p:cNvPr id="7081" name="Google Shape;7081;g2a39e3d515b_4_2535"/>
          <p:cNvCxnSpPr/>
          <p:nvPr/>
        </p:nvCxnSpPr>
        <p:spPr>
          <a:xfrm flipH="1">
            <a:off x="7772633" y="1748733"/>
            <a:ext cx="644000" cy="3685600"/>
          </a:xfrm>
          <a:prstGeom prst="straightConnector1">
            <a:avLst/>
          </a:prstGeom>
          <a:noFill/>
          <a:ln w="9525" cap="flat" cmpd="sng">
            <a:solidFill>
              <a:schemeClr val="lt2"/>
            </a:solidFill>
            <a:prstDash val="solid"/>
            <a:round/>
            <a:headEnd type="none" w="med" len="med"/>
            <a:tailEnd type="none" w="med" len="med"/>
          </a:ln>
        </p:spPr>
      </p:cxnSp>
      <p:cxnSp>
        <p:nvCxnSpPr>
          <p:cNvPr id="7082" name="Google Shape;7082;g2a39e3d515b_4_2535"/>
          <p:cNvCxnSpPr/>
          <p:nvPr/>
        </p:nvCxnSpPr>
        <p:spPr>
          <a:xfrm flipH="1">
            <a:off x="3591433" y="1748733"/>
            <a:ext cx="644000" cy="3685600"/>
          </a:xfrm>
          <a:prstGeom prst="straightConnector1">
            <a:avLst/>
          </a:prstGeom>
          <a:noFill/>
          <a:ln w="9525" cap="flat" cmpd="sng">
            <a:solidFill>
              <a:schemeClr val="lt2"/>
            </a:solidFill>
            <a:prstDash val="solid"/>
            <a:round/>
            <a:headEnd type="none" w="med" len="med"/>
            <a:tailEnd type="none" w="med" len="med"/>
          </a:ln>
        </p:spPr>
      </p:cxnSp>
      <p:sp>
        <p:nvSpPr>
          <p:cNvPr id="7083" name="Google Shape;7083;g2a39e3d515b_4_2535"/>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084" name="Google Shape;7084;g2a39e3d515b_4_2535"/>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085" name="Google Shape;7085;g2a39e3d515b_4_2535"/>
          <p:cNvSpPr txBox="1">
            <a:spLocks noGrp="1"/>
          </p:cNvSpPr>
          <p:nvPr>
            <p:ph type="subTitle" idx="1"/>
          </p:nvPr>
        </p:nvSpPr>
        <p:spPr>
          <a:xfrm>
            <a:off x="726833" y="3162878"/>
            <a:ext cx="2462800" cy="365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86" name="Google Shape;7086;g2a39e3d515b_4_2535"/>
          <p:cNvSpPr txBox="1">
            <a:spLocks noGrp="1"/>
          </p:cNvSpPr>
          <p:nvPr>
            <p:ph type="subTitle" idx="2"/>
          </p:nvPr>
        </p:nvSpPr>
        <p:spPr>
          <a:xfrm>
            <a:off x="726833" y="34676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87" name="Google Shape;7087;g2a39e3d515b_4_2535"/>
          <p:cNvSpPr txBox="1">
            <a:spLocks noGrp="1"/>
          </p:cNvSpPr>
          <p:nvPr>
            <p:ph type="subTitle" idx="3"/>
          </p:nvPr>
        </p:nvSpPr>
        <p:spPr>
          <a:xfrm>
            <a:off x="4828032" y="316287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88" name="Google Shape;7088;g2a39e3d515b_4_2535"/>
          <p:cNvSpPr txBox="1">
            <a:spLocks noGrp="1"/>
          </p:cNvSpPr>
          <p:nvPr>
            <p:ph type="subTitle" idx="4"/>
          </p:nvPr>
        </p:nvSpPr>
        <p:spPr>
          <a:xfrm>
            <a:off x="4828032" y="34676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89" name="Google Shape;7089;g2a39e3d515b_4_2535"/>
          <p:cNvSpPr txBox="1">
            <a:spLocks noGrp="1"/>
          </p:cNvSpPr>
          <p:nvPr>
            <p:ph type="subTitle" idx="5"/>
          </p:nvPr>
        </p:nvSpPr>
        <p:spPr>
          <a:xfrm>
            <a:off x="8924544" y="315772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090" name="Google Shape;7090;g2a39e3d515b_4_2535"/>
          <p:cNvSpPr txBox="1">
            <a:spLocks noGrp="1"/>
          </p:cNvSpPr>
          <p:nvPr>
            <p:ph type="subTitle" idx="6"/>
          </p:nvPr>
        </p:nvSpPr>
        <p:spPr>
          <a:xfrm>
            <a:off x="8924544" y="3462528"/>
            <a:ext cx="2460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091" name="Google Shape;7091;g2a39e3d515b_4_2535"/>
          <p:cNvSpPr/>
          <p:nvPr/>
        </p:nvSpPr>
        <p:spPr>
          <a:xfrm>
            <a:off x="8931218"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092" name="Google Shape;7092;g2a39e3d515b_4_2535"/>
          <p:cNvSpPr/>
          <p:nvPr/>
        </p:nvSpPr>
        <p:spPr>
          <a:xfrm>
            <a:off x="719300" y="2193969"/>
            <a:ext cx="653854"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093" name="Google Shape;7093;g2a39e3d515b_4_2535"/>
          <p:cNvSpPr/>
          <p:nvPr/>
        </p:nvSpPr>
        <p:spPr>
          <a:xfrm>
            <a:off x="4828022" y="2230657"/>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183211402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08. Icon Columns D | Multi Color">
  <p:cSld name="08. Icon Columns D | Multi Color">
    <p:bg>
      <p:bgPr>
        <a:solidFill>
          <a:schemeClr val="lt1"/>
        </a:solidFill>
        <a:effectLst/>
      </p:bgPr>
    </p:bg>
    <p:spTree>
      <p:nvGrpSpPr>
        <p:cNvPr id="1" name="Shape 7094"/>
        <p:cNvGrpSpPr/>
        <p:nvPr/>
      </p:nvGrpSpPr>
      <p:grpSpPr>
        <a:xfrm>
          <a:off x="0" y="0"/>
          <a:ext cx="0" cy="0"/>
          <a:chOff x="0" y="0"/>
          <a:chExt cx="0" cy="0"/>
        </a:xfrm>
      </p:grpSpPr>
      <p:sp>
        <p:nvSpPr>
          <p:cNvPr id="7095" name="Google Shape;7095;g2a39e3d515b_4_2549"/>
          <p:cNvSpPr/>
          <p:nvPr/>
        </p:nvSpPr>
        <p:spPr>
          <a:xfrm rot="565020">
            <a:off x="827880" y="2123913"/>
            <a:ext cx="1023513"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096" name="Google Shape;7096;g2a39e3d515b_4_2549"/>
          <p:cNvSpPr/>
          <p:nvPr/>
        </p:nvSpPr>
        <p:spPr>
          <a:xfrm rot="565020">
            <a:off x="4904980" y="2123913"/>
            <a:ext cx="1023513"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097" name="Google Shape;7097;g2a39e3d515b_4_2549"/>
          <p:cNvSpPr/>
          <p:nvPr/>
        </p:nvSpPr>
        <p:spPr>
          <a:xfrm rot="565020">
            <a:off x="9080680" y="2123913"/>
            <a:ext cx="1023513"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BA83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cxnSp>
        <p:nvCxnSpPr>
          <p:cNvPr id="7098" name="Google Shape;7098;g2a39e3d515b_4_2549"/>
          <p:cNvCxnSpPr/>
          <p:nvPr/>
        </p:nvCxnSpPr>
        <p:spPr>
          <a:xfrm flipH="1">
            <a:off x="7772633" y="1748733"/>
            <a:ext cx="644000" cy="3685600"/>
          </a:xfrm>
          <a:prstGeom prst="straightConnector1">
            <a:avLst/>
          </a:prstGeom>
          <a:noFill/>
          <a:ln w="9525" cap="flat" cmpd="sng">
            <a:solidFill>
              <a:schemeClr val="lt2"/>
            </a:solidFill>
            <a:prstDash val="solid"/>
            <a:round/>
            <a:headEnd type="none" w="med" len="med"/>
            <a:tailEnd type="none" w="med" len="med"/>
          </a:ln>
        </p:spPr>
      </p:cxnSp>
      <p:cxnSp>
        <p:nvCxnSpPr>
          <p:cNvPr id="7099" name="Google Shape;7099;g2a39e3d515b_4_2549"/>
          <p:cNvCxnSpPr/>
          <p:nvPr/>
        </p:nvCxnSpPr>
        <p:spPr>
          <a:xfrm flipH="1">
            <a:off x="3591433" y="1748733"/>
            <a:ext cx="644000" cy="3685600"/>
          </a:xfrm>
          <a:prstGeom prst="straightConnector1">
            <a:avLst/>
          </a:prstGeom>
          <a:noFill/>
          <a:ln w="9525" cap="flat" cmpd="sng">
            <a:solidFill>
              <a:schemeClr val="lt2"/>
            </a:solidFill>
            <a:prstDash val="solid"/>
            <a:round/>
            <a:headEnd type="none" w="med" len="med"/>
            <a:tailEnd type="none" w="med" len="med"/>
          </a:ln>
        </p:spPr>
      </p:cxnSp>
      <p:sp>
        <p:nvSpPr>
          <p:cNvPr id="7100" name="Google Shape;7100;g2a39e3d515b_4_2549"/>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01" name="Google Shape;7101;g2a39e3d515b_4_2549"/>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02" name="Google Shape;7102;g2a39e3d515b_4_2549"/>
          <p:cNvSpPr txBox="1">
            <a:spLocks noGrp="1"/>
          </p:cNvSpPr>
          <p:nvPr>
            <p:ph type="subTitle" idx="1"/>
          </p:nvPr>
        </p:nvSpPr>
        <p:spPr>
          <a:xfrm>
            <a:off x="726833" y="3162878"/>
            <a:ext cx="2462800" cy="365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03" name="Google Shape;7103;g2a39e3d515b_4_2549"/>
          <p:cNvSpPr txBox="1">
            <a:spLocks noGrp="1"/>
          </p:cNvSpPr>
          <p:nvPr>
            <p:ph type="subTitle" idx="2"/>
          </p:nvPr>
        </p:nvSpPr>
        <p:spPr>
          <a:xfrm>
            <a:off x="726833" y="34676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04" name="Google Shape;7104;g2a39e3d515b_4_2549"/>
          <p:cNvSpPr txBox="1">
            <a:spLocks noGrp="1"/>
          </p:cNvSpPr>
          <p:nvPr>
            <p:ph type="subTitle" idx="3"/>
          </p:nvPr>
        </p:nvSpPr>
        <p:spPr>
          <a:xfrm>
            <a:off x="4828032" y="316287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05" name="Google Shape;7105;g2a39e3d515b_4_2549"/>
          <p:cNvSpPr txBox="1">
            <a:spLocks noGrp="1"/>
          </p:cNvSpPr>
          <p:nvPr>
            <p:ph type="subTitle" idx="4"/>
          </p:nvPr>
        </p:nvSpPr>
        <p:spPr>
          <a:xfrm>
            <a:off x="4828032" y="34676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06" name="Google Shape;7106;g2a39e3d515b_4_2549"/>
          <p:cNvSpPr txBox="1">
            <a:spLocks noGrp="1"/>
          </p:cNvSpPr>
          <p:nvPr>
            <p:ph type="subTitle" idx="5"/>
          </p:nvPr>
        </p:nvSpPr>
        <p:spPr>
          <a:xfrm>
            <a:off x="8924544" y="315772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07" name="Google Shape;7107;g2a39e3d515b_4_2549"/>
          <p:cNvSpPr txBox="1">
            <a:spLocks noGrp="1"/>
          </p:cNvSpPr>
          <p:nvPr>
            <p:ph type="subTitle" idx="6"/>
          </p:nvPr>
        </p:nvSpPr>
        <p:spPr>
          <a:xfrm>
            <a:off x="8924544" y="3462528"/>
            <a:ext cx="2460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08" name="Google Shape;7108;g2a39e3d515b_4_2549"/>
          <p:cNvSpPr txBox="1">
            <a:spLocks noGrp="1"/>
          </p:cNvSpPr>
          <p:nvPr>
            <p:ph type="subTitle" idx="7"/>
          </p:nvPr>
        </p:nvSpPr>
        <p:spPr>
          <a:xfrm>
            <a:off x="682833" y="2297650"/>
            <a:ext cx="1313600" cy="923330"/>
          </a:xfrm>
          <a:prstGeom prst="rect">
            <a:avLst/>
          </a:prstGeom>
        </p:spPr>
        <p:txBody>
          <a:bodyPr spcFirstLastPara="1" wrap="square" lIns="0" tIns="0" rIns="0" bIns="0" anchor="t" anchorCtr="0">
            <a:spAutoFit/>
          </a:bodyPr>
          <a:lstStyle>
            <a:lvl1pPr lvl="0" algn="ct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09" name="Google Shape;7109;g2a39e3d515b_4_2549"/>
          <p:cNvSpPr txBox="1">
            <a:spLocks noGrp="1"/>
          </p:cNvSpPr>
          <p:nvPr>
            <p:ph type="subTitle" idx="8"/>
          </p:nvPr>
        </p:nvSpPr>
        <p:spPr>
          <a:xfrm>
            <a:off x="4728133" y="2297650"/>
            <a:ext cx="1313600" cy="923330"/>
          </a:xfrm>
          <a:prstGeom prst="rect">
            <a:avLst/>
          </a:prstGeom>
        </p:spPr>
        <p:txBody>
          <a:bodyPr spcFirstLastPara="1" wrap="square" lIns="0" tIns="0" rIns="0" bIns="0" anchor="t" anchorCtr="0">
            <a:spAutoFit/>
          </a:bodyPr>
          <a:lstStyle>
            <a:lvl1pPr lvl="0" algn="ct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10" name="Google Shape;7110;g2a39e3d515b_4_2549"/>
          <p:cNvSpPr txBox="1">
            <a:spLocks noGrp="1"/>
          </p:cNvSpPr>
          <p:nvPr>
            <p:ph type="subTitle" idx="9"/>
          </p:nvPr>
        </p:nvSpPr>
        <p:spPr>
          <a:xfrm>
            <a:off x="8921333" y="2297650"/>
            <a:ext cx="1358400" cy="923330"/>
          </a:xfrm>
          <a:prstGeom prst="rect">
            <a:avLst/>
          </a:prstGeom>
        </p:spPr>
        <p:txBody>
          <a:bodyPr spcFirstLastPara="1" wrap="square" lIns="0" tIns="0" rIns="0" bIns="0" anchor="t" anchorCtr="0">
            <a:spAutoFit/>
          </a:bodyPr>
          <a:lstStyle>
            <a:lvl1pPr lvl="0" algn="ct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7771690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genda V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41577DF-3F2B-45FB-B7EC-3FEB0B6A84C1}"/>
              </a:ext>
            </a:extLst>
          </p:cNvPr>
          <p:cNvSpPr/>
          <p:nvPr userDrawn="1"/>
        </p:nvSpPr>
        <p:spPr>
          <a:xfrm>
            <a:off x="9721142" y="1"/>
            <a:ext cx="2470863" cy="6858000"/>
          </a:xfrm>
          <a:prstGeom prst="rect">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3" name="Text Placeholder 6">
            <a:extLst>
              <a:ext uri="{FF2B5EF4-FFF2-40B4-BE49-F238E27FC236}">
                <a16:creationId xmlns:a16="http://schemas.microsoft.com/office/drawing/2014/main" id="{2A2A50C7-CAD8-4ED7-BE02-BAC9BAE64406}"/>
              </a:ext>
            </a:extLst>
          </p:cNvPr>
          <p:cNvSpPr>
            <a:spLocks noGrp="1"/>
          </p:cNvSpPr>
          <p:nvPr>
            <p:ph type="body" sz="quarter" idx="18" hasCustomPrompt="1"/>
          </p:nvPr>
        </p:nvSpPr>
        <p:spPr>
          <a:xfrm>
            <a:off x="838203" y="1803369"/>
            <a:ext cx="5416551" cy="4420861"/>
          </a:xfrm>
        </p:spPr>
        <p:txBody>
          <a:bodyPr lIns="0">
            <a:noAutofit/>
          </a:bodyPr>
          <a:lstStyle>
            <a:lvl1pPr>
              <a:buClr>
                <a:srgbClr val="EF8A44"/>
              </a:buClr>
              <a:buFont typeface="+mj-lt"/>
              <a:buAutoNum type="arabicPeriod"/>
              <a:defRPr sz="1200">
                <a:solidFill>
                  <a:schemeClr val="tx1"/>
                </a:solidFill>
                <a:latin typeface="Raleway SemiBold" panose="020B0703030101060003" pitchFamily="34" charset="0"/>
              </a:defRPr>
            </a:lvl1pPr>
          </a:lstStyle>
          <a:p>
            <a:pPr lvl="0"/>
            <a:r>
              <a:rPr lang="en-US" dirty="0"/>
              <a:t>Bullet 1</a:t>
            </a:r>
          </a:p>
          <a:p>
            <a:pPr lvl="0"/>
            <a:r>
              <a:rPr lang="en-US" dirty="0"/>
              <a:t>Bullet 2</a:t>
            </a:r>
          </a:p>
          <a:p>
            <a:pPr lvl="0"/>
            <a:r>
              <a:rPr lang="en-US" dirty="0"/>
              <a:t>Bullet 3</a:t>
            </a:r>
          </a:p>
          <a:p>
            <a:pPr lvl="0"/>
            <a:r>
              <a:rPr lang="en-US" dirty="0"/>
              <a:t>Bullet 4</a:t>
            </a:r>
          </a:p>
        </p:txBody>
      </p:sp>
      <p:sp>
        <p:nvSpPr>
          <p:cNvPr id="14" name="Title 1">
            <a:extLst>
              <a:ext uri="{FF2B5EF4-FFF2-40B4-BE49-F238E27FC236}">
                <a16:creationId xmlns:a16="http://schemas.microsoft.com/office/drawing/2014/main" id="{E1117F20-7793-4845-8B00-EB194EDF2705}"/>
              </a:ext>
            </a:extLst>
          </p:cNvPr>
          <p:cNvSpPr>
            <a:spLocks noGrp="1"/>
          </p:cNvSpPr>
          <p:nvPr>
            <p:ph type="title" hasCustomPrompt="1"/>
          </p:nvPr>
        </p:nvSpPr>
        <p:spPr>
          <a:xfrm>
            <a:off x="838199" y="633775"/>
            <a:ext cx="5615188" cy="374287"/>
          </a:xfrm>
        </p:spPr>
        <p:txBody>
          <a:bodyPr lIns="0">
            <a:noAutofit/>
          </a:bodyPr>
          <a:lstStyle>
            <a:lvl1pPr>
              <a:defRPr sz="3375"/>
            </a:lvl1pPr>
          </a:lstStyle>
          <a:p>
            <a:r>
              <a:rPr lang="en-US" dirty="0"/>
              <a:t>Agenda</a:t>
            </a:r>
          </a:p>
        </p:txBody>
      </p:sp>
      <p:cxnSp>
        <p:nvCxnSpPr>
          <p:cNvPr id="24" name="Straight Connector 23">
            <a:extLst>
              <a:ext uri="{FF2B5EF4-FFF2-40B4-BE49-F238E27FC236}">
                <a16:creationId xmlns:a16="http://schemas.microsoft.com/office/drawing/2014/main" id="{93C33B14-90E7-41CC-B5D2-A0362C61EDD6}"/>
              </a:ext>
            </a:extLst>
          </p:cNvPr>
          <p:cNvCxnSpPr>
            <a:cxnSpLocks/>
          </p:cNvCxnSpPr>
          <p:nvPr userDrawn="1"/>
        </p:nvCxnSpPr>
        <p:spPr>
          <a:xfrm>
            <a:off x="838200" y="1275932"/>
            <a:ext cx="4845423"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29" name="Picture Placeholder 10">
            <a:extLst>
              <a:ext uri="{FF2B5EF4-FFF2-40B4-BE49-F238E27FC236}">
                <a16:creationId xmlns:a16="http://schemas.microsoft.com/office/drawing/2014/main" id="{B3945B56-A2C9-4A45-82AD-3391B82ABA90}"/>
              </a:ext>
            </a:extLst>
          </p:cNvPr>
          <p:cNvSpPr>
            <a:spLocks noGrp="1"/>
          </p:cNvSpPr>
          <p:nvPr>
            <p:ph type="pic" sz="quarter" idx="10"/>
          </p:nvPr>
        </p:nvSpPr>
        <p:spPr>
          <a:xfrm>
            <a:off x="5361493" y="0"/>
            <a:ext cx="8705851" cy="6858000"/>
          </a:xfrm>
          <a:custGeom>
            <a:avLst/>
            <a:gdLst>
              <a:gd name="connsiteX0" fmla="*/ 4114800 w 8705850"/>
              <a:gd name="connsiteY0" fmla="*/ 0 h 6858000"/>
              <a:gd name="connsiteX1" fmla="*/ 8705850 w 8705850"/>
              <a:gd name="connsiteY1" fmla="*/ 0 h 6858000"/>
              <a:gd name="connsiteX2" fmla="*/ 4591050 w 8705850"/>
              <a:gd name="connsiteY2" fmla="*/ 6858000 h 6858000"/>
              <a:gd name="connsiteX3" fmla="*/ 0 w 870585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05850" h="6858000">
                <a:moveTo>
                  <a:pt x="4114800" y="0"/>
                </a:moveTo>
                <a:lnTo>
                  <a:pt x="8705850" y="0"/>
                </a:lnTo>
                <a:lnTo>
                  <a:pt x="4591050" y="6858000"/>
                </a:lnTo>
                <a:lnTo>
                  <a:pt x="0" y="6858000"/>
                </a:lnTo>
                <a:close/>
              </a:path>
            </a:pathLst>
          </a:custGeom>
          <a:pattFill prst="solidDmnd">
            <a:fgClr>
              <a:schemeClr val="bg1">
                <a:lumMod val="85000"/>
              </a:schemeClr>
            </a:fgClr>
            <a:bgClr>
              <a:schemeClr val="bg1"/>
            </a:bgClr>
          </a:pattFill>
        </p:spPr>
        <p:txBody>
          <a:bodyPr wrap="square" anchor="ctr">
            <a:noAutofit/>
          </a:bodyPr>
          <a:lstStyle>
            <a:lvl1pPr algn="ctr">
              <a:defRPr sz="1200"/>
            </a:lvl1pPr>
          </a:lstStyle>
          <a:p>
            <a:endParaRPr lang="en-US" dirty="0"/>
          </a:p>
        </p:txBody>
      </p:sp>
      <p:pic>
        <p:nvPicPr>
          <p:cNvPr id="15" name="Picture 14" descr="A picture containing drawing&#10;&#10;Description automatically generated">
            <a:extLst>
              <a:ext uri="{FF2B5EF4-FFF2-40B4-BE49-F238E27FC236}">
                <a16:creationId xmlns:a16="http://schemas.microsoft.com/office/drawing/2014/main" id="{B4388667-828C-4100-8BD1-8A0778D0EFF2}"/>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
        <p:nvSpPr>
          <p:cNvPr id="8" name="Slide Number Placeholder 5">
            <a:extLst>
              <a:ext uri="{FF2B5EF4-FFF2-40B4-BE49-F238E27FC236}">
                <a16:creationId xmlns:a16="http://schemas.microsoft.com/office/drawing/2014/main" id="{FBED086C-E2E7-47BD-A57F-27B58D94D532}"/>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9" name="Footer Placeholder 4">
            <a:extLst>
              <a:ext uri="{FF2B5EF4-FFF2-40B4-BE49-F238E27FC236}">
                <a16:creationId xmlns:a16="http://schemas.microsoft.com/office/drawing/2014/main" id="{37447BBB-A96F-4BB7-8B2C-4D31C5F2A947}"/>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251554853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08. Icon Columns D | Lime">
  <p:cSld name="08. Icon Columns D | Lime">
    <p:bg>
      <p:bgPr>
        <a:solidFill>
          <a:schemeClr val="lt1"/>
        </a:solidFill>
        <a:effectLst/>
      </p:bgPr>
    </p:bg>
    <p:spTree>
      <p:nvGrpSpPr>
        <p:cNvPr id="1" name="Shape 7111"/>
        <p:cNvGrpSpPr/>
        <p:nvPr/>
      </p:nvGrpSpPr>
      <p:grpSpPr>
        <a:xfrm>
          <a:off x="0" y="0"/>
          <a:ext cx="0" cy="0"/>
          <a:chOff x="0" y="0"/>
          <a:chExt cx="0" cy="0"/>
        </a:xfrm>
      </p:grpSpPr>
      <p:sp>
        <p:nvSpPr>
          <p:cNvPr id="7112" name="Google Shape;7112;g2a39e3d515b_4_2566"/>
          <p:cNvSpPr/>
          <p:nvPr/>
        </p:nvSpPr>
        <p:spPr>
          <a:xfrm rot="565020">
            <a:off x="827880" y="2123913"/>
            <a:ext cx="1023513"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113" name="Google Shape;7113;g2a39e3d515b_4_2566"/>
          <p:cNvSpPr/>
          <p:nvPr/>
        </p:nvSpPr>
        <p:spPr>
          <a:xfrm rot="565020">
            <a:off x="4904980" y="2123913"/>
            <a:ext cx="1023513"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114" name="Google Shape;7114;g2a39e3d515b_4_2566"/>
          <p:cNvSpPr/>
          <p:nvPr/>
        </p:nvSpPr>
        <p:spPr>
          <a:xfrm rot="565020">
            <a:off x="9080680" y="2123913"/>
            <a:ext cx="1023513"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cxnSp>
        <p:nvCxnSpPr>
          <p:cNvPr id="7115" name="Google Shape;7115;g2a39e3d515b_4_2566"/>
          <p:cNvCxnSpPr/>
          <p:nvPr/>
        </p:nvCxnSpPr>
        <p:spPr>
          <a:xfrm flipH="1">
            <a:off x="7772633" y="1748733"/>
            <a:ext cx="644000" cy="3685600"/>
          </a:xfrm>
          <a:prstGeom prst="straightConnector1">
            <a:avLst/>
          </a:prstGeom>
          <a:noFill/>
          <a:ln w="9525" cap="flat" cmpd="sng">
            <a:solidFill>
              <a:schemeClr val="lt2"/>
            </a:solidFill>
            <a:prstDash val="solid"/>
            <a:round/>
            <a:headEnd type="none" w="med" len="med"/>
            <a:tailEnd type="none" w="med" len="med"/>
          </a:ln>
        </p:spPr>
      </p:cxnSp>
      <p:cxnSp>
        <p:nvCxnSpPr>
          <p:cNvPr id="7116" name="Google Shape;7116;g2a39e3d515b_4_2566"/>
          <p:cNvCxnSpPr/>
          <p:nvPr/>
        </p:nvCxnSpPr>
        <p:spPr>
          <a:xfrm flipH="1">
            <a:off x="3591433" y="1748733"/>
            <a:ext cx="644000" cy="3685600"/>
          </a:xfrm>
          <a:prstGeom prst="straightConnector1">
            <a:avLst/>
          </a:prstGeom>
          <a:noFill/>
          <a:ln w="9525" cap="flat" cmpd="sng">
            <a:solidFill>
              <a:schemeClr val="lt2"/>
            </a:solidFill>
            <a:prstDash val="solid"/>
            <a:round/>
            <a:headEnd type="none" w="med" len="med"/>
            <a:tailEnd type="none" w="med" len="med"/>
          </a:ln>
        </p:spPr>
      </p:cxnSp>
      <p:sp>
        <p:nvSpPr>
          <p:cNvPr id="7117" name="Google Shape;7117;g2a39e3d515b_4_2566"/>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18" name="Google Shape;7118;g2a39e3d515b_4_256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19" name="Google Shape;7119;g2a39e3d515b_4_2566"/>
          <p:cNvSpPr txBox="1">
            <a:spLocks noGrp="1"/>
          </p:cNvSpPr>
          <p:nvPr>
            <p:ph type="subTitle" idx="1"/>
          </p:nvPr>
        </p:nvSpPr>
        <p:spPr>
          <a:xfrm>
            <a:off x="726833" y="3162878"/>
            <a:ext cx="2462800" cy="365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20" name="Google Shape;7120;g2a39e3d515b_4_2566"/>
          <p:cNvSpPr txBox="1">
            <a:spLocks noGrp="1"/>
          </p:cNvSpPr>
          <p:nvPr>
            <p:ph type="subTitle" idx="2"/>
          </p:nvPr>
        </p:nvSpPr>
        <p:spPr>
          <a:xfrm>
            <a:off x="726833" y="34676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21" name="Google Shape;7121;g2a39e3d515b_4_2566"/>
          <p:cNvSpPr txBox="1">
            <a:spLocks noGrp="1"/>
          </p:cNvSpPr>
          <p:nvPr>
            <p:ph type="subTitle" idx="3"/>
          </p:nvPr>
        </p:nvSpPr>
        <p:spPr>
          <a:xfrm>
            <a:off x="4828032" y="316287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22" name="Google Shape;7122;g2a39e3d515b_4_2566"/>
          <p:cNvSpPr txBox="1">
            <a:spLocks noGrp="1"/>
          </p:cNvSpPr>
          <p:nvPr>
            <p:ph type="subTitle" idx="4"/>
          </p:nvPr>
        </p:nvSpPr>
        <p:spPr>
          <a:xfrm>
            <a:off x="4828032" y="34676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23" name="Google Shape;7123;g2a39e3d515b_4_2566"/>
          <p:cNvSpPr txBox="1">
            <a:spLocks noGrp="1"/>
          </p:cNvSpPr>
          <p:nvPr>
            <p:ph type="subTitle" idx="5"/>
          </p:nvPr>
        </p:nvSpPr>
        <p:spPr>
          <a:xfrm>
            <a:off x="8924544" y="315772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24" name="Google Shape;7124;g2a39e3d515b_4_2566"/>
          <p:cNvSpPr txBox="1">
            <a:spLocks noGrp="1"/>
          </p:cNvSpPr>
          <p:nvPr>
            <p:ph type="subTitle" idx="6"/>
          </p:nvPr>
        </p:nvSpPr>
        <p:spPr>
          <a:xfrm>
            <a:off x="8924544" y="3462528"/>
            <a:ext cx="2460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25" name="Google Shape;7125;g2a39e3d515b_4_2566"/>
          <p:cNvSpPr txBox="1">
            <a:spLocks noGrp="1"/>
          </p:cNvSpPr>
          <p:nvPr>
            <p:ph type="subTitle" idx="7"/>
          </p:nvPr>
        </p:nvSpPr>
        <p:spPr>
          <a:xfrm>
            <a:off x="682833" y="2297650"/>
            <a:ext cx="1313600" cy="923330"/>
          </a:xfrm>
          <a:prstGeom prst="rect">
            <a:avLst/>
          </a:prstGeom>
        </p:spPr>
        <p:txBody>
          <a:bodyPr spcFirstLastPara="1" wrap="square" lIns="0" tIns="0" rIns="0" bIns="0" anchor="t" anchorCtr="0">
            <a:spAutoFit/>
          </a:bodyPr>
          <a:lstStyle>
            <a:lvl1pPr lvl="0" algn="ct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26" name="Google Shape;7126;g2a39e3d515b_4_2566"/>
          <p:cNvSpPr txBox="1">
            <a:spLocks noGrp="1"/>
          </p:cNvSpPr>
          <p:nvPr>
            <p:ph type="subTitle" idx="8"/>
          </p:nvPr>
        </p:nvSpPr>
        <p:spPr>
          <a:xfrm>
            <a:off x="4728133" y="2297650"/>
            <a:ext cx="1313600" cy="923330"/>
          </a:xfrm>
          <a:prstGeom prst="rect">
            <a:avLst/>
          </a:prstGeom>
        </p:spPr>
        <p:txBody>
          <a:bodyPr spcFirstLastPara="1" wrap="square" lIns="0" tIns="0" rIns="0" bIns="0" anchor="t" anchorCtr="0">
            <a:spAutoFit/>
          </a:bodyPr>
          <a:lstStyle>
            <a:lvl1pPr lvl="0" algn="ct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27" name="Google Shape;7127;g2a39e3d515b_4_2566"/>
          <p:cNvSpPr txBox="1">
            <a:spLocks noGrp="1"/>
          </p:cNvSpPr>
          <p:nvPr>
            <p:ph type="subTitle" idx="9"/>
          </p:nvPr>
        </p:nvSpPr>
        <p:spPr>
          <a:xfrm>
            <a:off x="8921333" y="2297650"/>
            <a:ext cx="1358400" cy="923330"/>
          </a:xfrm>
          <a:prstGeom prst="rect">
            <a:avLst/>
          </a:prstGeom>
        </p:spPr>
        <p:txBody>
          <a:bodyPr spcFirstLastPara="1" wrap="square" lIns="0" tIns="0" rIns="0" bIns="0" anchor="t" anchorCtr="0">
            <a:spAutoFit/>
          </a:bodyPr>
          <a:lstStyle>
            <a:lvl1pPr lvl="0" algn="ct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108219448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2. Table of Contents A1 Light Long">
  <p:cSld name="2. Table of Contents A1 Light Long">
    <p:bg>
      <p:bgPr>
        <a:solidFill>
          <a:schemeClr val="dk2"/>
        </a:solidFill>
        <a:effectLst/>
      </p:bgPr>
    </p:bg>
    <p:spTree>
      <p:nvGrpSpPr>
        <p:cNvPr id="1" name="Shape 7128"/>
        <p:cNvGrpSpPr/>
        <p:nvPr/>
      </p:nvGrpSpPr>
      <p:grpSpPr>
        <a:xfrm>
          <a:off x="0" y="0"/>
          <a:ext cx="0" cy="0"/>
          <a:chOff x="0" y="0"/>
          <a:chExt cx="0" cy="0"/>
        </a:xfrm>
      </p:grpSpPr>
      <p:sp>
        <p:nvSpPr>
          <p:cNvPr id="7129" name="Google Shape;7129;g2a39e3d515b_4_2583"/>
          <p:cNvSpPr txBox="1">
            <a:spLocks noGrp="1"/>
          </p:cNvSpPr>
          <p:nvPr>
            <p:ph type="title"/>
          </p:nvPr>
        </p:nvSpPr>
        <p:spPr>
          <a:xfrm>
            <a:off x="726833" y="730500"/>
            <a:ext cx="10733600" cy="205121"/>
          </a:xfrm>
          <a:prstGeom prst="rect">
            <a:avLst/>
          </a:prstGeom>
        </p:spPr>
        <p:txBody>
          <a:bodyPr spcFirstLastPara="1" wrap="square" lIns="0" tIns="0" rIns="0" bIns="0" anchor="t" anchorCtr="0">
            <a:spAutoFit/>
          </a:bodyPr>
          <a:lstStyle>
            <a:lvl1pPr lvl="0" rtl="0">
              <a:spcBef>
                <a:spcPts val="0"/>
              </a:spcBef>
              <a:spcAft>
                <a:spcPts val="0"/>
              </a:spcAft>
              <a:buSzPts val="2000"/>
              <a:buNone/>
              <a:defRPr sz="1333"/>
            </a:lvl1pPr>
            <a:lvl2pPr lvl="1" rtl="0">
              <a:spcBef>
                <a:spcPts val="0"/>
              </a:spcBef>
              <a:spcAft>
                <a:spcPts val="0"/>
              </a:spcAft>
              <a:buSzPts val="2000"/>
              <a:buFont typeface="Inter SemiBold"/>
              <a:buNone/>
              <a:defRPr sz="1333">
                <a:latin typeface="Inter SemiBold"/>
                <a:ea typeface="Inter SemiBold"/>
                <a:cs typeface="Inter SemiBold"/>
                <a:sym typeface="Inter SemiBold"/>
              </a:defRPr>
            </a:lvl2pPr>
            <a:lvl3pPr lvl="2" rtl="0">
              <a:spcBef>
                <a:spcPts val="0"/>
              </a:spcBef>
              <a:spcAft>
                <a:spcPts val="0"/>
              </a:spcAft>
              <a:buSzPts val="2000"/>
              <a:buFont typeface="Inter SemiBold"/>
              <a:buNone/>
              <a:defRPr sz="1333">
                <a:latin typeface="Inter SemiBold"/>
                <a:ea typeface="Inter SemiBold"/>
                <a:cs typeface="Inter SemiBold"/>
                <a:sym typeface="Inter SemiBold"/>
              </a:defRPr>
            </a:lvl3pPr>
            <a:lvl4pPr lvl="3" rtl="0">
              <a:spcBef>
                <a:spcPts val="0"/>
              </a:spcBef>
              <a:spcAft>
                <a:spcPts val="0"/>
              </a:spcAft>
              <a:buSzPts val="2000"/>
              <a:buFont typeface="Inter SemiBold"/>
              <a:buNone/>
              <a:defRPr sz="1333">
                <a:latin typeface="Inter SemiBold"/>
                <a:ea typeface="Inter SemiBold"/>
                <a:cs typeface="Inter SemiBold"/>
                <a:sym typeface="Inter SemiBold"/>
              </a:defRPr>
            </a:lvl4pPr>
            <a:lvl5pPr lvl="4" rtl="0">
              <a:spcBef>
                <a:spcPts val="0"/>
              </a:spcBef>
              <a:spcAft>
                <a:spcPts val="0"/>
              </a:spcAft>
              <a:buSzPts val="2000"/>
              <a:buFont typeface="Inter SemiBold"/>
              <a:buNone/>
              <a:defRPr sz="1333">
                <a:latin typeface="Inter SemiBold"/>
                <a:ea typeface="Inter SemiBold"/>
                <a:cs typeface="Inter SemiBold"/>
                <a:sym typeface="Inter SemiBold"/>
              </a:defRPr>
            </a:lvl5pPr>
            <a:lvl6pPr lvl="5" rtl="0">
              <a:spcBef>
                <a:spcPts val="0"/>
              </a:spcBef>
              <a:spcAft>
                <a:spcPts val="0"/>
              </a:spcAft>
              <a:buSzPts val="2000"/>
              <a:buFont typeface="Inter SemiBold"/>
              <a:buNone/>
              <a:defRPr sz="1333">
                <a:latin typeface="Inter SemiBold"/>
                <a:ea typeface="Inter SemiBold"/>
                <a:cs typeface="Inter SemiBold"/>
                <a:sym typeface="Inter SemiBold"/>
              </a:defRPr>
            </a:lvl6pPr>
            <a:lvl7pPr lvl="6" rtl="0">
              <a:spcBef>
                <a:spcPts val="0"/>
              </a:spcBef>
              <a:spcAft>
                <a:spcPts val="0"/>
              </a:spcAft>
              <a:buSzPts val="2000"/>
              <a:buFont typeface="Inter SemiBold"/>
              <a:buNone/>
              <a:defRPr sz="1333">
                <a:latin typeface="Inter SemiBold"/>
                <a:ea typeface="Inter SemiBold"/>
                <a:cs typeface="Inter SemiBold"/>
                <a:sym typeface="Inter SemiBold"/>
              </a:defRPr>
            </a:lvl7pPr>
            <a:lvl8pPr lvl="7" rtl="0">
              <a:spcBef>
                <a:spcPts val="0"/>
              </a:spcBef>
              <a:spcAft>
                <a:spcPts val="0"/>
              </a:spcAft>
              <a:buSzPts val="2000"/>
              <a:buFont typeface="Inter SemiBold"/>
              <a:buNone/>
              <a:defRPr sz="1333">
                <a:latin typeface="Inter SemiBold"/>
                <a:ea typeface="Inter SemiBold"/>
                <a:cs typeface="Inter SemiBold"/>
                <a:sym typeface="Inter SemiBold"/>
              </a:defRPr>
            </a:lvl8pPr>
            <a:lvl9pPr lvl="8" rtl="0">
              <a:spcBef>
                <a:spcPts val="0"/>
              </a:spcBef>
              <a:spcAft>
                <a:spcPts val="0"/>
              </a:spcAft>
              <a:buSzPts val="2000"/>
              <a:buFont typeface="Inter SemiBold"/>
              <a:buNone/>
              <a:defRPr sz="1333">
                <a:latin typeface="Inter SemiBold"/>
                <a:ea typeface="Inter SemiBold"/>
                <a:cs typeface="Inter SemiBold"/>
                <a:sym typeface="Inter SemiBold"/>
              </a:defRPr>
            </a:lvl9pPr>
          </a:lstStyle>
          <a:p>
            <a:endParaRPr/>
          </a:p>
        </p:txBody>
      </p:sp>
      <p:sp>
        <p:nvSpPr>
          <p:cNvPr id="7130" name="Google Shape;7130;g2a39e3d515b_4_2583"/>
          <p:cNvSpPr txBox="1">
            <a:spLocks noGrp="1"/>
          </p:cNvSpPr>
          <p:nvPr>
            <p:ph type="subTitle" idx="1"/>
          </p:nvPr>
        </p:nvSpPr>
        <p:spPr>
          <a:xfrm>
            <a:off x="1167167" y="1295700"/>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31" name="Google Shape;7131;g2a39e3d515b_4_2583"/>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32" name="Google Shape;7132;g2a39e3d515b_4_2583"/>
          <p:cNvSpPr txBox="1">
            <a:spLocks noGrp="1"/>
          </p:cNvSpPr>
          <p:nvPr>
            <p:ph type="subTitle" idx="2"/>
          </p:nvPr>
        </p:nvSpPr>
        <p:spPr>
          <a:xfrm>
            <a:off x="1167167" y="2083192"/>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33" name="Google Shape;7133;g2a39e3d515b_4_2583"/>
          <p:cNvSpPr txBox="1">
            <a:spLocks noGrp="1"/>
          </p:cNvSpPr>
          <p:nvPr>
            <p:ph type="subTitle" idx="3"/>
          </p:nvPr>
        </p:nvSpPr>
        <p:spPr>
          <a:xfrm>
            <a:off x="1167167" y="2870683"/>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34" name="Google Shape;7134;g2a39e3d515b_4_2583"/>
          <p:cNvSpPr txBox="1">
            <a:spLocks noGrp="1"/>
          </p:cNvSpPr>
          <p:nvPr>
            <p:ph type="subTitle" idx="4"/>
          </p:nvPr>
        </p:nvSpPr>
        <p:spPr>
          <a:xfrm>
            <a:off x="1167167" y="3658175"/>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35" name="Google Shape;7135;g2a39e3d515b_4_2583"/>
          <p:cNvSpPr txBox="1">
            <a:spLocks noGrp="1"/>
          </p:cNvSpPr>
          <p:nvPr>
            <p:ph type="subTitle" idx="5"/>
          </p:nvPr>
        </p:nvSpPr>
        <p:spPr>
          <a:xfrm>
            <a:off x="1167167" y="4445667"/>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36" name="Google Shape;7136;g2a39e3d515b_4_2583"/>
          <p:cNvSpPr txBox="1">
            <a:spLocks noGrp="1"/>
          </p:cNvSpPr>
          <p:nvPr>
            <p:ph type="subTitle" idx="6"/>
          </p:nvPr>
        </p:nvSpPr>
        <p:spPr>
          <a:xfrm>
            <a:off x="7082033" y="1295700"/>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37" name="Google Shape;7137;g2a39e3d515b_4_2583"/>
          <p:cNvSpPr txBox="1">
            <a:spLocks noGrp="1"/>
          </p:cNvSpPr>
          <p:nvPr>
            <p:ph type="subTitle" idx="7"/>
          </p:nvPr>
        </p:nvSpPr>
        <p:spPr>
          <a:xfrm>
            <a:off x="7082033" y="2083192"/>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38" name="Google Shape;7138;g2a39e3d515b_4_2583"/>
          <p:cNvSpPr txBox="1">
            <a:spLocks noGrp="1"/>
          </p:cNvSpPr>
          <p:nvPr>
            <p:ph type="subTitle" idx="8"/>
          </p:nvPr>
        </p:nvSpPr>
        <p:spPr>
          <a:xfrm>
            <a:off x="7082033" y="2870683"/>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39" name="Google Shape;7139;g2a39e3d515b_4_2583"/>
          <p:cNvSpPr txBox="1">
            <a:spLocks noGrp="1"/>
          </p:cNvSpPr>
          <p:nvPr>
            <p:ph type="subTitle" idx="9"/>
          </p:nvPr>
        </p:nvSpPr>
        <p:spPr>
          <a:xfrm>
            <a:off x="7082033" y="3658175"/>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140" name="Google Shape;7140;g2a39e3d515b_4_2583"/>
          <p:cNvSpPr txBox="1">
            <a:spLocks noGrp="1"/>
          </p:cNvSpPr>
          <p:nvPr>
            <p:ph type="subTitle" idx="13"/>
          </p:nvPr>
        </p:nvSpPr>
        <p:spPr>
          <a:xfrm>
            <a:off x="7082033" y="4445667"/>
            <a:ext cx="437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pic>
        <p:nvPicPr>
          <p:cNvPr id="7141" name="Google Shape;7141;g2a39e3d515b_4_2583"/>
          <p:cNvPicPr preferRelativeResize="0"/>
          <p:nvPr/>
        </p:nvPicPr>
        <p:blipFill rotWithShape="1">
          <a:blip r:embed="rId2">
            <a:alphaModFix/>
          </a:blip>
          <a:srcRect t="-1850" b="1849"/>
          <a:stretch/>
        </p:blipFill>
        <p:spPr>
          <a:xfrm>
            <a:off x="6592434" y="3471801"/>
            <a:ext cx="5597197" cy="3386199"/>
          </a:xfrm>
          <a:prstGeom prst="rect">
            <a:avLst/>
          </a:prstGeom>
          <a:noFill/>
          <a:ln>
            <a:noFill/>
          </a:ln>
        </p:spPr>
      </p:pic>
    </p:spTree>
    <p:extLst>
      <p:ext uri="{BB962C8B-B14F-4D97-AF65-F5344CB8AC3E}">
        <p14:creationId xmlns:p14="http://schemas.microsoft.com/office/powerpoint/2010/main" val="314311181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2. Table of Contents A3 Light Short">
  <p:cSld name="2. Table of Contents A3 Light Short">
    <p:bg>
      <p:bgPr>
        <a:solidFill>
          <a:schemeClr val="dk2"/>
        </a:solidFill>
        <a:effectLst/>
      </p:bgPr>
    </p:bg>
    <p:spTree>
      <p:nvGrpSpPr>
        <p:cNvPr id="1" name="Shape 7142"/>
        <p:cNvGrpSpPr/>
        <p:nvPr/>
      </p:nvGrpSpPr>
      <p:grpSpPr>
        <a:xfrm>
          <a:off x="0" y="0"/>
          <a:ext cx="0" cy="0"/>
          <a:chOff x="0" y="0"/>
          <a:chExt cx="0" cy="0"/>
        </a:xfrm>
      </p:grpSpPr>
      <p:sp>
        <p:nvSpPr>
          <p:cNvPr id="7143" name="Google Shape;7143;g2a39e3d515b_4_2597"/>
          <p:cNvSpPr txBox="1">
            <a:spLocks noGrp="1"/>
          </p:cNvSpPr>
          <p:nvPr>
            <p:ph type="title"/>
          </p:nvPr>
        </p:nvSpPr>
        <p:spPr>
          <a:xfrm>
            <a:off x="726833" y="730500"/>
            <a:ext cx="10733600" cy="205121"/>
          </a:xfrm>
          <a:prstGeom prst="rect">
            <a:avLst/>
          </a:prstGeom>
        </p:spPr>
        <p:txBody>
          <a:bodyPr spcFirstLastPara="1" wrap="square" lIns="0" tIns="0" rIns="0" bIns="0" anchor="t" anchorCtr="0">
            <a:spAutoFit/>
          </a:bodyPr>
          <a:lstStyle>
            <a:lvl1pPr lvl="0" rtl="0">
              <a:spcBef>
                <a:spcPts val="0"/>
              </a:spcBef>
              <a:spcAft>
                <a:spcPts val="0"/>
              </a:spcAft>
              <a:buSzPts val="2000"/>
              <a:buNone/>
              <a:defRPr sz="1333"/>
            </a:lvl1pPr>
            <a:lvl2pPr lvl="1" rtl="0">
              <a:spcBef>
                <a:spcPts val="0"/>
              </a:spcBef>
              <a:spcAft>
                <a:spcPts val="0"/>
              </a:spcAft>
              <a:buSzPts val="2000"/>
              <a:buFont typeface="Inter SemiBold"/>
              <a:buNone/>
              <a:defRPr sz="1333">
                <a:latin typeface="Inter SemiBold"/>
                <a:ea typeface="Inter SemiBold"/>
                <a:cs typeface="Inter SemiBold"/>
                <a:sym typeface="Inter SemiBold"/>
              </a:defRPr>
            </a:lvl2pPr>
            <a:lvl3pPr lvl="2" rtl="0">
              <a:spcBef>
                <a:spcPts val="0"/>
              </a:spcBef>
              <a:spcAft>
                <a:spcPts val="0"/>
              </a:spcAft>
              <a:buSzPts val="2000"/>
              <a:buFont typeface="Inter SemiBold"/>
              <a:buNone/>
              <a:defRPr sz="1333">
                <a:latin typeface="Inter SemiBold"/>
                <a:ea typeface="Inter SemiBold"/>
                <a:cs typeface="Inter SemiBold"/>
                <a:sym typeface="Inter SemiBold"/>
              </a:defRPr>
            </a:lvl3pPr>
            <a:lvl4pPr lvl="3" rtl="0">
              <a:spcBef>
                <a:spcPts val="0"/>
              </a:spcBef>
              <a:spcAft>
                <a:spcPts val="0"/>
              </a:spcAft>
              <a:buSzPts val="2000"/>
              <a:buFont typeface="Inter SemiBold"/>
              <a:buNone/>
              <a:defRPr sz="1333">
                <a:latin typeface="Inter SemiBold"/>
                <a:ea typeface="Inter SemiBold"/>
                <a:cs typeface="Inter SemiBold"/>
                <a:sym typeface="Inter SemiBold"/>
              </a:defRPr>
            </a:lvl4pPr>
            <a:lvl5pPr lvl="4" rtl="0">
              <a:spcBef>
                <a:spcPts val="0"/>
              </a:spcBef>
              <a:spcAft>
                <a:spcPts val="0"/>
              </a:spcAft>
              <a:buSzPts val="2000"/>
              <a:buFont typeface="Inter SemiBold"/>
              <a:buNone/>
              <a:defRPr sz="1333">
                <a:latin typeface="Inter SemiBold"/>
                <a:ea typeface="Inter SemiBold"/>
                <a:cs typeface="Inter SemiBold"/>
                <a:sym typeface="Inter SemiBold"/>
              </a:defRPr>
            </a:lvl5pPr>
            <a:lvl6pPr lvl="5" rtl="0">
              <a:spcBef>
                <a:spcPts val="0"/>
              </a:spcBef>
              <a:spcAft>
                <a:spcPts val="0"/>
              </a:spcAft>
              <a:buSzPts val="2000"/>
              <a:buFont typeface="Inter SemiBold"/>
              <a:buNone/>
              <a:defRPr sz="1333">
                <a:latin typeface="Inter SemiBold"/>
                <a:ea typeface="Inter SemiBold"/>
                <a:cs typeface="Inter SemiBold"/>
                <a:sym typeface="Inter SemiBold"/>
              </a:defRPr>
            </a:lvl6pPr>
            <a:lvl7pPr lvl="6" rtl="0">
              <a:spcBef>
                <a:spcPts val="0"/>
              </a:spcBef>
              <a:spcAft>
                <a:spcPts val="0"/>
              </a:spcAft>
              <a:buSzPts val="2000"/>
              <a:buFont typeface="Inter SemiBold"/>
              <a:buNone/>
              <a:defRPr sz="1333">
                <a:latin typeface="Inter SemiBold"/>
                <a:ea typeface="Inter SemiBold"/>
                <a:cs typeface="Inter SemiBold"/>
                <a:sym typeface="Inter SemiBold"/>
              </a:defRPr>
            </a:lvl7pPr>
            <a:lvl8pPr lvl="7" rtl="0">
              <a:spcBef>
                <a:spcPts val="0"/>
              </a:spcBef>
              <a:spcAft>
                <a:spcPts val="0"/>
              </a:spcAft>
              <a:buSzPts val="2000"/>
              <a:buFont typeface="Inter SemiBold"/>
              <a:buNone/>
              <a:defRPr sz="1333">
                <a:latin typeface="Inter SemiBold"/>
                <a:ea typeface="Inter SemiBold"/>
                <a:cs typeface="Inter SemiBold"/>
                <a:sym typeface="Inter SemiBold"/>
              </a:defRPr>
            </a:lvl8pPr>
            <a:lvl9pPr lvl="8" rtl="0">
              <a:spcBef>
                <a:spcPts val="0"/>
              </a:spcBef>
              <a:spcAft>
                <a:spcPts val="0"/>
              </a:spcAft>
              <a:buSzPts val="2000"/>
              <a:buFont typeface="Inter SemiBold"/>
              <a:buNone/>
              <a:defRPr sz="1333">
                <a:latin typeface="Inter SemiBold"/>
                <a:ea typeface="Inter SemiBold"/>
                <a:cs typeface="Inter SemiBold"/>
                <a:sym typeface="Inter SemiBold"/>
              </a:defRPr>
            </a:lvl9pPr>
          </a:lstStyle>
          <a:p>
            <a:endParaRPr/>
          </a:p>
        </p:txBody>
      </p:sp>
      <p:sp>
        <p:nvSpPr>
          <p:cNvPr id="7144" name="Google Shape;7144;g2a39e3d515b_4_2597"/>
          <p:cNvSpPr txBox="1">
            <a:spLocks noGrp="1"/>
          </p:cNvSpPr>
          <p:nvPr>
            <p:ph type="subTitle" idx="1"/>
          </p:nvPr>
        </p:nvSpPr>
        <p:spPr>
          <a:xfrm>
            <a:off x="1167167" y="1246100"/>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sp>
        <p:nvSpPr>
          <p:cNvPr id="7145" name="Google Shape;7145;g2a39e3d515b_4_2597"/>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46" name="Google Shape;7146;g2a39e3d515b_4_2597"/>
          <p:cNvSpPr txBox="1">
            <a:spLocks noGrp="1"/>
          </p:cNvSpPr>
          <p:nvPr>
            <p:ph type="subTitle" idx="2"/>
          </p:nvPr>
        </p:nvSpPr>
        <p:spPr>
          <a:xfrm>
            <a:off x="1167167" y="2101742"/>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sp>
        <p:nvSpPr>
          <p:cNvPr id="7147" name="Google Shape;7147;g2a39e3d515b_4_2597"/>
          <p:cNvSpPr txBox="1">
            <a:spLocks noGrp="1"/>
          </p:cNvSpPr>
          <p:nvPr>
            <p:ph type="subTitle" idx="3"/>
          </p:nvPr>
        </p:nvSpPr>
        <p:spPr>
          <a:xfrm>
            <a:off x="1167167" y="2957383"/>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sp>
        <p:nvSpPr>
          <p:cNvPr id="7148" name="Google Shape;7148;g2a39e3d515b_4_2597"/>
          <p:cNvSpPr txBox="1">
            <a:spLocks noGrp="1"/>
          </p:cNvSpPr>
          <p:nvPr>
            <p:ph type="subTitle" idx="4"/>
          </p:nvPr>
        </p:nvSpPr>
        <p:spPr>
          <a:xfrm>
            <a:off x="1167167" y="3813025"/>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sp>
        <p:nvSpPr>
          <p:cNvPr id="7149" name="Google Shape;7149;g2a39e3d515b_4_2597"/>
          <p:cNvSpPr txBox="1">
            <a:spLocks noGrp="1"/>
          </p:cNvSpPr>
          <p:nvPr>
            <p:ph type="subTitle" idx="5"/>
          </p:nvPr>
        </p:nvSpPr>
        <p:spPr>
          <a:xfrm>
            <a:off x="1167167" y="4668667"/>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pic>
        <p:nvPicPr>
          <p:cNvPr id="7150" name="Google Shape;7150;g2a39e3d515b_4_2597"/>
          <p:cNvPicPr preferRelativeResize="0"/>
          <p:nvPr/>
        </p:nvPicPr>
        <p:blipFill rotWithShape="1">
          <a:blip r:embed="rId2">
            <a:alphaModFix/>
          </a:blip>
          <a:srcRect t="-1850" b="1849"/>
          <a:stretch/>
        </p:blipFill>
        <p:spPr>
          <a:xfrm>
            <a:off x="6592434" y="3471801"/>
            <a:ext cx="5597197" cy="3386199"/>
          </a:xfrm>
          <a:prstGeom prst="rect">
            <a:avLst/>
          </a:prstGeom>
          <a:noFill/>
          <a:ln>
            <a:noFill/>
          </a:ln>
        </p:spPr>
      </p:pic>
    </p:spTree>
    <p:extLst>
      <p:ext uri="{BB962C8B-B14F-4D97-AF65-F5344CB8AC3E}">
        <p14:creationId xmlns:p14="http://schemas.microsoft.com/office/powerpoint/2010/main" val="177012711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03. Text Slide A | Standard">
  <p:cSld name="03. Text Slide A | Standard">
    <p:spTree>
      <p:nvGrpSpPr>
        <p:cNvPr id="1" name="Shape 7151"/>
        <p:cNvGrpSpPr/>
        <p:nvPr/>
      </p:nvGrpSpPr>
      <p:grpSpPr>
        <a:xfrm>
          <a:off x="0" y="0"/>
          <a:ext cx="0" cy="0"/>
          <a:chOff x="0" y="0"/>
          <a:chExt cx="0" cy="0"/>
        </a:xfrm>
      </p:grpSpPr>
      <p:sp>
        <p:nvSpPr>
          <p:cNvPr id="7152" name="Google Shape;7152;g2a39e3d515b_4_2606"/>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53" name="Google Shape;7153;g2a39e3d515b_4_260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54" name="Google Shape;7154;g2a39e3d515b_4_2606"/>
          <p:cNvSpPr txBox="1">
            <a:spLocks noGrp="1"/>
          </p:cNvSpPr>
          <p:nvPr>
            <p:ph type="body" idx="1"/>
          </p:nvPr>
        </p:nvSpPr>
        <p:spPr>
          <a:xfrm>
            <a:off x="734467" y="1341120"/>
            <a:ext cx="10733600" cy="431015"/>
          </a:xfrm>
          <a:prstGeom prst="rect">
            <a:avLst/>
          </a:prstGeom>
        </p:spPr>
        <p:txBody>
          <a:bodyPr spcFirstLastPara="1" wrap="square" lIns="0" tIns="0" rIns="0" bIns="0" anchor="t" anchorCtr="0">
            <a:spAutoFit/>
          </a:bodyPr>
          <a:lstStyle>
            <a:lvl1pPr marL="304815" lvl="0" indent="-270947" rtl="0">
              <a:spcBef>
                <a:spcPts val="0"/>
              </a:spcBef>
              <a:spcAft>
                <a:spcPts val="0"/>
              </a:spcAft>
              <a:buSzPts val="2800"/>
              <a:buChar char="●"/>
              <a:defRPr sz="1867"/>
            </a:lvl1pPr>
            <a:lvl2pPr marL="609630" lvl="1" indent="-270947" rtl="0">
              <a:spcBef>
                <a:spcPts val="0"/>
              </a:spcBef>
              <a:spcAft>
                <a:spcPts val="0"/>
              </a:spcAft>
              <a:buSzPts val="2800"/>
              <a:buChar char="○"/>
              <a:defRPr/>
            </a:lvl2pPr>
            <a:lvl3pPr marL="914446" lvl="2" indent="-237079" rtl="0">
              <a:spcBef>
                <a:spcPts val="0"/>
              </a:spcBef>
              <a:spcAft>
                <a:spcPts val="0"/>
              </a:spcAft>
              <a:buSzPts val="2000"/>
              <a:buChar char="■"/>
              <a:defRPr/>
            </a:lvl3pPr>
            <a:lvl4pPr marL="1219261" lvl="3" indent="-211677" rtl="0">
              <a:spcBef>
                <a:spcPts val="0"/>
              </a:spcBef>
              <a:spcAft>
                <a:spcPts val="0"/>
              </a:spcAft>
              <a:buSzPts val="1400"/>
              <a:buChar char="●"/>
              <a:defRPr/>
            </a:lvl4pPr>
            <a:lvl5pPr marL="1524076" lvl="4" indent="-211677" rtl="0">
              <a:spcBef>
                <a:spcPts val="0"/>
              </a:spcBef>
              <a:spcAft>
                <a:spcPts val="0"/>
              </a:spcAft>
              <a:buSzPts val="1400"/>
              <a:buChar char="○"/>
              <a:defRPr/>
            </a:lvl5pPr>
            <a:lvl6pPr marL="1828891" lvl="5" indent="-211677" rtl="0">
              <a:spcBef>
                <a:spcPts val="0"/>
              </a:spcBef>
              <a:spcAft>
                <a:spcPts val="0"/>
              </a:spcAft>
              <a:buSzPts val="1400"/>
              <a:buChar char="■"/>
              <a:defRPr/>
            </a:lvl6pPr>
            <a:lvl7pPr marL="2133707" lvl="6" indent="-211677" rtl="0">
              <a:spcBef>
                <a:spcPts val="0"/>
              </a:spcBef>
              <a:spcAft>
                <a:spcPts val="0"/>
              </a:spcAft>
              <a:buSzPts val="1400"/>
              <a:buChar char="●"/>
              <a:defRPr/>
            </a:lvl7pPr>
            <a:lvl8pPr marL="2438522" lvl="7" indent="-211677" rtl="0">
              <a:spcBef>
                <a:spcPts val="0"/>
              </a:spcBef>
              <a:spcAft>
                <a:spcPts val="0"/>
              </a:spcAft>
              <a:buSzPts val="1400"/>
              <a:buChar char="○"/>
              <a:defRPr/>
            </a:lvl8pPr>
            <a:lvl9pPr marL="2743337" lvl="8" indent="-211677" rtl="0">
              <a:spcBef>
                <a:spcPts val="0"/>
              </a:spcBef>
              <a:spcAft>
                <a:spcPts val="0"/>
              </a:spcAft>
              <a:buSzPts val="1400"/>
              <a:buChar char="■"/>
              <a:defRPr/>
            </a:lvl9pPr>
          </a:lstStyle>
          <a:p>
            <a:endParaRPr/>
          </a:p>
        </p:txBody>
      </p:sp>
    </p:spTree>
    <p:extLst>
      <p:ext uri="{BB962C8B-B14F-4D97-AF65-F5344CB8AC3E}">
        <p14:creationId xmlns:p14="http://schemas.microsoft.com/office/powerpoint/2010/main" val="203402554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11. Content Slide | Neutral BG">
  <p:cSld name="11. Content Slide | Neutral BG">
    <p:bg>
      <p:bgPr>
        <a:solidFill>
          <a:schemeClr val="dk2"/>
        </a:solidFill>
        <a:effectLst/>
      </p:bgPr>
    </p:bg>
    <p:spTree>
      <p:nvGrpSpPr>
        <p:cNvPr id="1" name="Shape 7155"/>
        <p:cNvGrpSpPr/>
        <p:nvPr/>
      </p:nvGrpSpPr>
      <p:grpSpPr>
        <a:xfrm>
          <a:off x="0" y="0"/>
          <a:ext cx="0" cy="0"/>
          <a:chOff x="0" y="0"/>
          <a:chExt cx="0" cy="0"/>
        </a:xfrm>
      </p:grpSpPr>
      <p:sp>
        <p:nvSpPr>
          <p:cNvPr id="7156" name="Google Shape;7156;g2a39e3d515b_4_2610"/>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57" name="Google Shape;7157;g2a39e3d515b_4_261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58" name="Google Shape;7158;g2a39e3d515b_4_2610"/>
          <p:cNvSpPr txBox="1">
            <a:spLocks noGrp="1"/>
          </p:cNvSpPr>
          <p:nvPr>
            <p:ph type="subTitle" idx="1"/>
          </p:nvPr>
        </p:nvSpPr>
        <p:spPr>
          <a:xfrm>
            <a:off x="725800" y="1341120"/>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374670909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11. Content Slide | White BG">
  <p:cSld name="11. Content Slide | White BG">
    <p:bg>
      <p:bgPr>
        <a:solidFill>
          <a:schemeClr val="lt1"/>
        </a:solidFill>
        <a:effectLst/>
      </p:bgPr>
    </p:bg>
    <p:spTree>
      <p:nvGrpSpPr>
        <p:cNvPr id="1" name="Shape 7159"/>
        <p:cNvGrpSpPr/>
        <p:nvPr/>
      </p:nvGrpSpPr>
      <p:grpSpPr>
        <a:xfrm>
          <a:off x="0" y="0"/>
          <a:ext cx="0" cy="0"/>
          <a:chOff x="0" y="0"/>
          <a:chExt cx="0" cy="0"/>
        </a:xfrm>
      </p:grpSpPr>
      <p:sp>
        <p:nvSpPr>
          <p:cNvPr id="7160" name="Google Shape;7160;g2a39e3d515b_4_2614"/>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61" name="Google Shape;7161;g2a39e3d515b_4_261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62" name="Google Shape;7162;g2a39e3d515b_4_2614"/>
          <p:cNvSpPr txBox="1">
            <a:spLocks noGrp="1"/>
          </p:cNvSpPr>
          <p:nvPr>
            <p:ph type="subTitle" idx="1"/>
          </p:nvPr>
        </p:nvSpPr>
        <p:spPr>
          <a:xfrm>
            <a:off x="725800" y="1341120"/>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128206110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11. Content Slide | White BG | Long Headline">
  <p:cSld name="11. Content Slide | White BG | Long Headline">
    <p:bg>
      <p:bgPr>
        <a:solidFill>
          <a:schemeClr val="lt1"/>
        </a:solidFill>
        <a:effectLst/>
      </p:bgPr>
    </p:bg>
    <p:spTree>
      <p:nvGrpSpPr>
        <p:cNvPr id="1" name="Shape 7163"/>
        <p:cNvGrpSpPr/>
        <p:nvPr/>
      </p:nvGrpSpPr>
      <p:grpSpPr>
        <a:xfrm>
          <a:off x="0" y="0"/>
          <a:ext cx="0" cy="0"/>
          <a:chOff x="0" y="0"/>
          <a:chExt cx="0" cy="0"/>
        </a:xfrm>
      </p:grpSpPr>
      <p:sp>
        <p:nvSpPr>
          <p:cNvPr id="7164" name="Google Shape;7164;g2a39e3d515b_4_2618"/>
          <p:cNvSpPr txBox="1">
            <a:spLocks noGrp="1"/>
          </p:cNvSpPr>
          <p:nvPr>
            <p:ph type="title"/>
          </p:nvPr>
        </p:nvSpPr>
        <p:spPr>
          <a:xfrm>
            <a:off x="726835" y="649733"/>
            <a:ext cx="10733600" cy="410433"/>
          </a:xfrm>
          <a:prstGeom prst="rect">
            <a:avLst/>
          </a:prstGeom>
        </p:spPr>
        <p:txBody>
          <a:bodyPr spcFirstLastPara="1" wrap="square" lIns="0" tIns="0" rIns="0" bIns="0" anchor="t" anchorCtr="0">
            <a:spAutoFit/>
          </a:bodyPr>
          <a:lstStyle>
            <a:lvl1pPr lvl="0" rtl="0">
              <a:spcBef>
                <a:spcPts val="0"/>
              </a:spcBef>
              <a:spcAft>
                <a:spcPts val="0"/>
              </a:spcAft>
              <a:buSzPts val="4000"/>
              <a:buNone/>
              <a:defRPr sz="2667"/>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65" name="Google Shape;7165;g2a39e3d515b_4_261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66" name="Google Shape;7166;g2a39e3d515b_4_2618"/>
          <p:cNvSpPr txBox="1">
            <a:spLocks noGrp="1"/>
          </p:cNvSpPr>
          <p:nvPr>
            <p:ph type="subTitle" idx="1"/>
          </p:nvPr>
        </p:nvSpPr>
        <p:spPr>
          <a:xfrm>
            <a:off x="725800" y="1633728"/>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20771424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11. Content Slide | Neutral BG | Long Headline">
  <p:cSld name="11. Content Slide | Neutral BG | Long Headline">
    <p:bg>
      <p:bgPr>
        <a:solidFill>
          <a:schemeClr val="dk2"/>
        </a:solidFill>
        <a:effectLst/>
      </p:bgPr>
    </p:bg>
    <p:spTree>
      <p:nvGrpSpPr>
        <p:cNvPr id="1" name="Shape 7167"/>
        <p:cNvGrpSpPr/>
        <p:nvPr/>
      </p:nvGrpSpPr>
      <p:grpSpPr>
        <a:xfrm>
          <a:off x="0" y="0"/>
          <a:ext cx="0" cy="0"/>
          <a:chOff x="0" y="0"/>
          <a:chExt cx="0" cy="0"/>
        </a:xfrm>
      </p:grpSpPr>
      <p:sp>
        <p:nvSpPr>
          <p:cNvPr id="7168" name="Google Shape;7168;g2a39e3d515b_4_2622"/>
          <p:cNvSpPr txBox="1">
            <a:spLocks noGrp="1"/>
          </p:cNvSpPr>
          <p:nvPr>
            <p:ph type="title"/>
          </p:nvPr>
        </p:nvSpPr>
        <p:spPr>
          <a:xfrm>
            <a:off x="726835" y="649733"/>
            <a:ext cx="10733600" cy="410433"/>
          </a:xfrm>
          <a:prstGeom prst="rect">
            <a:avLst/>
          </a:prstGeom>
        </p:spPr>
        <p:txBody>
          <a:bodyPr spcFirstLastPara="1" wrap="square" lIns="0" tIns="0" rIns="0" bIns="0" anchor="t" anchorCtr="0">
            <a:spAutoFit/>
          </a:bodyPr>
          <a:lstStyle>
            <a:lvl1pPr lvl="0" rtl="0">
              <a:spcBef>
                <a:spcPts val="0"/>
              </a:spcBef>
              <a:spcAft>
                <a:spcPts val="0"/>
              </a:spcAft>
              <a:buSzPts val="4000"/>
              <a:buNone/>
              <a:defRPr sz="2667"/>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69" name="Google Shape;7169;g2a39e3d515b_4_2622"/>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70" name="Google Shape;7170;g2a39e3d515b_4_2622"/>
          <p:cNvSpPr txBox="1">
            <a:spLocks noGrp="1"/>
          </p:cNvSpPr>
          <p:nvPr>
            <p:ph type="subTitle" idx="1"/>
          </p:nvPr>
        </p:nvSpPr>
        <p:spPr>
          <a:xfrm>
            <a:off x="725800" y="1633728"/>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8337864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11. Content Slide | Arrow Chart">
  <p:cSld name="11. Content Slide | Arrow Chart">
    <p:bg>
      <p:bgPr>
        <a:solidFill>
          <a:schemeClr val="lt1"/>
        </a:solidFill>
        <a:effectLst/>
      </p:bgPr>
    </p:bg>
    <p:spTree>
      <p:nvGrpSpPr>
        <p:cNvPr id="1" name="Shape 7171"/>
        <p:cNvGrpSpPr/>
        <p:nvPr/>
      </p:nvGrpSpPr>
      <p:grpSpPr>
        <a:xfrm>
          <a:off x="0" y="0"/>
          <a:ext cx="0" cy="0"/>
          <a:chOff x="0" y="0"/>
          <a:chExt cx="0" cy="0"/>
        </a:xfrm>
      </p:grpSpPr>
      <p:sp>
        <p:nvSpPr>
          <p:cNvPr id="7172" name="Google Shape;7172;g2a39e3d515b_4_2626"/>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73" name="Google Shape;7173;g2a39e3d515b_4_262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74" name="Google Shape;7174;g2a39e3d515b_4_2626"/>
          <p:cNvSpPr txBox="1">
            <a:spLocks noGrp="1"/>
          </p:cNvSpPr>
          <p:nvPr>
            <p:ph type="subTitle" idx="1"/>
          </p:nvPr>
        </p:nvSpPr>
        <p:spPr>
          <a:xfrm>
            <a:off x="725800" y="1341120"/>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75" name="Google Shape;7175;g2a39e3d515b_4_2626"/>
          <p:cNvSpPr/>
          <p:nvPr/>
        </p:nvSpPr>
        <p:spPr>
          <a:xfrm>
            <a:off x="7060633" y="2548128"/>
            <a:ext cx="4621200" cy="3052000"/>
          </a:xfrm>
          <a:prstGeom prst="homePlate">
            <a:avLst>
              <a:gd name="adj" fmla="val 23065"/>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highlight>
                <a:srgbClr val="FFFFFF"/>
              </a:highlight>
            </a:endParaRPr>
          </a:p>
        </p:txBody>
      </p:sp>
      <p:sp>
        <p:nvSpPr>
          <p:cNvPr id="7176" name="Google Shape;7176;g2a39e3d515b_4_2626"/>
          <p:cNvSpPr/>
          <p:nvPr/>
        </p:nvSpPr>
        <p:spPr>
          <a:xfrm>
            <a:off x="3244700" y="2548128"/>
            <a:ext cx="4814000" cy="3052000"/>
          </a:xfrm>
          <a:prstGeom prst="homePlate">
            <a:avLst>
              <a:gd name="adj" fmla="val 23065"/>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highlight>
                <a:srgbClr val="FFFFFF"/>
              </a:highlight>
            </a:endParaRPr>
          </a:p>
        </p:txBody>
      </p:sp>
      <p:sp>
        <p:nvSpPr>
          <p:cNvPr id="7177" name="Google Shape;7177;g2a39e3d515b_4_2626"/>
          <p:cNvSpPr/>
          <p:nvPr/>
        </p:nvSpPr>
        <p:spPr>
          <a:xfrm>
            <a:off x="726833" y="2548128"/>
            <a:ext cx="3349200" cy="3052000"/>
          </a:xfrm>
          <a:prstGeom prst="homePlate">
            <a:avLst>
              <a:gd name="adj" fmla="val 23065"/>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highlight>
                <a:srgbClr val="FFFFFF"/>
              </a:highlight>
            </a:endParaRPr>
          </a:p>
        </p:txBody>
      </p:sp>
    </p:spTree>
    <p:extLst>
      <p:ext uri="{BB962C8B-B14F-4D97-AF65-F5344CB8AC3E}">
        <p14:creationId xmlns:p14="http://schemas.microsoft.com/office/powerpoint/2010/main" val="138408320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11. Content Slide | Box Chart">
  <p:cSld name="11. Content Slide | Box Chart">
    <p:bg>
      <p:bgPr>
        <a:solidFill>
          <a:schemeClr val="lt1"/>
        </a:solidFill>
        <a:effectLst/>
      </p:bgPr>
    </p:bg>
    <p:spTree>
      <p:nvGrpSpPr>
        <p:cNvPr id="1" name="Shape 7178"/>
        <p:cNvGrpSpPr/>
        <p:nvPr/>
      </p:nvGrpSpPr>
      <p:grpSpPr>
        <a:xfrm>
          <a:off x="0" y="0"/>
          <a:ext cx="0" cy="0"/>
          <a:chOff x="0" y="0"/>
          <a:chExt cx="0" cy="0"/>
        </a:xfrm>
      </p:grpSpPr>
      <p:sp>
        <p:nvSpPr>
          <p:cNvPr id="7179" name="Google Shape;7179;g2a39e3d515b_4_2633"/>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80" name="Google Shape;7180;g2a39e3d515b_4_2633"/>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81" name="Google Shape;7181;g2a39e3d515b_4_2633"/>
          <p:cNvSpPr txBox="1">
            <a:spLocks noGrp="1"/>
          </p:cNvSpPr>
          <p:nvPr>
            <p:ph type="subTitle" idx="1"/>
          </p:nvPr>
        </p:nvSpPr>
        <p:spPr>
          <a:xfrm>
            <a:off x="725800" y="1341120"/>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82" name="Google Shape;7182;g2a39e3d515b_4_2633"/>
          <p:cNvSpPr/>
          <p:nvPr/>
        </p:nvSpPr>
        <p:spPr>
          <a:xfrm>
            <a:off x="2221251" y="3420504"/>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183" name="Google Shape;7183;g2a39e3d515b_4_2633"/>
          <p:cNvSpPr/>
          <p:nvPr/>
        </p:nvSpPr>
        <p:spPr>
          <a:xfrm>
            <a:off x="726833" y="3420507"/>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184" name="Google Shape;7184;g2a39e3d515b_4_2633"/>
          <p:cNvSpPr/>
          <p:nvPr/>
        </p:nvSpPr>
        <p:spPr>
          <a:xfrm>
            <a:off x="2221289" y="4617908"/>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185" name="Google Shape;7185;g2a39e3d515b_4_2633"/>
          <p:cNvSpPr/>
          <p:nvPr/>
        </p:nvSpPr>
        <p:spPr>
          <a:xfrm>
            <a:off x="726833" y="4617913"/>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186" name="Google Shape;7186;g2a39e3d515b_4_2633"/>
          <p:cNvSpPr/>
          <p:nvPr/>
        </p:nvSpPr>
        <p:spPr>
          <a:xfrm>
            <a:off x="2221289" y="2223100"/>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7187" name="Google Shape;7187;g2a39e3d515b_4_2633"/>
          <p:cNvSpPr/>
          <p:nvPr/>
        </p:nvSpPr>
        <p:spPr>
          <a:xfrm>
            <a:off x="726833" y="2223115"/>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188" name="Google Shape;7188;g2a39e3d515b_4_2633"/>
          <p:cNvSpPr txBox="1">
            <a:spLocks noGrp="1"/>
          </p:cNvSpPr>
          <p:nvPr>
            <p:ph type="subTitle" idx="2"/>
          </p:nvPr>
        </p:nvSpPr>
        <p:spPr>
          <a:xfrm>
            <a:off x="2438400" y="2537533"/>
            <a:ext cx="8778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89" name="Google Shape;7189;g2a39e3d515b_4_2633"/>
          <p:cNvSpPr txBox="1">
            <a:spLocks noGrp="1"/>
          </p:cNvSpPr>
          <p:nvPr>
            <p:ph type="subTitle" idx="3"/>
          </p:nvPr>
        </p:nvSpPr>
        <p:spPr>
          <a:xfrm>
            <a:off x="2438400" y="3756733"/>
            <a:ext cx="8778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190" name="Google Shape;7190;g2a39e3d515b_4_2633"/>
          <p:cNvSpPr txBox="1">
            <a:spLocks noGrp="1"/>
          </p:cNvSpPr>
          <p:nvPr>
            <p:ph type="subTitle" idx="4"/>
          </p:nvPr>
        </p:nvSpPr>
        <p:spPr>
          <a:xfrm>
            <a:off x="2438400" y="4975933"/>
            <a:ext cx="8778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7878372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Q&amp;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41577DF-3F2B-45FB-B7EC-3FEB0B6A84C1}"/>
              </a:ext>
            </a:extLst>
          </p:cNvPr>
          <p:cNvSpPr/>
          <p:nvPr userDrawn="1"/>
        </p:nvSpPr>
        <p:spPr>
          <a:xfrm>
            <a:off x="0" y="4"/>
            <a:ext cx="12192000" cy="6857999"/>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4" name="Title 1">
            <a:extLst>
              <a:ext uri="{FF2B5EF4-FFF2-40B4-BE49-F238E27FC236}">
                <a16:creationId xmlns:a16="http://schemas.microsoft.com/office/drawing/2014/main" id="{E1117F20-7793-4845-8B00-EB194EDF2705}"/>
              </a:ext>
            </a:extLst>
          </p:cNvPr>
          <p:cNvSpPr>
            <a:spLocks noGrp="1"/>
          </p:cNvSpPr>
          <p:nvPr>
            <p:ph type="title" hasCustomPrompt="1"/>
          </p:nvPr>
        </p:nvSpPr>
        <p:spPr>
          <a:xfrm>
            <a:off x="2811167" y="3970174"/>
            <a:ext cx="6569664" cy="374287"/>
          </a:xfrm>
        </p:spPr>
        <p:txBody>
          <a:bodyPr>
            <a:noAutofit/>
          </a:bodyPr>
          <a:lstStyle>
            <a:lvl1pPr algn="ctr">
              <a:defRPr sz="3375">
                <a:solidFill>
                  <a:schemeClr val="bg1"/>
                </a:solidFill>
              </a:defRPr>
            </a:lvl1pPr>
          </a:lstStyle>
          <a:p>
            <a:r>
              <a:rPr lang="en-US" dirty="0"/>
              <a:t>Questions &amp; Answer</a:t>
            </a:r>
          </a:p>
        </p:txBody>
      </p:sp>
      <p:sp>
        <p:nvSpPr>
          <p:cNvPr id="10" name="Text Placeholder 2">
            <a:extLst>
              <a:ext uri="{FF2B5EF4-FFF2-40B4-BE49-F238E27FC236}">
                <a16:creationId xmlns:a16="http://schemas.microsoft.com/office/drawing/2014/main" id="{96C0B6C9-8C06-4E46-9AB9-02A21B4C24B2}"/>
              </a:ext>
            </a:extLst>
          </p:cNvPr>
          <p:cNvSpPr>
            <a:spLocks noGrp="1"/>
          </p:cNvSpPr>
          <p:nvPr>
            <p:ph type="body" idx="14" hasCustomPrompt="1"/>
          </p:nvPr>
        </p:nvSpPr>
        <p:spPr>
          <a:xfrm>
            <a:off x="3692109" y="5086184"/>
            <a:ext cx="4807791" cy="685160"/>
          </a:xfrm>
          <a:prstGeom prst="rect">
            <a:avLst/>
          </a:prstGeom>
        </p:spPr>
        <p:txBody>
          <a:bodyPr>
            <a:noAutofit/>
          </a:bodyPr>
          <a:lstStyle>
            <a:lvl1pPr marL="0" indent="0" algn="ctr">
              <a:lnSpc>
                <a:spcPct val="100000"/>
              </a:lnSpc>
              <a:buNone/>
              <a:defRPr sz="1425" b="0">
                <a:solidFill>
                  <a:schemeClr val="bg1"/>
                </a:solidFill>
                <a:latin typeface="Raleway" panose="020B0503030101060003" pitchFamily="34" charset="0"/>
              </a:defRPr>
            </a:lvl1pPr>
            <a:lvl2pPr marL="342891" indent="0">
              <a:buNone/>
              <a:defRPr sz="1500">
                <a:solidFill>
                  <a:schemeClr val="tx1">
                    <a:tint val="75000"/>
                  </a:schemeClr>
                </a:solidFill>
              </a:defRPr>
            </a:lvl2pPr>
            <a:lvl3pPr marL="685783" indent="0">
              <a:buNone/>
              <a:defRPr sz="1351">
                <a:solidFill>
                  <a:schemeClr val="tx1">
                    <a:tint val="75000"/>
                  </a:schemeClr>
                </a:solidFill>
              </a:defRPr>
            </a:lvl3pPr>
            <a:lvl4pPr marL="1028674"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9" indent="0">
              <a:buNone/>
              <a:defRPr sz="1200">
                <a:solidFill>
                  <a:schemeClr val="tx1">
                    <a:tint val="75000"/>
                  </a:schemeClr>
                </a:solidFill>
              </a:defRPr>
            </a:lvl7pPr>
            <a:lvl8pPr marL="2400240" indent="0">
              <a:buNone/>
              <a:defRPr sz="1200">
                <a:solidFill>
                  <a:schemeClr val="tx1">
                    <a:tint val="75000"/>
                  </a:schemeClr>
                </a:solidFill>
              </a:defRPr>
            </a:lvl8pPr>
            <a:lvl9pPr marL="2743131" indent="0">
              <a:buNone/>
              <a:defRPr sz="1200">
                <a:solidFill>
                  <a:schemeClr val="tx1">
                    <a:tint val="75000"/>
                  </a:schemeClr>
                </a:solidFill>
              </a:defRPr>
            </a:lvl9pPr>
          </a:lstStyle>
          <a:p>
            <a:pPr lvl="0"/>
            <a:r>
              <a:rPr lang="en-US" dirty="0"/>
              <a:t>Subtitle for the slide Subtitle for the slide Subtitle for the slide</a:t>
            </a:r>
          </a:p>
        </p:txBody>
      </p:sp>
      <p:sp>
        <p:nvSpPr>
          <p:cNvPr id="5" name="Picture Placeholder 4">
            <a:extLst>
              <a:ext uri="{FF2B5EF4-FFF2-40B4-BE49-F238E27FC236}">
                <a16:creationId xmlns:a16="http://schemas.microsoft.com/office/drawing/2014/main" id="{5757E570-0572-4FC3-A5AF-8C1042341282}"/>
              </a:ext>
            </a:extLst>
          </p:cNvPr>
          <p:cNvSpPr>
            <a:spLocks noGrp="1"/>
          </p:cNvSpPr>
          <p:nvPr>
            <p:ph type="pic" sz="quarter" idx="19"/>
          </p:nvPr>
        </p:nvSpPr>
        <p:spPr>
          <a:xfrm>
            <a:off x="606948" y="467"/>
            <a:ext cx="10978113" cy="3217191"/>
          </a:xfrm>
        </p:spPr>
        <p:txBody>
          <a:bodyPr/>
          <a:lstStyle/>
          <a:p>
            <a:endParaRPr lang="en-US" dirty="0"/>
          </a:p>
        </p:txBody>
      </p:sp>
      <p:cxnSp>
        <p:nvCxnSpPr>
          <p:cNvPr id="13" name="Straight Connector 12">
            <a:extLst>
              <a:ext uri="{FF2B5EF4-FFF2-40B4-BE49-F238E27FC236}">
                <a16:creationId xmlns:a16="http://schemas.microsoft.com/office/drawing/2014/main" id="{68566A92-7FF3-47AD-80A8-70018A916B98}"/>
              </a:ext>
            </a:extLst>
          </p:cNvPr>
          <p:cNvCxnSpPr>
            <a:cxnSpLocks/>
          </p:cNvCxnSpPr>
          <p:nvPr userDrawn="1"/>
        </p:nvCxnSpPr>
        <p:spPr>
          <a:xfrm>
            <a:off x="3673294" y="4614824"/>
            <a:ext cx="4845423"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pic>
        <p:nvPicPr>
          <p:cNvPr id="23" name="Picture 22" descr="A picture containing drawing&#10;&#10;Description automatically generated">
            <a:extLst>
              <a:ext uri="{FF2B5EF4-FFF2-40B4-BE49-F238E27FC236}">
                <a16:creationId xmlns:a16="http://schemas.microsoft.com/office/drawing/2014/main" id="{58A6B905-E7BB-4CB9-B5A3-83877F7D4DC3}"/>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06676" y="6265618"/>
            <a:ext cx="1179717" cy="591292"/>
          </a:xfrm>
          <a:prstGeom prst="rect">
            <a:avLst/>
          </a:prstGeom>
        </p:spPr>
      </p:pic>
      <p:sp>
        <p:nvSpPr>
          <p:cNvPr id="17" name="Slide Number Placeholder 5">
            <a:extLst>
              <a:ext uri="{FF2B5EF4-FFF2-40B4-BE49-F238E27FC236}">
                <a16:creationId xmlns:a16="http://schemas.microsoft.com/office/drawing/2014/main" id="{14559626-B2C3-4005-97DD-B6BF09E20D56}"/>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bg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18" name="Footer Placeholder 4">
            <a:extLst>
              <a:ext uri="{FF2B5EF4-FFF2-40B4-BE49-F238E27FC236}">
                <a16:creationId xmlns:a16="http://schemas.microsoft.com/office/drawing/2014/main" id="{E49AC53F-E669-4137-8AAD-354618CDDBFB}"/>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59203390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11. Content Slide | Top Section Split">
  <p:cSld name="11. Content Slide | Top Section Split">
    <p:bg>
      <p:bgPr>
        <a:solidFill>
          <a:schemeClr val="lt1"/>
        </a:solidFill>
        <a:effectLst/>
      </p:bgPr>
    </p:bg>
    <p:spTree>
      <p:nvGrpSpPr>
        <p:cNvPr id="1" name="Shape 7191"/>
        <p:cNvGrpSpPr/>
        <p:nvPr/>
      </p:nvGrpSpPr>
      <p:grpSpPr>
        <a:xfrm>
          <a:off x="0" y="0"/>
          <a:ext cx="0" cy="0"/>
          <a:chOff x="0" y="0"/>
          <a:chExt cx="0" cy="0"/>
        </a:xfrm>
      </p:grpSpPr>
      <p:sp>
        <p:nvSpPr>
          <p:cNvPr id="7192" name="Google Shape;7192;g2a39e3d515b_4_2646"/>
          <p:cNvSpPr/>
          <p:nvPr/>
        </p:nvSpPr>
        <p:spPr>
          <a:xfrm>
            <a:off x="0" y="-12700"/>
            <a:ext cx="12192000" cy="2385200"/>
          </a:xfrm>
          <a:prstGeom prst="rect">
            <a:avLst/>
          </a:prstGeom>
          <a:solidFill>
            <a:srgbClr val="F5F6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193" name="Google Shape;7193;g2a39e3d515b_4_2646"/>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94" name="Google Shape;7194;g2a39e3d515b_4_264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95" name="Google Shape;7195;g2a39e3d515b_4_2646"/>
          <p:cNvSpPr txBox="1">
            <a:spLocks noGrp="1"/>
          </p:cNvSpPr>
          <p:nvPr>
            <p:ph type="subTitle" idx="1"/>
          </p:nvPr>
        </p:nvSpPr>
        <p:spPr>
          <a:xfrm>
            <a:off x="725800" y="1341120"/>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95032075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11. Content Slide | 3 up chart">
  <p:cSld name="11. Content Slide | 3 up chart">
    <p:bg>
      <p:bgPr>
        <a:solidFill>
          <a:schemeClr val="lt1"/>
        </a:solidFill>
        <a:effectLst/>
      </p:bgPr>
    </p:bg>
    <p:spTree>
      <p:nvGrpSpPr>
        <p:cNvPr id="1" name="Shape 7196"/>
        <p:cNvGrpSpPr/>
        <p:nvPr/>
      </p:nvGrpSpPr>
      <p:grpSpPr>
        <a:xfrm>
          <a:off x="0" y="0"/>
          <a:ext cx="0" cy="0"/>
          <a:chOff x="0" y="0"/>
          <a:chExt cx="0" cy="0"/>
        </a:xfrm>
      </p:grpSpPr>
      <p:sp>
        <p:nvSpPr>
          <p:cNvPr id="7197" name="Google Shape;7197;g2a39e3d515b_4_2651"/>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198" name="Google Shape;7198;g2a39e3d515b_4_2651"/>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199" name="Google Shape;7199;g2a39e3d515b_4_2651"/>
          <p:cNvSpPr txBox="1">
            <a:spLocks noGrp="1"/>
          </p:cNvSpPr>
          <p:nvPr>
            <p:ph type="subTitle" idx="1"/>
          </p:nvPr>
        </p:nvSpPr>
        <p:spPr>
          <a:xfrm>
            <a:off x="725800" y="1341120"/>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cxnSp>
        <p:nvCxnSpPr>
          <p:cNvPr id="7200" name="Google Shape;7200;g2a39e3d515b_4_2651"/>
          <p:cNvCxnSpPr/>
          <p:nvPr/>
        </p:nvCxnSpPr>
        <p:spPr>
          <a:xfrm flipH="1">
            <a:off x="3703328" y="2520904"/>
            <a:ext cx="509600" cy="2877200"/>
          </a:xfrm>
          <a:prstGeom prst="straightConnector1">
            <a:avLst/>
          </a:prstGeom>
          <a:noFill/>
          <a:ln w="9525" cap="flat" cmpd="sng">
            <a:solidFill>
              <a:srgbClr val="D4D6EC"/>
            </a:solidFill>
            <a:prstDash val="solid"/>
            <a:round/>
            <a:headEnd type="none" w="med" len="med"/>
            <a:tailEnd type="none" w="med" len="med"/>
          </a:ln>
        </p:spPr>
      </p:cxnSp>
      <p:cxnSp>
        <p:nvCxnSpPr>
          <p:cNvPr id="7201" name="Google Shape;7201;g2a39e3d515b_4_2651"/>
          <p:cNvCxnSpPr/>
          <p:nvPr/>
        </p:nvCxnSpPr>
        <p:spPr>
          <a:xfrm flipH="1">
            <a:off x="7892228" y="2520904"/>
            <a:ext cx="509600" cy="2877200"/>
          </a:xfrm>
          <a:prstGeom prst="straightConnector1">
            <a:avLst/>
          </a:prstGeom>
          <a:noFill/>
          <a:ln w="9525" cap="flat" cmpd="sng">
            <a:solidFill>
              <a:srgbClr val="D4D6EC"/>
            </a:solidFill>
            <a:prstDash val="solid"/>
            <a:round/>
            <a:headEnd type="none" w="med" len="med"/>
            <a:tailEnd type="none" w="med" len="med"/>
          </a:ln>
        </p:spPr>
      </p:cxnSp>
    </p:spTree>
    <p:extLst>
      <p:ext uri="{BB962C8B-B14F-4D97-AF65-F5344CB8AC3E}">
        <p14:creationId xmlns:p14="http://schemas.microsoft.com/office/powerpoint/2010/main" val="34724465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04. Split Slide A | Multi Purpose Text 1">
  <p:cSld name="04. Split Slide A | Multi Purpose Text 1">
    <p:bg>
      <p:bgPr>
        <a:solidFill>
          <a:schemeClr val="lt1"/>
        </a:solidFill>
        <a:effectLst/>
      </p:bgPr>
    </p:bg>
    <p:spTree>
      <p:nvGrpSpPr>
        <p:cNvPr id="1" name="Shape 7202"/>
        <p:cNvGrpSpPr/>
        <p:nvPr/>
      </p:nvGrpSpPr>
      <p:grpSpPr>
        <a:xfrm>
          <a:off x="0" y="0"/>
          <a:ext cx="0" cy="0"/>
          <a:chOff x="0" y="0"/>
          <a:chExt cx="0" cy="0"/>
        </a:xfrm>
      </p:grpSpPr>
      <p:sp>
        <p:nvSpPr>
          <p:cNvPr id="7203" name="Google Shape;7203;g2a39e3d515b_4_2657"/>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204" name="Google Shape;7204;g2a39e3d515b_4_2657"/>
          <p:cNvSpPr txBox="1">
            <a:spLocks noGrp="1"/>
          </p:cNvSpPr>
          <p:nvPr>
            <p:ph type="title"/>
          </p:nvPr>
        </p:nvSpPr>
        <p:spPr>
          <a:xfrm>
            <a:off x="726833" y="2436333"/>
            <a:ext cx="34184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205" name="Google Shape;7205;g2a39e3d515b_4_2657"/>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06" name="Google Shape;7206;g2a39e3d515b_4_2657"/>
          <p:cNvSpPr txBox="1">
            <a:spLocks noGrp="1"/>
          </p:cNvSpPr>
          <p:nvPr>
            <p:ph type="subTitle" idx="1"/>
          </p:nvPr>
        </p:nvSpPr>
        <p:spPr>
          <a:xfrm>
            <a:off x="726833" y="2962667"/>
            <a:ext cx="341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pic>
        <p:nvPicPr>
          <p:cNvPr id="7207" name="Google Shape;7207;g2a39e3d515b_4_2657"/>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208" name="Google Shape;7208;g2a39e3d515b_4_2657"/>
          <p:cNvSpPr txBox="1">
            <a:spLocks noGrp="1"/>
          </p:cNvSpPr>
          <p:nvPr>
            <p:ph type="body" idx="2"/>
          </p:nvPr>
        </p:nvSpPr>
        <p:spPr>
          <a:xfrm>
            <a:off x="6340000" y="1037800"/>
            <a:ext cx="51252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Tree>
    <p:extLst>
      <p:ext uri="{BB962C8B-B14F-4D97-AF65-F5344CB8AC3E}">
        <p14:creationId xmlns:p14="http://schemas.microsoft.com/office/powerpoint/2010/main" val="2302063391"/>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04. Split Slide A | Multi Purpose Text 2">
  <p:cSld name="04. Split Slide A | Multi Purpose Text 2">
    <p:bg>
      <p:bgPr>
        <a:solidFill>
          <a:schemeClr val="lt2"/>
        </a:solidFill>
        <a:effectLst/>
      </p:bgPr>
    </p:bg>
    <p:spTree>
      <p:nvGrpSpPr>
        <p:cNvPr id="1" name="Shape 7209"/>
        <p:cNvGrpSpPr/>
        <p:nvPr/>
      </p:nvGrpSpPr>
      <p:grpSpPr>
        <a:xfrm>
          <a:off x="0" y="0"/>
          <a:ext cx="0" cy="0"/>
          <a:chOff x="0" y="0"/>
          <a:chExt cx="0" cy="0"/>
        </a:xfrm>
      </p:grpSpPr>
      <p:sp>
        <p:nvSpPr>
          <p:cNvPr id="7210" name="Google Shape;7210;g2a39e3d515b_4_2664"/>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211" name="Google Shape;7211;g2a39e3d515b_4_2664"/>
          <p:cNvSpPr txBox="1">
            <a:spLocks noGrp="1"/>
          </p:cNvSpPr>
          <p:nvPr>
            <p:ph type="title"/>
          </p:nvPr>
        </p:nvSpPr>
        <p:spPr>
          <a:xfrm>
            <a:off x="726833" y="2436333"/>
            <a:ext cx="34184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212" name="Google Shape;7212;g2a39e3d515b_4_266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13" name="Google Shape;7213;g2a39e3d515b_4_2664"/>
          <p:cNvSpPr txBox="1">
            <a:spLocks noGrp="1"/>
          </p:cNvSpPr>
          <p:nvPr>
            <p:ph type="subTitle" idx="1"/>
          </p:nvPr>
        </p:nvSpPr>
        <p:spPr>
          <a:xfrm>
            <a:off x="726833" y="2962667"/>
            <a:ext cx="341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pic>
        <p:nvPicPr>
          <p:cNvPr id="7214" name="Google Shape;7214;g2a39e3d515b_4_2664"/>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215" name="Google Shape;7215;g2a39e3d515b_4_2664"/>
          <p:cNvSpPr txBox="1">
            <a:spLocks noGrp="1"/>
          </p:cNvSpPr>
          <p:nvPr>
            <p:ph type="body" idx="2"/>
          </p:nvPr>
        </p:nvSpPr>
        <p:spPr>
          <a:xfrm>
            <a:off x="6340000" y="1133856"/>
            <a:ext cx="5125200" cy="431015"/>
          </a:xfrm>
          <a:prstGeom prst="rect">
            <a:avLst/>
          </a:prstGeom>
        </p:spPr>
        <p:txBody>
          <a:bodyPr spcFirstLastPara="1" wrap="square" lIns="0" tIns="0" rIns="0" bIns="0" anchor="t" anchorCtr="0">
            <a:spAutoFit/>
          </a:bodyPr>
          <a:lstStyle>
            <a:lvl1pPr marL="304815" lvl="0" indent="-270947" rtl="0">
              <a:spcBef>
                <a:spcPts val="0"/>
              </a:spcBef>
              <a:spcAft>
                <a:spcPts val="0"/>
              </a:spcAft>
              <a:buSzPts val="2800"/>
              <a:buFont typeface="Inter"/>
              <a:buChar char="●"/>
              <a:defRPr sz="1867">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Tree>
    <p:extLst>
      <p:ext uri="{BB962C8B-B14F-4D97-AF65-F5344CB8AC3E}">
        <p14:creationId xmlns:p14="http://schemas.microsoft.com/office/powerpoint/2010/main" val="2088508739"/>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04. Split Slide A | Multi Purpose Text 2 | Cyan">
  <p:cSld name="04. Split Slide A | Multi Purpose Text 2 | Cyan">
    <p:bg>
      <p:bgPr>
        <a:solidFill>
          <a:schemeClr val="accent3"/>
        </a:solidFill>
        <a:effectLst/>
      </p:bgPr>
    </p:bg>
    <p:spTree>
      <p:nvGrpSpPr>
        <p:cNvPr id="1" name="Shape 7216"/>
        <p:cNvGrpSpPr/>
        <p:nvPr/>
      </p:nvGrpSpPr>
      <p:grpSpPr>
        <a:xfrm>
          <a:off x="0" y="0"/>
          <a:ext cx="0" cy="0"/>
          <a:chOff x="0" y="0"/>
          <a:chExt cx="0" cy="0"/>
        </a:xfrm>
      </p:grpSpPr>
      <p:sp>
        <p:nvSpPr>
          <p:cNvPr id="7217" name="Google Shape;7217;g2a39e3d515b_4_2671"/>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218" name="Google Shape;7218;g2a39e3d515b_4_2671"/>
          <p:cNvSpPr txBox="1">
            <a:spLocks noGrp="1"/>
          </p:cNvSpPr>
          <p:nvPr>
            <p:ph type="title"/>
          </p:nvPr>
        </p:nvSpPr>
        <p:spPr>
          <a:xfrm>
            <a:off x="726833" y="2436333"/>
            <a:ext cx="34184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219" name="Google Shape;7219;g2a39e3d515b_4_2671"/>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20" name="Google Shape;7220;g2a39e3d515b_4_2671"/>
          <p:cNvSpPr txBox="1">
            <a:spLocks noGrp="1"/>
          </p:cNvSpPr>
          <p:nvPr>
            <p:ph type="subTitle" idx="1"/>
          </p:nvPr>
        </p:nvSpPr>
        <p:spPr>
          <a:xfrm>
            <a:off x="726833" y="2962667"/>
            <a:ext cx="34184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pic>
        <p:nvPicPr>
          <p:cNvPr id="7221" name="Google Shape;7221;g2a39e3d515b_4_2671"/>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222" name="Google Shape;7222;g2a39e3d515b_4_2671"/>
          <p:cNvSpPr txBox="1">
            <a:spLocks noGrp="1"/>
          </p:cNvSpPr>
          <p:nvPr>
            <p:ph type="body" idx="2"/>
          </p:nvPr>
        </p:nvSpPr>
        <p:spPr>
          <a:xfrm>
            <a:off x="6340000" y="1133856"/>
            <a:ext cx="5125200" cy="431015"/>
          </a:xfrm>
          <a:prstGeom prst="rect">
            <a:avLst/>
          </a:prstGeom>
        </p:spPr>
        <p:txBody>
          <a:bodyPr spcFirstLastPara="1" wrap="square" lIns="0" tIns="0" rIns="0" bIns="0" anchor="t" anchorCtr="0">
            <a:spAutoFit/>
          </a:bodyPr>
          <a:lstStyle>
            <a:lvl1pPr marL="304815" lvl="0" indent="-270947" rtl="0">
              <a:spcBef>
                <a:spcPts val="0"/>
              </a:spcBef>
              <a:spcAft>
                <a:spcPts val="0"/>
              </a:spcAft>
              <a:buSzPts val="2800"/>
              <a:buFont typeface="Inter"/>
              <a:buChar char="●"/>
              <a:defRPr sz="1867">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Tree>
    <p:extLst>
      <p:ext uri="{BB962C8B-B14F-4D97-AF65-F5344CB8AC3E}">
        <p14:creationId xmlns:p14="http://schemas.microsoft.com/office/powerpoint/2010/main" val="1059225502"/>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04. Split Slide A | Multi Purpose Text 2 | Blue">
  <p:cSld name="04. Split Slide A | Multi Purpose Text 2 | Blue">
    <p:bg>
      <p:bgPr>
        <a:solidFill>
          <a:schemeClr val="accent6"/>
        </a:solidFill>
        <a:effectLst/>
      </p:bgPr>
    </p:bg>
    <p:spTree>
      <p:nvGrpSpPr>
        <p:cNvPr id="1" name="Shape 7223"/>
        <p:cNvGrpSpPr/>
        <p:nvPr/>
      </p:nvGrpSpPr>
      <p:grpSpPr>
        <a:xfrm>
          <a:off x="0" y="0"/>
          <a:ext cx="0" cy="0"/>
          <a:chOff x="0" y="0"/>
          <a:chExt cx="0" cy="0"/>
        </a:xfrm>
      </p:grpSpPr>
      <p:sp>
        <p:nvSpPr>
          <p:cNvPr id="7224" name="Google Shape;7224;g2a39e3d515b_4_2678"/>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225" name="Google Shape;7225;g2a39e3d515b_4_2678"/>
          <p:cNvSpPr txBox="1">
            <a:spLocks noGrp="1"/>
          </p:cNvSpPr>
          <p:nvPr>
            <p:ph type="title"/>
          </p:nvPr>
        </p:nvSpPr>
        <p:spPr>
          <a:xfrm>
            <a:off x="726833" y="2436333"/>
            <a:ext cx="3418400" cy="3728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7226" name="Google Shape;7226;g2a39e3d515b_4_267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27" name="Google Shape;7227;g2a39e3d515b_4_2678"/>
          <p:cNvSpPr txBox="1">
            <a:spLocks noGrp="1"/>
          </p:cNvSpPr>
          <p:nvPr>
            <p:ph type="subTitle" idx="1"/>
          </p:nvPr>
        </p:nvSpPr>
        <p:spPr>
          <a:xfrm>
            <a:off x="726833" y="2962667"/>
            <a:ext cx="3418400" cy="431015"/>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800"/>
              <a:buFont typeface="Inter"/>
              <a:buNone/>
              <a:defRPr sz="1867">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sz="1867">
                <a:solidFill>
                  <a:schemeClr val="lt1"/>
                </a:solidFill>
              </a:defRPr>
            </a:lvl3pPr>
            <a:lvl4pPr lvl="3" rtl="0">
              <a:spcBef>
                <a:spcPts val="0"/>
              </a:spcBef>
              <a:spcAft>
                <a:spcPts val="0"/>
              </a:spcAft>
              <a:buClr>
                <a:schemeClr val="lt1"/>
              </a:buClr>
              <a:buSzPts val="2800"/>
              <a:buNone/>
              <a:defRPr sz="1867">
                <a:solidFill>
                  <a:schemeClr val="lt1"/>
                </a:solidFill>
              </a:defRPr>
            </a:lvl4pPr>
            <a:lvl5pPr lvl="4" rtl="0">
              <a:spcBef>
                <a:spcPts val="0"/>
              </a:spcBef>
              <a:spcAft>
                <a:spcPts val="0"/>
              </a:spcAft>
              <a:buClr>
                <a:schemeClr val="lt1"/>
              </a:buClr>
              <a:buSzPts val="2800"/>
              <a:buNone/>
              <a:defRPr sz="1867">
                <a:solidFill>
                  <a:schemeClr val="lt1"/>
                </a:solidFill>
              </a:defRPr>
            </a:lvl5pPr>
            <a:lvl6pPr lvl="5" rtl="0">
              <a:spcBef>
                <a:spcPts val="0"/>
              </a:spcBef>
              <a:spcAft>
                <a:spcPts val="0"/>
              </a:spcAft>
              <a:buClr>
                <a:schemeClr val="lt1"/>
              </a:buClr>
              <a:buSzPts val="2800"/>
              <a:buNone/>
              <a:defRPr sz="1867">
                <a:solidFill>
                  <a:schemeClr val="lt1"/>
                </a:solidFill>
              </a:defRPr>
            </a:lvl6pPr>
            <a:lvl7pPr lvl="6" rtl="0">
              <a:spcBef>
                <a:spcPts val="0"/>
              </a:spcBef>
              <a:spcAft>
                <a:spcPts val="0"/>
              </a:spcAft>
              <a:buClr>
                <a:schemeClr val="lt1"/>
              </a:buClr>
              <a:buSzPts val="2800"/>
              <a:buNone/>
              <a:defRPr sz="1867">
                <a:solidFill>
                  <a:schemeClr val="lt1"/>
                </a:solidFill>
              </a:defRPr>
            </a:lvl7pPr>
            <a:lvl8pPr lvl="7" rtl="0">
              <a:spcBef>
                <a:spcPts val="0"/>
              </a:spcBef>
              <a:spcAft>
                <a:spcPts val="0"/>
              </a:spcAft>
              <a:buClr>
                <a:schemeClr val="lt1"/>
              </a:buClr>
              <a:buSzPts val="2800"/>
              <a:buNone/>
              <a:defRPr sz="1867">
                <a:solidFill>
                  <a:schemeClr val="lt1"/>
                </a:solidFill>
              </a:defRPr>
            </a:lvl8pPr>
            <a:lvl9pPr lvl="8" rtl="0">
              <a:spcBef>
                <a:spcPts val="0"/>
              </a:spcBef>
              <a:spcAft>
                <a:spcPts val="0"/>
              </a:spcAft>
              <a:buClr>
                <a:schemeClr val="lt1"/>
              </a:buClr>
              <a:buSzPts val="2800"/>
              <a:buNone/>
              <a:defRPr sz="1867">
                <a:solidFill>
                  <a:schemeClr val="lt1"/>
                </a:solidFill>
              </a:defRPr>
            </a:lvl9pPr>
          </a:lstStyle>
          <a:p>
            <a:endParaRPr/>
          </a:p>
        </p:txBody>
      </p:sp>
      <p:pic>
        <p:nvPicPr>
          <p:cNvPr id="7228" name="Google Shape;7228;g2a39e3d515b_4_2678"/>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229" name="Google Shape;7229;g2a39e3d515b_4_2678"/>
          <p:cNvSpPr txBox="1">
            <a:spLocks noGrp="1"/>
          </p:cNvSpPr>
          <p:nvPr>
            <p:ph type="body" idx="2"/>
          </p:nvPr>
        </p:nvSpPr>
        <p:spPr>
          <a:xfrm>
            <a:off x="6340000" y="1133856"/>
            <a:ext cx="5125200" cy="431015"/>
          </a:xfrm>
          <a:prstGeom prst="rect">
            <a:avLst/>
          </a:prstGeom>
        </p:spPr>
        <p:txBody>
          <a:bodyPr spcFirstLastPara="1" wrap="square" lIns="0" tIns="0" rIns="0" bIns="0" anchor="t" anchorCtr="0">
            <a:spAutoFit/>
          </a:bodyPr>
          <a:lstStyle>
            <a:lvl1pPr marL="304815" lvl="0" indent="-270947" rtl="0">
              <a:spcBef>
                <a:spcPts val="0"/>
              </a:spcBef>
              <a:spcAft>
                <a:spcPts val="0"/>
              </a:spcAft>
              <a:buSzPts val="2800"/>
              <a:buFont typeface="Inter"/>
              <a:buChar char="●"/>
              <a:defRPr sz="1867">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Tree>
    <p:extLst>
      <p:ext uri="{BB962C8B-B14F-4D97-AF65-F5344CB8AC3E}">
        <p14:creationId xmlns:p14="http://schemas.microsoft.com/office/powerpoint/2010/main" val="1287045133"/>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04. Split Slide A | Multi Purpose Text 2 | Deep magenta">
  <p:cSld name="04. Split Slide A | Multi Purpose Text 2 | Deep magenta">
    <p:bg>
      <p:bgPr>
        <a:solidFill>
          <a:srgbClr val="32062C"/>
        </a:solidFill>
        <a:effectLst/>
      </p:bgPr>
    </p:bg>
    <p:spTree>
      <p:nvGrpSpPr>
        <p:cNvPr id="1" name="Shape 7230"/>
        <p:cNvGrpSpPr/>
        <p:nvPr/>
      </p:nvGrpSpPr>
      <p:grpSpPr>
        <a:xfrm>
          <a:off x="0" y="0"/>
          <a:ext cx="0" cy="0"/>
          <a:chOff x="0" y="0"/>
          <a:chExt cx="0" cy="0"/>
        </a:xfrm>
      </p:grpSpPr>
      <p:sp>
        <p:nvSpPr>
          <p:cNvPr id="7231" name="Google Shape;7231;g2a39e3d515b_4_2685"/>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232" name="Google Shape;7232;g2a39e3d515b_4_2685"/>
          <p:cNvSpPr txBox="1">
            <a:spLocks noGrp="1"/>
          </p:cNvSpPr>
          <p:nvPr>
            <p:ph type="title"/>
          </p:nvPr>
        </p:nvSpPr>
        <p:spPr>
          <a:xfrm>
            <a:off x="726833" y="2436333"/>
            <a:ext cx="3418400" cy="3728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7233" name="Google Shape;7233;g2a39e3d515b_4_2685"/>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34" name="Google Shape;7234;g2a39e3d515b_4_2685"/>
          <p:cNvSpPr txBox="1">
            <a:spLocks noGrp="1"/>
          </p:cNvSpPr>
          <p:nvPr>
            <p:ph type="subTitle" idx="1"/>
          </p:nvPr>
        </p:nvSpPr>
        <p:spPr>
          <a:xfrm>
            <a:off x="726833" y="2962667"/>
            <a:ext cx="3418400" cy="431015"/>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800"/>
              <a:buFont typeface="Inter"/>
              <a:buNone/>
              <a:defRPr sz="1867">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sz="1867">
                <a:solidFill>
                  <a:schemeClr val="lt1"/>
                </a:solidFill>
              </a:defRPr>
            </a:lvl3pPr>
            <a:lvl4pPr lvl="3" rtl="0">
              <a:spcBef>
                <a:spcPts val="0"/>
              </a:spcBef>
              <a:spcAft>
                <a:spcPts val="0"/>
              </a:spcAft>
              <a:buClr>
                <a:schemeClr val="lt1"/>
              </a:buClr>
              <a:buSzPts val="2800"/>
              <a:buNone/>
              <a:defRPr sz="1867">
                <a:solidFill>
                  <a:schemeClr val="lt1"/>
                </a:solidFill>
              </a:defRPr>
            </a:lvl4pPr>
            <a:lvl5pPr lvl="4" rtl="0">
              <a:spcBef>
                <a:spcPts val="0"/>
              </a:spcBef>
              <a:spcAft>
                <a:spcPts val="0"/>
              </a:spcAft>
              <a:buClr>
                <a:schemeClr val="lt1"/>
              </a:buClr>
              <a:buSzPts val="2800"/>
              <a:buNone/>
              <a:defRPr sz="1867">
                <a:solidFill>
                  <a:schemeClr val="lt1"/>
                </a:solidFill>
              </a:defRPr>
            </a:lvl5pPr>
            <a:lvl6pPr lvl="5" rtl="0">
              <a:spcBef>
                <a:spcPts val="0"/>
              </a:spcBef>
              <a:spcAft>
                <a:spcPts val="0"/>
              </a:spcAft>
              <a:buClr>
                <a:schemeClr val="lt1"/>
              </a:buClr>
              <a:buSzPts val="2800"/>
              <a:buNone/>
              <a:defRPr sz="1867">
                <a:solidFill>
                  <a:schemeClr val="lt1"/>
                </a:solidFill>
              </a:defRPr>
            </a:lvl6pPr>
            <a:lvl7pPr lvl="6" rtl="0">
              <a:spcBef>
                <a:spcPts val="0"/>
              </a:spcBef>
              <a:spcAft>
                <a:spcPts val="0"/>
              </a:spcAft>
              <a:buClr>
                <a:schemeClr val="lt1"/>
              </a:buClr>
              <a:buSzPts val="2800"/>
              <a:buNone/>
              <a:defRPr sz="1867">
                <a:solidFill>
                  <a:schemeClr val="lt1"/>
                </a:solidFill>
              </a:defRPr>
            </a:lvl7pPr>
            <a:lvl8pPr lvl="7" rtl="0">
              <a:spcBef>
                <a:spcPts val="0"/>
              </a:spcBef>
              <a:spcAft>
                <a:spcPts val="0"/>
              </a:spcAft>
              <a:buClr>
                <a:schemeClr val="lt1"/>
              </a:buClr>
              <a:buSzPts val="2800"/>
              <a:buNone/>
              <a:defRPr sz="1867">
                <a:solidFill>
                  <a:schemeClr val="lt1"/>
                </a:solidFill>
              </a:defRPr>
            </a:lvl8pPr>
            <a:lvl9pPr lvl="8" rtl="0">
              <a:spcBef>
                <a:spcPts val="0"/>
              </a:spcBef>
              <a:spcAft>
                <a:spcPts val="0"/>
              </a:spcAft>
              <a:buClr>
                <a:schemeClr val="lt1"/>
              </a:buClr>
              <a:buSzPts val="2800"/>
              <a:buNone/>
              <a:defRPr sz="1867">
                <a:solidFill>
                  <a:schemeClr val="lt1"/>
                </a:solidFill>
              </a:defRPr>
            </a:lvl9pPr>
          </a:lstStyle>
          <a:p>
            <a:endParaRPr/>
          </a:p>
        </p:txBody>
      </p:sp>
      <p:pic>
        <p:nvPicPr>
          <p:cNvPr id="7235" name="Google Shape;7235;g2a39e3d515b_4_2685"/>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236" name="Google Shape;7236;g2a39e3d515b_4_2685"/>
          <p:cNvSpPr txBox="1">
            <a:spLocks noGrp="1"/>
          </p:cNvSpPr>
          <p:nvPr>
            <p:ph type="body" idx="2"/>
          </p:nvPr>
        </p:nvSpPr>
        <p:spPr>
          <a:xfrm>
            <a:off x="6340000" y="1133856"/>
            <a:ext cx="5125200" cy="431015"/>
          </a:xfrm>
          <a:prstGeom prst="rect">
            <a:avLst/>
          </a:prstGeom>
        </p:spPr>
        <p:txBody>
          <a:bodyPr spcFirstLastPara="1" wrap="square" lIns="0" tIns="0" rIns="0" bIns="0" anchor="t" anchorCtr="0">
            <a:spAutoFit/>
          </a:bodyPr>
          <a:lstStyle>
            <a:lvl1pPr marL="304815" lvl="0" indent="-270947" rtl="0">
              <a:spcBef>
                <a:spcPts val="0"/>
              </a:spcBef>
              <a:spcAft>
                <a:spcPts val="0"/>
              </a:spcAft>
              <a:buSzPts val="2800"/>
              <a:buFont typeface="Inter"/>
              <a:buChar char="●"/>
              <a:defRPr sz="1867">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Tree>
    <p:extLst>
      <p:ext uri="{BB962C8B-B14F-4D97-AF65-F5344CB8AC3E}">
        <p14:creationId xmlns:p14="http://schemas.microsoft.com/office/powerpoint/2010/main" val="234331384"/>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05. Numbers and Stats List | Data | Neutral">
  <p:cSld name="05. Numbers and Stats List | Data | Neutral">
    <p:bg>
      <p:bgPr>
        <a:solidFill>
          <a:schemeClr val="lt1"/>
        </a:solidFill>
        <a:effectLst/>
      </p:bgPr>
    </p:bg>
    <p:spTree>
      <p:nvGrpSpPr>
        <p:cNvPr id="1" name="Shape 7237"/>
        <p:cNvGrpSpPr/>
        <p:nvPr/>
      </p:nvGrpSpPr>
      <p:grpSpPr>
        <a:xfrm>
          <a:off x="0" y="0"/>
          <a:ext cx="0" cy="0"/>
          <a:chOff x="0" y="0"/>
          <a:chExt cx="0" cy="0"/>
        </a:xfrm>
      </p:grpSpPr>
      <p:sp>
        <p:nvSpPr>
          <p:cNvPr id="7238" name="Google Shape;7238;g2a39e3d515b_4_2692"/>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239" name="Google Shape;7239;g2a39e3d515b_4_2692"/>
          <p:cNvSpPr txBox="1">
            <a:spLocks noGrp="1"/>
          </p:cNvSpPr>
          <p:nvPr>
            <p:ph type="title"/>
          </p:nvPr>
        </p:nvSpPr>
        <p:spPr>
          <a:xfrm>
            <a:off x="726833" y="2436333"/>
            <a:ext cx="34236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240" name="Google Shape;7240;g2a39e3d515b_4_2692"/>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41" name="Google Shape;7241;g2a39e3d515b_4_2692"/>
          <p:cNvSpPr txBox="1">
            <a:spLocks noGrp="1"/>
          </p:cNvSpPr>
          <p:nvPr>
            <p:ph type="subTitle" idx="1"/>
          </p:nvPr>
        </p:nvSpPr>
        <p:spPr>
          <a:xfrm>
            <a:off x="726833" y="2962667"/>
            <a:ext cx="34236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pic>
        <p:nvPicPr>
          <p:cNvPr id="7242" name="Google Shape;7242;g2a39e3d515b_4_2692"/>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243" name="Google Shape;7243;g2a39e3d515b_4_2692"/>
          <p:cNvSpPr txBox="1">
            <a:spLocks noGrp="1"/>
          </p:cNvSpPr>
          <p:nvPr>
            <p:ph type="subTitle" idx="2"/>
          </p:nvPr>
        </p:nvSpPr>
        <p:spPr>
          <a:xfrm>
            <a:off x="7251367" y="1926333"/>
            <a:ext cx="42140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244" name="Google Shape;7244;g2a39e3d515b_4_2692"/>
          <p:cNvSpPr txBox="1">
            <a:spLocks noGrp="1"/>
          </p:cNvSpPr>
          <p:nvPr>
            <p:ph type="subTitle" idx="3"/>
          </p:nvPr>
        </p:nvSpPr>
        <p:spPr>
          <a:xfrm>
            <a:off x="5613664" y="1841000"/>
            <a:ext cx="1454800" cy="609600"/>
          </a:xfrm>
          <a:prstGeom prst="rect">
            <a:avLst/>
          </a:prstGeom>
        </p:spPr>
        <p:txBody>
          <a:bodyPr spcFirstLastPara="1" wrap="square" lIns="0" tIns="0" rIns="0" bIns="0" anchor="t" anchorCtr="0">
            <a:noAutofit/>
          </a:bodyPr>
          <a:lstStyle>
            <a:lvl1pPr lvl="0" algn="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245" name="Google Shape;7245;g2a39e3d515b_4_2692"/>
          <p:cNvSpPr txBox="1">
            <a:spLocks noGrp="1"/>
          </p:cNvSpPr>
          <p:nvPr>
            <p:ph type="subTitle" idx="4"/>
          </p:nvPr>
        </p:nvSpPr>
        <p:spPr>
          <a:xfrm>
            <a:off x="7251367" y="3072383"/>
            <a:ext cx="42140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246" name="Google Shape;7246;g2a39e3d515b_4_2692"/>
          <p:cNvSpPr txBox="1">
            <a:spLocks noGrp="1"/>
          </p:cNvSpPr>
          <p:nvPr>
            <p:ph type="subTitle" idx="5"/>
          </p:nvPr>
        </p:nvSpPr>
        <p:spPr>
          <a:xfrm>
            <a:off x="5613664" y="2987040"/>
            <a:ext cx="1454800" cy="609600"/>
          </a:xfrm>
          <a:prstGeom prst="rect">
            <a:avLst/>
          </a:prstGeom>
        </p:spPr>
        <p:txBody>
          <a:bodyPr spcFirstLastPara="1" wrap="square" lIns="0" tIns="0" rIns="0" bIns="0" anchor="t" anchorCtr="0">
            <a:noAutofit/>
          </a:bodyPr>
          <a:lstStyle>
            <a:lvl1pPr lvl="0" algn="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247" name="Google Shape;7247;g2a39e3d515b_4_2692"/>
          <p:cNvSpPr txBox="1">
            <a:spLocks noGrp="1"/>
          </p:cNvSpPr>
          <p:nvPr>
            <p:ph type="subTitle" idx="6"/>
          </p:nvPr>
        </p:nvSpPr>
        <p:spPr>
          <a:xfrm>
            <a:off x="7251367" y="4218433"/>
            <a:ext cx="42140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248" name="Google Shape;7248;g2a39e3d515b_4_2692"/>
          <p:cNvSpPr txBox="1">
            <a:spLocks noGrp="1"/>
          </p:cNvSpPr>
          <p:nvPr>
            <p:ph type="subTitle" idx="7"/>
          </p:nvPr>
        </p:nvSpPr>
        <p:spPr>
          <a:xfrm>
            <a:off x="5613664" y="4133088"/>
            <a:ext cx="1454800" cy="609600"/>
          </a:xfrm>
          <a:prstGeom prst="rect">
            <a:avLst/>
          </a:prstGeom>
        </p:spPr>
        <p:txBody>
          <a:bodyPr spcFirstLastPara="1" wrap="square" lIns="0" tIns="0" rIns="0" bIns="0" anchor="t" anchorCtr="0">
            <a:noAutofit/>
          </a:bodyPr>
          <a:lstStyle>
            <a:lvl1pPr lvl="0" algn="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526690910"/>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05. Numbers and Stats List | Data | Purple">
  <p:cSld name="05. Numbers and Stats List | Data | Purple">
    <p:bg>
      <p:bgPr>
        <a:solidFill>
          <a:schemeClr val="lt1"/>
        </a:solidFill>
        <a:effectLst/>
      </p:bgPr>
    </p:bg>
    <p:spTree>
      <p:nvGrpSpPr>
        <p:cNvPr id="1" name="Shape 7249"/>
        <p:cNvGrpSpPr/>
        <p:nvPr/>
      </p:nvGrpSpPr>
      <p:grpSpPr>
        <a:xfrm>
          <a:off x="0" y="0"/>
          <a:ext cx="0" cy="0"/>
          <a:chOff x="0" y="0"/>
          <a:chExt cx="0" cy="0"/>
        </a:xfrm>
      </p:grpSpPr>
      <p:sp>
        <p:nvSpPr>
          <p:cNvPr id="7250" name="Google Shape;7250;g2a39e3d515b_4_2704"/>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251" name="Google Shape;7251;g2a39e3d515b_4_2704"/>
          <p:cNvSpPr txBox="1">
            <a:spLocks noGrp="1"/>
          </p:cNvSpPr>
          <p:nvPr>
            <p:ph type="title"/>
          </p:nvPr>
        </p:nvSpPr>
        <p:spPr>
          <a:xfrm>
            <a:off x="726833" y="2436333"/>
            <a:ext cx="34136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252" name="Google Shape;7252;g2a39e3d515b_4_270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53" name="Google Shape;7253;g2a39e3d515b_4_2704"/>
          <p:cNvSpPr txBox="1">
            <a:spLocks noGrp="1"/>
          </p:cNvSpPr>
          <p:nvPr>
            <p:ph type="subTitle" idx="1"/>
          </p:nvPr>
        </p:nvSpPr>
        <p:spPr>
          <a:xfrm>
            <a:off x="726833" y="2962667"/>
            <a:ext cx="34136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pic>
        <p:nvPicPr>
          <p:cNvPr id="7254" name="Google Shape;7254;g2a39e3d515b_4_2704"/>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255" name="Google Shape;7255;g2a39e3d515b_4_2704"/>
          <p:cNvSpPr txBox="1">
            <a:spLocks noGrp="1"/>
          </p:cNvSpPr>
          <p:nvPr>
            <p:ph type="subTitle" idx="2"/>
          </p:nvPr>
        </p:nvSpPr>
        <p:spPr>
          <a:xfrm>
            <a:off x="7251367" y="1926333"/>
            <a:ext cx="42140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Clr>
                <a:schemeClr val="lt1"/>
              </a:buClr>
              <a:buSzPts val="2000"/>
              <a:buFont typeface="Inter"/>
              <a:buNone/>
              <a:defRPr sz="1333">
                <a:solidFill>
                  <a:schemeClr val="lt1"/>
                </a:solidFill>
                <a:latin typeface="Inter"/>
                <a:ea typeface="Inter"/>
                <a:cs typeface="Inter"/>
                <a:sym typeface="Inter"/>
              </a:defRPr>
            </a:lvl1pPr>
            <a:lvl2pPr lvl="1" rtl="0">
              <a:lnSpc>
                <a:spcPct val="115000"/>
              </a:lnSpc>
              <a:spcBef>
                <a:spcPts val="0"/>
              </a:spcBef>
              <a:spcAft>
                <a:spcPts val="0"/>
              </a:spcAft>
              <a:buClr>
                <a:schemeClr val="lt1"/>
              </a:buClr>
              <a:buSzPts val="2000"/>
              <a:buNone/>
              <a:defRPr sz="1333">
                <a:solidFill>
                  <a:schemeClr val="lt1"/>
                </a:solidFill>
              </a:defRPr>
            </a:lvl2pPr>
            <a:lvl3pPr lvl="2" rtl="0">
              <a:lnSpc>
                <a:spcPct val="115000"/>
              </a:lnSpc>
              <a:spcBef>
                <a:spcPts val="0"/>
              </a:spcBef>
              <a:spcAft>
                <a:spcPts val="0"/>
              </a:spcAft>
              <a:buClr>
                <a:schemeClr val="lt1"/>
              </a:buClr>
              <a:buSzPts val="2000"/>
              <a:buNone/>
              <a:defRPr>
                <a:solidFill>
                  <a:schemeClr val="lt1"/>
                </a:solidFill>
              </a:defRPr>
            </a:lvl3pPr>
            <a:lvl4pPr lvl="3" rtl="0">
              <a:lnSpc>
                <a:spcPct val="115000"/>
              </a:lnSpc>
              <a:spcBef>
                <a:spcPts val="0"/>
              </a:spcBef>
              <a:spcAft>
                <a:spcPts val="0"/>
              </a:spcAft>
              <a:buClr>
                <a:schemeClr val="lt1"/>
              </a:buClr>
              <a:buSzPts val="2000"/>
              <a:buNone/>
              <a:defRPr sz="1333">
                <a:solidFill>
                  <a:schemeClr val="lt1"/>
                </a:solidFill>
              </a:defRPr>
            </a:lvl4pPr>
            <a:lvl5pPr lvl="4" rtl="0">
              <a:lnSpc>
                <a:spcPct val="115000"/>
              </a:lnSpc>
              <a:spcBef>
                <a:spcPts val="0"/>
              </a:spcBef>
              <a:spcAft>
                <a:spcPts val="0"/>
              </a:spcAft>
              <a:buClr>
                <a:schemeClr val="lt1"/>
              </a:buClr>
              <a:buSzPts val="2000"/>
              <a:buNone/>
              <a:defRPr sz="1333">
                <a:solidFill>
                  <a:schemeClr val="lt1"/>
                </a:solidFill>
              </a:defRPr>
            </a:lvl5pPr>
            <a:lvl6pPr lvl="5" rtl="0">
              <a:lnSpc>
                <a:spcPct val="115000"/>
              </a:lnSpc>
              <a:spcBef>
                <a:spcPts val="0"/>
              </a:spcBef>
              <a:spcAft>
                <a:spcPts val="0"/>
              </a:spcAft>
              <a:buClr>
                <a:schemeClr val="lt1"/>
              </a:buClr>
              <a:buSzPts val="2000"/>
              <a:buNone/>
              <a:defRPr sz="1333">
                <a:solidFill>
                  <a:schemeClr val="lt1"/>
                </a:solidFill>
              </a:defRPr>
            </a:lvl6pPr>
            <a:lvl7pPr lvl="6" rtl="0">
              <a:lnSpc>
                <a:spcPct val="115000"/>
              </a:lnSpc>
              <a:spcBef>
                <a:spcPts val="0"/>
              </a:spcBef>
              <a:spcAft>
                <a:spcPts val="0"/>
              </a:spcAft>
              <a:buClr>
                <a:schemeClr val="lt1"/>
              </a:buClr>
              <a:buSzPts val="2000"/>
              <a:buNone/>
              <a:defRPr sz="1333">
                <a:solidFill>
                  <a:schemeClr val="lt1"/>
                </a:solidFill>
              </a:defRPr>
            </a:lvl7pPr>
            <a:lvl8pPr lvl="7" rtl="0">
              <a:lnSpc>
                <a:spcPct val="115000"/>
              </a:lnSpc>
              <a:spcBef>
                <a:spcPts val="0"/>
              </a:spcBef>
              <a:spcAft>
                <a:spcPts val="0"/>
              </a:spcAft>
              <a:buClr>
                <a:schemeClr val="lt1"/>
              </a:buClr>
              <a:buSzPts val="2000"/>
              <a:buNone/>
              <a:defRPr sz="1333">
                <a:solidFill>
                  <a:schemeClr val="lt1"/>
                </a:solidFill>
              </a:defRPr>
            </a:lvl8pPr>
            <a:lvl9pPr lvl="8" rtl="0">
              <a:lnSpc>
                <a:spcPct val="115000"/>
              </a:lnSpc>
              <a:spcBef>
                <a:spcPts val="0"/>
              </a:spcBef>
              <a:spcAft>
                <a:spcPts val="0"/>
              </a:spcAft>
              <a:buClr>
                <a:schemeClr val="lt1"/>
              </a:buClr>
              <a:buSzPts val="2000"/>
              <a:buNone/>
              <a:defRPr sz="1333">
                <a:solidFill>
                  <a:schemeClr val="lt1"/>
                </a:solidFill>
              </a:defRPr>
            </a:lvl9pPr>
          </a:lstStyle>
          <a:p>
            <a:endParaRPr/>
          </a:p>
        </p:txBody>
      </p:sp>
      <p:sp>
        <p:nvSpPr>
          <p:cNvPr id="7256" name="Google Shape;7256;g2a39e3d515b_4_2704"/>
          <p:cNvSpPr txBox="1">
            <a:spLocks noGrp="1"/>
          </p:cNvSpPr>
          <p:nvPr>
            <p:ph type="subTitle" idx="3"/>
          </p:nvPr>
        </p:nvSpPr>
        <p:spPr>
          <a:xfrm>
            <a:off x="5613664" y="1841000"/>
            <a:ext cx="1454800" cy="609600"/>
          </a:xfrm>
          <a:prstGeom prst="rect">
            <a:avLst/>
          </a:prstGeom>
        </p:spPr>
        <p:txBody>
          <a:bodyPr spcFirstLastPara="1" wrap="square" lIns="0" tIns="0" rIns="0" bIns="0" anchor="t" anchorCtr="0">
            <a:noAutofit/>
          </a:bodyPr>
          <a:lstStyle>
            <a:lvl1pPr lvl="0" algn="r" rtl="0">
              <a:spcBef>
                <a:spcPts val="0"/>
              </a:spcBef>
              <a:spcAft>
                <a:spcPts val="0"/>
              </a:spcAft>
              <a:buClr>
                <a:schemeClr val="lt1"/>
              </a:buClr>
              <a:buSzPts val="6000"/>
              <a:buNone/>
              <a:defRPr sz="4000">
                <a:solidFill>
                  <a:schemeClr val="lt1"/>
                </a:solidFill>
              </a:defRPr>
            </a:lvl1pPr>
            <a:lvl2pPr lvl="1" rtl="0">
              <a:spcBef>
                <a:spcPts val="0"/>
              </a:spcBef>
              <a:spcAft>
                <a:spcPts val="0"/>
              </a:spcAft>
              <a:buClr>
                <a:schemeClr val="lt1"/>
              </a:buClr>
              <a:buSzPts val="2000"/>
              <a:buNone/>
              <a:defRPr sz="1333">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2000"/>
              <a:buNone/>
              <a:defRPr sz="1333">
                <a:solidFill>
                  <a:schemeClr val="lt1"/>
                </a:solidFill>
              </a:defRPr>
            </a:lvl4pPr>
            <a:lvl5pPr lvl="4" rtl="0">
              <a:spcBef>
                <a:spcPts val="0"/>
              </a:spcBef>
              <a:spcAft>
                <a:spcPts val="0"/>
              </a:spcAft>
              <a:buClr>
                <a:schemeClr val="lt1"/>
              </a:buClr>
              <a:buSzPts val="2000"/>
              <a:buNone/>
              <a:defRPr sz="1333">
                <a:solidFill>
                  <a:schemeClr val="lt1"/>
                </a:solidFill>
              </a:defRPr>
            </a:lvl5pPr>
            <a:lvl6pPr lvl="5" rtl="0">
              <a:spcBef>
                <a:spcPts val="0"/>
              </a:spcBef>
              <a:spcAft>
                <a:spcPts val="0"/>
              </a:spcAft>
              <a:buClr>
                <a:schemeClr val="lt1"/>
              </a:buClr>
              <a:buSzPts val="2000"/>
              <a:buNone/>
              <a:defRPr sz="1333">
                <a:solidFill>
                  <a:schemeClr val="lt1"/>
                </a:solidFill>
              </a:defRPr>
            </a:lvl6pPr>
            <a:lvl7pPr lvl="6" rtl="0">
              <a:spcBef>
                <a:spcPts val="0"/>
              </a:spcBef>
              <a:spcAft>
                <a:spcPts val="0"/>
              </a:spcAft>
              <a:buClr>
                <a:schemeClr val="lt1"/>
              </a:buClr>
              <a:buSzPts val="2000"/>
              <a:buNone/>
              <a:defRPr sz="1333">
                <a:solidFill>
                  <a:schemeClr val="lt1"/>
                </a:solidFill>
              </a:defRPr>
            </a:lvl7pPr>
            <a:lvl8pPr lvl="7" rtl="0">
              <a:spcBef>
                <a:spcPts val="0"/>
              </a:spcBef>
              <a:spcAft>
                <a:spcPts val="0"/>
              </a:spcAft>
              <a:buClr>
                <a:schemeClr val="lt1"/>
              </a:buClr>
              <a:buSzPts val="2000"/>
              <a:buNone/>
              <a:defRPr sz="1333">
                <a:solidFill>
                  <a:schemeClr val="lt1"/>
                </a:solidFill>
              </a:defRPr>
            </a:lvl8pPr>
            <a:lvl9pPr lvl="8" rtl="0">
              <a:spcBef>
                <a:spcPts val="0"/>
              </a:spcBef>
              <a:spcAft>
                <a:spcPts val="0"/>
              </a:spcAft>
              <a:buClr>
                <a:schemeClr val="lt1"/>
              </a:buClr>
              <a:buSzPts val="2000"/>
              <a:buNone/>
              <a:defRPr sz="1333">
                <a:solidFill>
                  <a:schemeClr val="lt1"/>
                </a:solidFill>
              </a:defRPr>
            </a:lvl9pPr>
          </a:lstStyle>
          <a:p>
            <a:endParaRPr/>
          </a:p>
        </p:txBody>
      </p:sp>
      <p:sp>
        <p:nvSpPr>
          <p:cNvPr id="7257" name="Google Shape;7257;g2a39e3d515b_4_2704"/>
          <p:cNvSpPr txBox="1">
            <a:spLocks noGrp="1"/>
          </p:cNvSpPr>
          <p:nvPr>
            <p:ph type="subTitle" idx="4"/>
          </p:nvPr>
        </p:nvSpPr>
        <p:spPr>
          <a:xfrm>
            <a:off x="7251367" y="3072383"/>
            <a:ext cx="42140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Clr>
                <a:schemeClr val="lt1"/>
              </a:buClr>
              <a:buSzPts val="2000"/>
              <a:buFont typeface="Inter"/>
              <a:buNone/>
              <a:defRPr sz="1333">
                <a:solidFill>
                  <a:schemeClr val="lt1"/>
                </a:solidFill>
                <a:latin typeface="Inter"/>
                <a:ea typeface="Inter"/>
                <a:cs typeface="Inter"/>
                <a:sym typeface="Inter"/>
              </a:defRPr>
            </a:lvl1pPr>
            <a:lvl2pPr lvl="1" rtl="0">
              <a:lnSpc>
                <a:spcPct val="115000"/>
              </a:lnSpc>
              <a:spcBef>
                <a:spcPts val="0"/>
              </a:spcBef>
              <a:spcAft>
                <a:spcPts val="0"/>
              </a:spcAft>
              <a:buClr>
                <a:schemeClr val="lt1"/>
              </a:buClr>
              <a:buSzPts val="2000"/>
              <a:buNone/>
              <a:defRPr sz="1333">
                <a:solidFill>
                  <a:schemeClr val="lt1"/>
                </a:solidFill>
              </a:defRPr>
            </a:lvl2pPr>
            <a:lvl3pPr lvl="2" rtl="0">
              <a:lnSpc>
                <a:spcPct val="115000"/>
              </a:lnSpc>
              <a:spcBef>
                <a:spcPts val="0"/>
              </a:spcBef>
              <a:spcAft>
                <a:spcPts val="0"/>
              </a:spcAft>
              <a:buClr>
                <a:schemeClr val="lt1"/>
              </a:buClr>
              <a:buSzPts val="2000"/>
              <a:buNone/>
              <a:defRPr>
                <a:solidFill>
                  <a:schemeClr val="lt1"/>
                </a:solidFill>
              </a:defRPr>
            </a:lvl3pPr>
            <a:lvl4pPr lvl="3" rtl="0">
              <a:lnSpc>
                <a:spcPct val="115000"/>
              </a:lnSpc>
              <a:spcBef>
                <a:spcPts val="0"/>
              </a:spcBef>
              <a:spcAft>
                <a:spcPts val="0"/>
              </a:spcAft>
              <a:buClr>
                <a:schemeClr val="lt1"/>
              </a:buClr>
              <a:buSzPts val="2000"/>
              <a:buNone/>
              <a:defRPr sz="1333">
                <a:solidFill>
                  <a:schemeClr val="lt1"/>
                </a:solidFill>
              </a:defRPr>
            </a:lvl4pPr>
            <a:lvl5pPr lvl="4" rtl="0">
              <a:lnSpc>
                <a:spcPct val="115000"/>
              </a:lnSpc>
              <a:spcBef>
                <a:spcPts val="0"/>
              </a:spcBef>
              <a:spcAft>
                <a:spcPts val="0"/>
              </a:spcAft>
              <a:buClr>
                <a:schemeClr val="lt1"/>
              </a:buClr>
              <a:buSzPts val="2000"/>
              <a:buNone/>
              <a:defRPr sz="1333">
                <a:solidFill>
                  <a:schemeClr val="lt1"/>
                </a:solidFill>
              </a:defRPr>
            </a:lvl5pPr>
            <a:lvl6pPr lvl="5" rtl="0">
              <a:lnSpc>
                <a:spcPct val="115000"/>
              </a:lnSpc>
              <a:spcBef>
                <a:spcPts val="0"/>
              </a:spcBef>
              <a:spcAft>
                <a:spcPts val="0"/>
              </a:spcAft>
              <a:buClr>
                <a:schemeClr val="lt1"/>
              </a:buClr>
              <a:buSzPts val="2000"/>
              <a:buNone/>
              <a:defRPr sz="1333">
                <a:solidFill>
                  <a:schemeClr val="lt1"/>
                </a:solidFill>
              </a:defRPr>
            </a:lvl6pPr>
            <a:lvl7pPr lvl="6" rtl="0">
              <a:lnSpc>
                <a:spcPct val="115000"/>
              </a:lnSpc>
              <a:spcBef>
                <a:spcPts val="0"/>
              </a:spcBef>
              <a:spcAft>
                <a:spcPts val="0"/>
              </a:spcAft>
              <a:buClr>
                <a:schemeClr val="lt1"/>
              </a:buClr>
              <a:buSzPts val="2000"/>
              <a:buNone/>
              <a:defRPr sz="1333">
                <a:solidFill>
                  <a:schemeClr val="lt1"/>
                </a:solidFill>
              </a:defRPr>
            </a:lvl7pPr>
            <a:lvl8pPr lvl="7" rtl="0">
              <a:lnSpc>
                <a:spcPct val="115000"/>
              </a:lnSpc>
              <a:spcBef>
                <a:spcPts val="0"/>
              </a:spcBef>
              <a:spcAft>
                <a:spcPts val="0"/>
              </a:spcAft>
              <a:buClr>
                <a:schemeClr val="lt1"/>
              </a:buClr>
              <a:buSzPts val="2000"/>
              <a:buNone/>
              <a:defRPr sz="1333">
                <a:solidFill>
                  <a:schemeClr val="lt1"/>
                </a:solidFill>
              </a:defRPr>
            </a:lvl8pPr>
            <a:lvl9pPr lvl="8" rtl="0">
              <a:lnSpc>
                <a:spcPct val="115000"/>
              </a:lnSpc>
              <a:spcBef>
                <a:spcPts val="0"/>
              </a:spcBef>
              <a:spcAft>
                <a:spcPts val="0"/>
              </a:spcAft>
              <a:buClr>
                <a:schemeClr val="lt1"/>
              </a:buClr>
              <a:buSzPts val="2000"/>
              <a:buNone/>
              <a:defRPr sz="1333">
                <a:solidFill>
                  <a:schemeClr val="lt1"/>
                </a:solidFill>
              </a:defRPr>
            </a:lvl9pPr>
          </a:lstStyle>
          <a:p>
            <a:endParaRPr/>
          </a:p>
        </p:txBody>
      </p:sp>
      <p:sp>
        <p:nvSpPr>
          <p:cNvPr id="7258" name="Google Shape;7258;g2a39e3d515b_4_2704"/>
          <p:cNvSpPr txBox="1">
            <a:spLocks noGrp="1"/>
          </p:cNvSpPr>
          <p:nvPr>
            <p:ph type="subTitle" idx="5"/>
          </p:nvPr>
        </p:nvSpPr>
        <p:spPr>
          <a:xfrm>
            <a:off x="5613664" y="2987040"/>
            <a:ext cx="1454800" cy="609600"/>
          </a:xfrm>
          <a:prstGeom prst="rect">
            <a:avLst/>
          </a:prstGeom>
        </p:spPr>
        <p:txBody>
          <a:bodyPr spcFirstLastPara="1" wrap="square" lIns="0" tIns="0" rIns="0" bIns="0" anchor="t" anchorCtr="0">
            <a:noAutofit/>
          </a:bodyPr>
          <a:lstStyle>
            <a:lvl1pPr lvl="0" algn="r" rtl="0">
              <a:spcBef>
                <a:spcPts val="0"/>
              </a:spcBef>
              <a:spcAft>
                <a:spcPts val="0"/>
              </a:spcAft>
              <a:buClr>
                <a:schemeClr val="lt1"/>
              </a:buClr>
              <a:buSzPts val="6000"/>
              <a:buNone/>
              <a:defRPr sz="4000">
                <a:solidFill>
                  <a:schemeClr val="lt1"/>
                </a:solidFill>
              </a:defRPr>
            </a:lvl1pPr>
            <a:lvl2pPr lvl="1" rtl="0">
              <a:spcBef>
                <a:spcPts val="0"/>
              </a:spcBef>
              <a:spcAft>
                <a:spcPts val="0"/>
              </a:spcAft>
              <a:buClr>
                <a:schemeClr val="lt1"/>
              </a:buClr>
              <a:buSzPts val="2000"/>
              <a:buNone/>
              <a:defRPr sz="1333">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2000"/>
              <a:buNone/>
              <a:defRPr sz="1333">
                <a:solidFill>
                  <a:schemeClr val="lt1"/>
                </a:solidFill>
              </a:defRPr>
            </a:lvl4pPr>
            <a:lvl5pPr lvl="4" rtl="0">
              <a:spcBef>
                <a:spcPts val="0"/>
              </a:spcBef>
              <a:spcAft>
                <a:spcPts val="0"/>
              </a:spcAft>
              <a:buClr>
                <a:schemeClr val="lt1"/>
              </a:buClr>
              <a:buSzPts val="2000"/>
              <a:buNone/>
              <a:defRPr sz="1333">
                <a:solidFill>
                  <a:schemeClr val="lt1"/>
                </a:solidFill>
              </a:defRPr>
            </a:lvl5pPr>
            <a:lvl6pPr lvl="5" rtl="0">
              <a:spcBef>
                <a:spcPts val="0"/>
              </a:spcBef>
              <a:spcAft>
                <a:spcPts val="0"/>
              </a:spcAft>
              <a:buClr>
                <a:schemeClr val="lt1"/>
              </a:buClr>
              <a:buSzPts val="2000"/>
              <a:buNone/>
              <a:defRPr sz="1333">
                <a:solidFill>
                  <a:schemeClr val="lt1"/>
                </a:solidFill>
              </a:defRPr>
            </a:lvl6pPr>
            <a:lvl7pPr lvl="6" rtl="0">
              <a:spcBef>
                <a:spcPts val="0"/>
              </a:spcBef>
              <a:spcAft>
                <a:spcPts val="0"/>
              </a:spcAft>
              <a:buClr>
                <a:schemeClr val="lt1"/>
              </a:buClr>
              <a:buSzPts val="2000"/>
              <a:buNone/>
              <a:defRPr sz="1333">
                <a:solidFill>
                  <a:schemeClr val="lt1"/>
                </a:solidFill>
              </a:defRPr>
            </a:lvl7pPr>
            <a:lvl8pPr lvl="7" rtl="0">
              <a:spcBef>
                <a:spcPts val="0"/>
              </a:spcBef>
              <a:spcAft>
                <a:spcPts val="0"/>
              </a:spcAft>
              <a:buClr>
                <a:schemeClr val="lt1"/>
              </a:buClr>
              <a:buSzPts val="2000"/>
              <a:buNone/>
              <a:defRPr sz="1333">
                <a:solidFill>
                  <a:schemeClr val="lt1"/>
                </a:solidFill>
              </a:defRPr>
            </a:lvl8pPr>
            <a:lvl9pPr lvl="8" rtl="0">
              <a:spcBef>
                <a:spcPts val="0"/>
              </a:spcBef>
              <a:spcAft>
                <a:spcPts val="0"/>
              </a:spcAft>
              <a:buClr>
                <a:schemeClr val="lt1"/>
              </a:buClr>
              <a:buSzPts val="2000"/>
              <a:buNone/>
              <a:defRPr sz="1333">
                <a:solidFill>
                  <a:schemeClr val="lt1"/>
                </a:solidFill>
              </a:defRPr>
            </a:lvl9pPr>
          </a:lstStyle>
          <a:p>
            <a:endParaRPr/>
          </a:p>
        </p:txBody>
      </p:sp>
      <p:sp>
        <p:nvSpPr>
          <p:cNvPr id="7259" name="Google Shape;7259;g2a39e3d515b_4_2704"/>
          <p:cNvSpPr txBox="1">
            <a:spLocks noGrp="1"/>
          </p:cNvSpPr>
          <p:nvPr>
            <p:ph type="subTitle" idx="6"/>
          </p:nvPr>
        </p:nvSpPr>
        <p:spPr>
          <a:xfrm>
            <a:off x="7251367" y="4218433"/>
            <a:ext cx="42140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Clr>
                <a:schemeClr val="lt1"/>
              </a:buClr>
              <a:buSzPts val="2000"/>
              <a:buFont typeface="Inter"/>
              <a:buNone/>
              <a:defRPr sz="1333">
                <a:solidFill>
                  <a:schemeClr val="lt1"/>
                </a:solidFill>
                <a:latin typeface="Inter"/>
                <a:ea typeface="Inter"/>
                <a:cs typeface="Inter"/>
                <a:sym typeface="Inter"/>
              </a:defRPr>
            </a:lvl1pPr>
            <a:lvl2pPr lvl="1" rtl="0">
              <a:lnSpc>
                <a:spcPct val="115000"/>
              </a:lnSpc>
              <a:spcBef>
                <a:spcPts val="0"/>
              </a:spcBef>
              <a:spcAft>
                <a:spcPts val="0"/>
              </a:spcAft>
              <a:buClr>
                <a:schemeClr val="lt1"/>
              </a:buClr>
              <a:buSzPts val="2000"/>
              <a:buNone/>
              <a:defRPr sz="1333">
                <a:solidFill>
                  <a:schemeClr val="lt1"/>
                </a:solidFill>
              </a:defRPr>
            </a:lvl2pPr>
            <a:lvl3pPr lvl="2" rtl="0">
              <a:lnSpc>
                <a:spcPct val="115000"/>
              </a:lnSpc>
              <a:spcBef>
                <a:spcPts val="0"/>
              </a:spcBef>
              <a:spcAft>
                <a:spcPts val="0"/>
              </a:spcAft>
              <a:buClr>
                <a:schemeClr val="lt1"/>
              </a:buClr>
              <a:buSzPts val="2000"/>
              <a:buNone/>
              <a:defRPr>
                <a:solidFill>
                  <a:schemeClr val="lt1"/>
                </a:solidFill>
              </a:defRPr>
            </a:lvl3pPr>
            <a:lvl4pPr lvl="3" rtl="0">
              <a:lnSpc>
                <a:spcPct val="115000"/>
              </a:lnSpc>
              <a:spcBef>
                <a:spcPts val="0"/>
              </a:spcBef>
              <a:spcAft>
                <a:spcPts val="0"/>
              </a:spcAft>
              <a:buClr>
                <a:schemeClr val="lt1"/>
              </a:buClr>
              <a:buSzPts val="2000"/>
              <a:buNone/>
              <a:defRPr sz="1333">
                <a:solidFill>
                  <a:schemeClr val="lt1"/>
                </a:solidFill>
              </a:defRPr>
            </a:lvl4pPr>
            <a:lvl5pPr lvl="4" rtl="0">
              <a:lnSpc>
                <a:spcPct val="115000"/>
              </a:lnSpc>
              <a:spcBef>
                <a:spcPts val="0"/>
              </a:spcBef>
              <a:spcAft>
                <a:spcPts val="0"/>
              </a:spcAft>
              <a:buClr>
                <a:schemeClr val="lt1"/>
              </a:buClr>
              <a:buSzPts val="2000"/>
              <a:buNone/>
              <a:defRPr sz="1333">
                <a:solidFill>
                  <a:schemeClr val="lt1"/>
                </a:solidFill>
              </a:defRPr>
            </a:lvl5pPr>
            <a:lvl6pPr lvl="5" rtl="0">
              <a:lnSpc>
                <a:spcPct val="115000"/>
              </a:lnSpc>
              <a:spcBef>
                <a:spcPts val="0"/>
              </a:spcBef>
              <a:spcAft>
                <a:spcPts val="0"/>
              </a:spcAft>
              <a:buClr>
                <a:schemeClr val="lt1"/>
              </a:buClr>
              <a:buSzPts val="2000"/>
              <a:buNone/>
              <a:defRPr sz="1333">
                <a:solidFill>
                  <a:schemeClr val="lt1"/>
                </a:solidFill>
              </a:defRPr>
            </a:lvl6pPr>
            <a:lvl7pPr lvl="6" rtl="0">
              <a:lnSpc>
                <a:spcPct val="115000"/>
              </a:lnSpc>
              <a:spcBef>
                <a:spcPts val="0"/>
              </a:spcBef>
              <a:spcAft>
                <a:spcPts val="0"/>
              </a:spcAft>
              <a:buClr>
                <a:schemeClr val="lt1"/>
              </a:buClr>
              <a:buSzPts val="2000"/>
              <a:buNone/>
              <a:defRPr sz="1333">
                <a:solidFill>
                  <a:schemeClr val="lt1"/>
                </a:solidFill>
              </a:defRPr>
            </a:lvl7pPr>
            <a:lvl8pPr lvl="7" rtl="0">
              <a:lnSpc>
                <a:spcPct val="115000"/>
              </a:lnSpc>
              <a:spcBef>
                <a:spcPts val="0"/>
              </a:spcBef>
              <a:spcAft>
                <a:spcPts val="0"/>
              </a:spcAft>
              <a:buClr>
                <a:schemeClr val="lt1"/>
              </a:buClr>
              <a:buSzPts val="2000"/>
              <a:buNone/>
              <a:defRPr sz="1333">
                <a:solidFill>
                  <a:schemeClr val="lt1"/>
                </a:solidFill>
              </a:defRPr>
            </a:lvl8pPr>
            <a:lvl9pPr lvl="8" rtl="0">
              <a:lnSpc>
                <a:spcPct val="115000"/>
              </a:lnSpc>
              <a:spcBef>
                <a:spcPts val="0"/>
              </a:spcBef>
              <a:spcAft>
                <a:spcPts val="0"/>
              </a:spcAft>
              <a:buClr>
                <a:schemeClr val="lt1"/>
              </a:buClr>
              <a:buSzPts val="2000"/>
              <a:buNone/>
              <a:defRPr sz="1333">
                <a:solidFill>
                  <a:schemeClr val="lt1"/>
                </a:solidFill>
              </a:defRPr>
            </a:lvl9pPr>
          </a:lstStyle>
          <a:p>
            <a:endParaRPr/>
          </a:p>
        </p:txBody>
      </p:sp>
      <p:sp>
        <p:nvSpPr>
          <p:cNvPr id="7260" name="Google Shape;7260;g2a39e3d515b_4_2704"/>
          <p:cNvSpPr txBox="1">
            <a:spLocks noGrp="1"/>
          </p:cNvSpPr>
          <p:nvPr>
            <p:ph type="subTitle" idx="7"/>
          </p:nvPr>
        </p:nvSpPr>
        <p:spPr>
          <a:xfrm>
            <a:off x="5613664" y="4133088"/>
            <a:ext cx="1454800" cy="609600"/>
          </a:xfrm>
          <a:prstGeom prst="rect">
            <a:avLst/>
          </a:prstGeom>
        </p:spPr>
        <p:txBody>
          <a:bodyPr spcFirstLastPara="1" wrap="square" lIns="0" tIns="0" rIns="0" bIns="0" anchor="t" anchorCtr="0">
            <a:noAutofit/>
          </a:bodyPr>
          <a:lstStyle>
            <a:lvl1pPr lvl="0" algn="r" rtl="0">
              <a:spcBef>
                <a:spcPts val="0"/>
              </a:spcBef>
              <a:spcAft>
                <a:spcPts val="0"/>
              </a:spcAft>
              <a:buClr>
                <a:schemeClr val="lt1"/>
              </a:buClr>
              <a:buSzPts val="6000"/>
              <a:buNone/>
              <a:defRPr sz="4000">
                <a:solidFill>
                  <a:schemeClr val="lt1"/>
                </a:solidFill>
              </a:defRPr>
            </a:lvl1pPr>
            <a:lvl2pPr lvl="1" rtl="0">
              <a:spcBef>
                <a:spcPts val="0"/>
              </a:spcBef>
              <a:spcAft>
                <a:spcPts val="0"/>
              </a:spcAft>
              <a:buClr>
                <a:schemeClr val="lt1"/>
              </a:buClr>
              <a:buSzPts val="2000"/>
              <a:buNone/>
              <a:defRPr sz="1333">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2000"/>
              <a:buNone/>
              <a:defRPr sz="1333">
                <a:solidFill>
                  <a:schemeClr val="lt1"/>
                </a:solidFill>
              </a:defRPr>
            </a:lvl4pPr>
            <a:lvl5pPr lvl="4" rtl="0">
              <a:spcBef>
                <a:spcPts val="0"/>
              </a:spcBef>
              <a:spcAft>
                <a:spcPts val="0"/>
              </a:spcAft>
              <a:buClr>
                <a:schemeClr val="lt1"/>
              </a:buClr>
              <a:buSzPts val="2000"/>
              <a:buNone/>
              <a:defRPr sz="1333">
                <a:solidFill>
                  <a:schemeClr val="lt1"/>
                </a:solidFill>
              </a:defRPr>
            </a:lvl5pPr>
            <a:lvl6pPr lvl="5" rtl="0">
              <a:spcBef>
                <a:spcPts val="0"/>
              </a:spcBef>
              <a:spcAft>
                <a:spcPts val="0"/>
              </a:spcAft>
              <a:buClr>
                <a:schemeClr val="lt1"/>
              </a:buClr>
              <a:buSzPts val="2000"/>
              <a:buNone/>
              <a:defRPr sz="1333">
                <a:solidFill>
                  <a:schemeClr val="lt1"/>
                </a:solidFill>
              </a:defRPr>
            </a:lvl6pPr>
            <a:lvl7pPr lvl="6" rtl="0">
              <a:spcBef>
                <a:spcPts val="0"/>
              </a:spcBef>
              <a:spcAft>
                <a:spcPts val="0"/>
              </a:spcAft>
              <a:buClr>
                <a:schemeClr val="lt1"/>
              </a:buClr>
              <a:buSzPts val="2000"/>
              <a:buNone/>
              <a:defRPr sz="1333">
                <a:solidFill>
                  <a:schemeClr val="lt1"/>
                </a:solidFill>
              </a:defRPr>
            </a:lvl7pPr>
            <a:lvl8pPr lvl="7" rtl="0">
              <a:spcBef>
                <a:spcPts val="0"/>
              </a:spcBef>
              <a:spcAft>
                <a:spcPts val="0"/>
              </a:spcAft>
              <a:buClr>
                <a:schemeClr val="lt1"/>
              </a:buClr>
              <a:buSzPts val="2000"/>
              <a:buNone/>
              <a:defRPr sz="1333">
                <a:solidFill>
                  <a:schemeClr val="lt1"/>
                </a:solidFill>
              </a:defRPr>
            </a:lvl8pPr>
            <a:lvl9pPr lvl="8" rtl="0">
              <a:spcBef>
                <a:spcPts val="0"/>
              </a:spcBef>
              <a:spcAft>
                <a:spcPts val="0"/>
              </a:spcAft>
              <a:buClr>
                <a:schemeClr val="lt1"/>
              </a:buClr>
              <a:buSzPts val="2000"/>
              <a:buNone/>
              <a:defRPr sz="1333">
                <a:solidFill>
                  <a:schemeClr val="lt1"/>
                </a:solidFill>
              </a:defRPr>
            </a:lvl9pPr>
          </a:lstStyle>
          <a:p>
            <a:endParaRPr/>
          </a:p>
        </p:txBody>
      </p:sp>
      <p:pic>
        <p:nvPicPr>
          <p:cNvPr id="7261" name="Google Shape;7261;g2a39e3d515b_4_2704"/>
          <p:cNvPicPr preferRelativeResize="0"/>
          <p:nvPr/>
        </p:nvPicPr>
        <p:blipFill rotWithShape="1">
          <a:blip r:embed="rId3">
            <a:alphaModFix/>
          </a:blip>
          <a:srcRect l="79" r="69"/>
          <a:stretch/>
        </p:blipFill>
        <p:spPr>
          <a:xfrm>
            <a:off x="11091268" y="6413100"/>
            <a:ext cx="795941" cy="159201"/>
          </a:xfrm>
          <a:prstGeom prst="rect">
            <a:avLst/>
          </a:prstGeom>
          <a:noFill/>
          <a:ln>
            <a:noFill/>
          </a:ln>
        </p:spPr>
      </p:pic>
    </p:spTree>
    <p:extLst>
      <p:ext uri="{BB962C8B-B14F-4D97-AF65-F5344CB8AC3E}">
        <p14:creationId xmlns:p14="http://schemas.microsoft.com/office/powerpoint/2010/main" val="1969626822"/>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05. Numbers and Stats List | Data | Nori">
  <p:cSld name="05. Numbers and Stats List | Data | Nori">
    <p:bg>
      <p:bgPr>
        <a:solidFill>
          <a:schemeClr val="lt1"/>
        </a:solidFill>
        <a:effectLst/>
      </p:bgPr>
    </p:bg>
    <p:spTree>
      <p:nvGrpSpPr>
        <p:cNvPr id="1" name="Shape 7262"/>
        <p:cNvGrpSpPr/>
        <p:nvPr/>
      </p:nvGrpSpPr>
      <p:grpSpPr>
        <a:xfrm>
          <a:off x="0" y="0"/>
          <a:ext cx="0" cy="0"/>
          <a:chOff x="0" y="0"/>
          <a:chExt cx="0" cy="0"/>
        </a:xfrm>
      </p:grpSpPr>
      <p:sp>
        <p:nvSpPr>
          <p:cNvPr id="7263" name="Google Shape;7263;g2a39e3d515b_4_2717"/>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264" name="Google Shape;7264;g2a39e3d515b_4_2717"/>
          <p:cNvSpPr txBox="1">
            <a:spLocks noGrp="1"/>
          </p:cNvSpPr>
          <p:nvPr>
            <p:ph type="title"/>
          </p:nvPr>
        </p:nvSpPr>
        <p:spPr>
          <a:xfrm>
            <a:off x="726833" y="2436333"/>
            <a:ext cx="35356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265" name="Google Shape;7265;g2a39e3d515b_4_2717"/>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66" name="Google Shape;7266;g2a39e3d515b_4_2717"/>
          <p:cNvSpPr txBox="1">
            <a:spLocks noGrp="1"/>
          </p:cNvSpPr>
          <p:nvPr>
            <p:ph type="subTitle" idx="1"/>
          </p:nvPr>
        </p:nvSpPr>
        <p:spPr>
          <a:xfrm>
            <a:off x="726833" y="2962667"/>
            <a:ext cx="35356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pic>
        <p:nvPicPr>
          <p:cNvPr id="7267" name="Google Shape;7267;g2a39e3d515b_4_2717"/>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268" name="Google Shape;7268;g2a39e3d515b_4_2717"/>
          <p:cNvSpPr txBox="1">
            <a:spLocks noGrp="1"/>
          </p:cNvSpPr>
          <p:nvPr>
            <p:ph type="subTitle" idx="2"/>
          </p:nvPr>
        </p:nvSpPr>
        <p:spPr>
          <a:xfrm>
            <a:off x="7251367" y="1926333"/>
            <a:ext cx="42140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Clr>
                <a:schemeClr val="accent1"/>
              </a:buClr>
              <a:buSzPts val="2000"/>
              <a:buFont typeface="Inter"/>
              <a:buNone/>
              <a:defRPr sz="1333">
                <a:solidFill>
                  <a:schemeClr val="accent1"/>
                </a:solidFill>
                <a:latin typeface="Inter"/>
                <a:ea typeface="Inter"/>
                <a:cs typeface="Inter"/>
                <a:sym typeface="Inter"/>
              </a:defRPr>
            </a:lvl1pPr>
            <a:lvl2pPr lvl="1" rtl="0">
              <a:lnSpc>
                <a:spcPct val="115000"/>
              </a:lnSpc>
              <a:spcBef>
                <a:spcPts val="0"/>
              </a:spcBef>
              <a:spcAft>
                <a:spcPts val="0"/>
              </a:spcAft>
              <a:buClr>
                <a:schemeClr val="accent1"/>
              </a:buClr>
              <a:buSzPts val="2000"/>
              <a:buNone/>
              <a:defRPr sz="1333">
                <a:solidFill>
                  <a:schemeClr val="accent1"/>
                </a:solidFill>
              </a:defRPr>
            </a:lvl2pPr>
            <a:lvl3pPr lvl="2" rtl="0">
              <a:lnSpc>
                <a:spcPct val="115000"/>
              </a:lnSpc>
              <a:spcBef>
                <a:spcPts val="0"/>
              </a:spcBef>
              <a:spcAft>
                <a:spcPts val="0"/>
              </a:spcAft>
              <a:buClr>
                <a:schemeClr val="accent1"/>
              </a:buClr>
              <a:buSzPts val="2000"/>
              <a:buNone/>
              <a:defRPr>
                <a:solidFill>
                  <a:schemeClr val="accent1"/>
                </a:solidFill>
              </a:defRPr>
            </a:lvl3pPr>
            <a:lvl4pPr lvl="3" rtl="0">
              <a:lnSpc>
                <a:spcPct val="115000"/>
              </a:lnSpc>
              <a:spcBef>
                <a:spcPts val="0"/>
              </a:spcBef>
              <a:spcAft>
                <a:spcPts val="0"/>
              </a:spcAft>
              <a:buClr>
                <a:schemeClr val="accent1"/>
              </a:buClr>
              <a:buSzPts val="2000"/>
              <a:buNone/>
              <a:defRPr sz="1333">
                <a:solidFill>
                  <a:schemeClr val="accent1"/>
                </a:solidFill>
              </a:defRPr>
            </a:lvl4pPr>
            <a:lvl5pPr lvl="4" rtl="0">
              <a:lnSpc>
                <a:spcPct val="115000"/>
              </a:lnSpc>
              <a:spcBef>
                <a:spcPts val="0"/>
              </a:spcBef>
              <a:spcAft>
                <a:spcPts val="0"/>
              </a:spcAft>
              <a:buClr>
                <a:schemeClr val="accent1"/>
              </a:buClr>
              <a:buSzPts val="2000"/>
              <a:buNone/>
              <a:defRPr sz="1333">
                <a:solidFill>
                  <a:schemeClr val="accent1"/>
                </a:solidFill>
              </a:defRPr>
            </a:lvl5pPr>
            <a:lvl6pPr lvl="5" rtl="0">
              <a:lnSpc>
                <a:spcPct val="115000"/>
              </a:lnSpc>
              <a:spcBef>
                <a:spcPts val="0"/>
              </a:spcBef>
              <a:spcAft>
                <a:spcPts val="0"/>
              </a:spcAft>
              <a:buClr>
                <a:schemeClr val="accent1"/>
              </a:buClr>
              <a:buSzPts val="2000"/>
              <a:buNone/>
              <a:defRPr sz="1333">
                <a:solidFill>
                  <a:schemeClr val="accent1"/>
                </a:solidFill>
              </a:defRPr>
            </a:lvl6pPr>
            <a:lvl7pPr lvl="6" rtl="0">
              <a:lnSpc>
                <a:spcPct val="115000"/>
              </a:lnSpc>
              <a:spcBef>
                <a:spcPts val="0"/>
              </a:spcBef>
              <a:spcAft>
                <a:spcPts val="0"/>
              </a:spcAft>
              <a:buClr>
                <a:schemeClr val="accent1"/>
              </a:buClr>
              <a:buSzPts val="2000"/>
              <a:buNone/>
              <a:defRPr sz="1333">
                <a:solidFill>
                  <a:schemeClr val="accent1"/>
                </a:solidFill>
              </a:defRPr>
            </a:lvl7pPr>
            <a:lvl8pPr lvl="7" rtl="0">
              <a:lnSpc>
                <a:spcPct val="115000"/>
              </a:lnSpc>
              <a:spcBef>
                <a:spcPts val="0"/>
              </a:spcBef>
              <a:spcAft>
                <a:spcPts val="0"/>
              </a:spcAft>
              <a:buClr>
                <a:schemeClr val="accent1"/>
              </a:buClr>
              <a:buSzPts val="2000"/>
              <a:buNone/>
              <a:defRPr sz="1333">
                <a:solidFill>
                  <a:schemeClr val="accent1"/>
                </a:solidFill>
              </a:defRPr>
            </a:lvl8pPr>
            <a:lvl9pPr lvl="8" rtl="0">
              <a:lnSpc>
                <a:spcPct val="115000"/>
              </a:lnSpc>
              <a:spcBef>
                <a:spcPts val="0"/>
              </a:spcBef>
              <a:spcAft>
                <a:spcPts val="0"/>
              </a:spcAft>
              <a:buClr>
                <a:schemeClr val="accent1"/>
              </a:buClr>
              <a:buSzPts val="2000"/>
              <a:buNone/>
              <a:defRPr sz="1333">
                <a:solidFill>
                  <a:schemeClr val="accent1"/>
                </a:solidFill>
              </a:defRPr>
            </a:lvl9pPr>
          </a:lstStyle>
          <a:p>
            <a:endParaRPr/>
          </a:p>
        </p:txBody>
      </p:sp>
      <p:sp>
        <p:nvSpPr>
          <p:cNvPr id="7269" name="Google Shape;7269;g2a39e3d515b_4_2717"/>
          <p:cNvSpPr txBox="1">
            <a:spLocks noGrp="1"/>
          </p:cNvSpPr>
          <p:nvPr>
            <p:ph type="subTitle" idx="3"/>
          </p:nvPr>
        </p:nvSpPr>
        <p:spPr>
          <a:xfrm>
            <a:off x="5613664" y="1841000"/>
            <a:ext cx="1454800" cy="609600"/>
          </a:xfrm>
          <a:prstGeom prst="rect">
            <a:avLst/>
          </a:prstGeom>
        </p:spPr>
        <p:txBody>
          <a:bodyPr spcFirstLastPara="1" wrap="square" lIns="0" tIns="0" rIns="0" bIns="0" anchor="t" anchorCtr="0">
            <a:noAutofit/>
          </a:bodyPr>
          <a:lstStyle>
            <a:lvl1pPr lvl="0" algn="r" rtl="0">
              <a:spcBef>
                <a:spcPts val="0"/>
              </a:spcBef>
              <a:spcAft>
                <a:spcPts val="0"/>
              </a:spcAft>
              <a:buClr>
                <a:schemeClr val="accent1"/>
              </a:buClr>
              <a:buSzPts val="6000"/>
              <a:buNone/>
              <a:defRPr sz="4000">
                <a:solidFill>
                  <a:schemeClr val="accent1"/>
                </a:solidFill>
              </a:defRPr>
            </a:lvl1pPr>
            <a:lvl2pPr lvl="1" rtl="0">
              <a:spcBef>
                <a:spcPts val="0"/>
              </a:spcBef>
              <a:spcAft>
                <a:spcPts val="0"/>
              </a:spcAft>
              <a:buClr>
                <a:schemeClr val="accent1"/>
              </a:buClr>
              <a:buSzPts val="2000"/>
              <a:buNone/>
              <a:defRPr sz="1333">
                <a:solidFill>
                  <a:schemeClr val="accent1"/>
                </a:solidFill>
              </a:defRPr>
            </a:lvl2pPr>
            <a:lvl3pPr lvl="2" rtl="0">
              <a:spcBef>
                <a:spcPts val="0"/>
              </a:spcBef>
              <a:spcAft>
                <a:spcPts val="0"/>
              </a:spcAft>
              <a:buClr>
                <a:schemeClr val="accent1"/>
              </a:buClr>
              <a:buSzPts val="2000"/>
              <a:buNone/>
              <a:defRPr>
                <a:solidFill>
                  <a:schemeClr val="accent1"/>
                </a:solidFill>
              </a:defRPr>
            </a:lvl3pPr>
            <a:lvl4pPr lvl="3" rtl="0">
              <a:spcBef>
                <a:spcPts val="0"/>
              </a:spcBef>
              <a:spcAft>
                <a:spcPts val="0"/>
              </a:spcAft>
              <a:buClr>
                <a:schemeClr val="accent1"/>
              </a:buClr>
              <a:buSzPts val="2000"/>
              <a:buNone/>
              <a:defRPr sz="1333">
                <a:solidFill>
                  <a:schemeClr val="accent1"/>
                </a:solidFill>
              </a:defRPr>
            </a:lvl4pPr>
            <a:lvl5pPr lvl="4" rtl="0">
              <a:spcBef>
                <a:spcPts val="0"/>
              </a:spcBef>
              <a:spcAft>
                <a:spcPts val="0"/>
              </a:spcAft>
              <a:buClr>
                <a:schemeClr val="accent1"/>
              </a:buClr>
              <a:buSzPts val="2000"/>
              <a:buNone/>
              <a:defRPr sz="1333">
                <a:solidFill>
                  <a:schemeClr val="accent1"/>
                </a:solidFill>
              </a:defRPr>
            </a:lvl5pPr>
            <a:lvl6pPr lvl="5" rtl="0">
              <a:spcBef>
                <a:spcPts val="0"/>
              </a:spcBef>
              <a:spcAft>
                <a:spcPts val="0"/>
              </a:spcAft>
              <a:buClr>
                <a:schemeClr val="accent1"/>
              </a:buClr>
              <a:buSzPts val="2000"/>
              <a:buNone/>
              <a:defRPr sz="1333">
                <a:solidFill>
                  <a:schemeClr val="accent1"/>
                </a:solidFill>
              </a:defRPr>
            </a:lvl6pPr>
            <a:lvl7pPr lvl="6" rtl="0">
              <a:spcBef>
                <a:spcPts val="0"/>
              </a:spcBef>
              <a:spcAft>
                <a:spcPts val="0"/>
              </a:spcAft>
              <a:buClr>
                <a:schemeClr val="accent1"/>
              </a:buClr>
              <a:buSzPts val="2000"/>
              <a:buNone/>
              <a:defRPr sz="1333">
                <a:solidFill>
                  <a:schemeClr val="accent1"/>
                </a:solidFill>
              </a:defRPr>
            </a:lvl7pPr>
            <a:lvl8pPr lvl="7" rtl="0">
              <a:spcBef>
                <a:spcPts val="0"/>
              </a:spcBef>
              <a:spcAft>
                <a:spcPts val="0"/>
              </a:spcAft>
              <a:buClr>
                <a:schemeClr val="accent1"/>
              </a:buClr>
              <a:buSzPts val="2000"/>
              <a:buNone/>
              <a:defRPr sz="1333">
                <a:solidFill>
                  <a:schemeClr val="accent1"/>
                </a:solidFill>
              </a:defRPr>
            </a:lvl8pPr>
            <a:lvl9pPr lvl="8" rtl="0">
              <a:spcBef>
                <a:spcPts val="0"/>
              </a:spcBef>
              <a:spcAft>
                <a:spcPts val="0"/>
              </a:spcAft>
              <a:buClr>
                <a:schemeClr val="accent1"/>
              </a:buClr>
              <a:buSzPts val="2000"/>
              <a:buNone/>
              <a:defRPr sz="1333">
                <a:solidFill>
                  <a:schemeClr val="accent1"/>
                </a:solidFill>
              </a:defRPr>
            </a:lvl9pPr>
          </a:lstStyle>
          <a:p>
            <a:endParaRPr/>
          </a:p>
        </p:txBody>
      </p:sp>
      <p:sp>
        <p:nvSpPr>
          <p:cNvPr id="7270" name="Google Shape;7270;g2a39e3d515b_4_2717"/>
          <p:cNvSpPr txBox="1">
            <a:spLocks noGrp="1"/>
          </p:cNvSpPr>
          <p:nvPr>
            <p:ph type="subTitle" idx="4"/>
          </p:nvPr>
        </p:nvSpPr>
        <p:spPr>
          <a:xfrm>
            <a:off x="7251367" y="3072383"/>
            <a:ext cx="42140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Clr>
                <a:schemeClr val="accent1"/>
              </a:buClr>
              <a:buSzPts val="2000"/>
              <a:buFont typeface="Inter"/>
              <a:buNone/>
              <a:defRPr sz="1333">
                <a:solidFill>
                  <a:schemeClr val="accent1"/>
                </a:solidFill>
                <a:latin typeface="Inter"/>
                <a:ea typeface="Inter"/>
                <a:cs typeface="Inter"/>
                <a:sym typeface="Inter"/>
              </a:defRPr>
            </a:lvl1pPr>
            <a:lvl2pPr lvl="1" rtl="0">
              <a:lnSpc>
                <a:spcPct val="115000"/>
              </a:lnSpc>
              <a:spcBef>
                <a:spcPts val="0"/>
              </a:spcBef>
              <a:spcAft>
                <a:spcPts val="0"/>
              </a:spcAft>
              <a:buClr>
                <a:schemeClr val="accent1"/>
              </a:buClr>
              <a:buSzPts val="2000"/>
              <a:buNone/>
              <a:defRPr sz="1333">
                <a:solidFill>
                  <a:schemeClr val="accent1"/>
                </a:solidFill>
              </a:defRPr>
            </a:lvl2pPr>
            <a:lvl3pPr lvl="2" rtl="0">
              <a:lnSpc>
                <a:spcPct val="115000"/>
              </a:lnSpc>
              <a:spcBef>
                <a:spcPts val="0"/>
              </a:spcBef>
              <a:spcAft>
                <a:spcPts val="0"/>
              </a:spcAft>
              <a:buClr>
                <a:schemeClr val="accent1"/>
              </a:buClr>
              <a:buSzPts val="2000"/>
              <a:buNone/>
              <a:defRPr>
                <a:solidFill>
                  <a:schemeClr val="accent1"/>
                </a:solidFill>
              </a:defRPr>
            </a:lvl3pPr>
            <a:lvl4pPr lvl="3" rtl="0">
              <a:lnSpc>
                <a:spcPct val="115000"/>
              </a:lnSpc>
              <a:spcBef>
                <a:spcPts val="0"/>
              </a:spcBef>
              <a:spcAft>
                <a:spcPts val="0"/>
              </a:spcAft>
              <a:buClr>
                <a:schemeClr val="accent1"/>
              </a:buClr>
              <a:buSzPts val="2000"/>
              <a:buNone/>
              <a:defRPr sz="1333">
                <a:solidFill>
                  <a:schemeClr val="accent1"/>
                </a:solidFill>
              </a:defRPr>
            </a:lvl4pPr>
            <a:lvl5pPr lvl="4" rtl="0">
              <a:lnSpc>
                <a:spcPct val="115000"/>
              </a:lnSpc>
              <a:spcBef>
                <a:spcPts val="0"/>
              </a:spcBef>
              <a:spcAft>
                <a:spcPts val="0"/>
              </a:spcAft>
              <a:buClr>
                <a:schemeClr val="accent1"/>
              </a:buClr>
              <a:buSzPts val="2000"/>
              <a:buNone/>
              <a:defRPr sz="1333">
                <a:solidFill>
                  <a:schemeClr val="accent1"/>
                </a:solidFill>
              </a:defRPr>
            </a:lvl5pPr>
            <a:lvl6pPr lvl="5" rtl="0">
              <a:lnSpc>
                <a:spcPct val="115000"/>
              </a:lnSpc>
              <a:spcBef>
                <a:spcPts val="0"/>
              </a:spcBef>
              <a:spcAft>
                <a:spcPts val="0"/>
              </a:spcAft>
              <a:buClr>
                <a:schemeClr val="accent1"/>
              </a:buClr>
              <a:buSzPts val="2000"/>
              <a:buNone/>
              <a:defRPr sz="1333">
                <a:solidFill>
                  <a:schemeClr val="accent1"/>
                </a:solidFill>
              </a:defRPr>
            </a:lvl6pPr>
            <a:lvl7pPr lvl="6" rtl="0">
              <a:lnSpc>
                <a:spcPct val="115000"/>
              </a:lnSpc>
              <a:spcBef>
                <a:spcPts val="0"/>
              </a:spcBef>
              <a:spcAft>
                <a:spcPts val="0"/>
              </a:spcAft>
              <a:buClr>
                <a:schemeClr val="accent1"/>
              </a:buClr>
              <a:buSzPts val="2000"/>
              <a:buNone/>
              <a:defRPr sz="1333">
                <a:solidFill>
                  <a:schemeClr val="accent1"/>
                </a:solidFill>
              </a:defRPr>
            </a:lvl7pPr>
            <a:lvl8pPr lvl="7" rtl="0">
              <a:lnSpc>
                <a:spcPct val="115000"/>
              </a:lnSpc>
              <a:spcBef>
                <a:spcPts val="0"/>
              </a:spcBef>
              <a:spcAft>
                <a:spcPts val="0"/>
              </a:spcAft>
              <a:buClr>
                <a:schemeClr val="accent1"/>
              </a:buClr>
              <a:buSzPts val="2000"/>
              <a:buNone/>
              <a:defRPr sz="1333">
                <a:solidFill>
                  <a:schemeClr val="accent1"/>
                </a:solidFill>
              </a:defRPr>
            </a:lvl8pPr>
            <a:lvl9pPr lvl="8" rtl="0">
              <a:lnSpc>
                <a:spcPct val="115000"/>
              </a:lnSpc>
              <a:spcBef>
                <a:spcPts val="0"/>
              </a:spcBef>
              <a:spcAft>
                <a:spcPts val="0"/>
              </a:spcAft>
              <a:buClr>
                <a:schemeClr val="accent1"/>
              </a:buClr>
              <a:buSzPts val="2000"/>
              <a:buNone/>
              <a:defRPr sz="1333">
                <a:solidFill>
                  <a:schemeClr val="accent1"/>
                </a:solidFill>
              </a:defRPr>
            </a:lvl9pPr>
          </a:lstStyle>
          <a:p>
            <a:endParaRPr/>
          </a:p>
        </p:txBody>
      </p:sp>
      <p:sp>
        <p:nvSpPr>
          <p:cNvPr id="7271" name="Google Shape;7271;g2a39e3d515b_4_2717"/>
          <p:cNvSpPr txBox="1">
            <a:spLocks noGrp="1"/>
          </p:cNvSpPr>
          <p:nvPr>
            <p:ph type="subTitle" idx="5"/>
          </p:nvPr>
        </p:nvSpPr>
        <p:spPr>
          <a:xfrm>
            <a:off x="5613664" y="2987040"/>
            <a:ext cx="1454800" cy="609600"/>
          </a:xfrm>
          <a:prstGeom prst="rect">
            <a:avLst/>
          </a:prstGeom>
        </p:spPr>
        <p:txBody>
          <a:bodyPr spcFirstLastPara="1" wrap="square" lIns="0" tIns="0" rIns="0" bIns="0" anchor="t" anchorCtr="0">
            <a:noAutofit/>
          </a:bodyPr>
          <a:lstStyle>
            <a:lvl1pPr lvl="0" algn="r" rtl="0">
              <a:spcBef>
                <a:spcPts val="0"/>
              </a:spcBef>
              <a:spcAft>
                <a:spcPts val="0"/>
              </a:spcAft>
              <a:buClr>
                <a:schemeClr val="accent1"/>
              </a:buClr>
              <a:buSzPts val="6000"/>
              <a:buNone/>
              <a:defRPr sz="4000">
                <a:solidFill>
                  <a:schemeClr val="accent1"/>
                </a:solidFill>
              </a:defRPr>
            </a:lvl1pPr>
            <a:lvl2pPr lvl="1" rtl="0">
              <a:spcBef>
                <a:spcPts val="0"/>
              </a:spcBef>
              <a:spcAft>
                <a:spcPts val="0"/>
              </a:spcAft>
              <a:buClr>
                <a:schemeClr val="accent1"/>
              </a:buClr>
              <a:buSzPts val="2000"/>
              <a:buNone/>
              <a:defRPr sz="1333">
                <a:solidFill>
                  <a:schemeClr val="accent1"/>
                </a:solidFill>
              </a:defRPr>
            </a:lvl2pPr>
            <a:lvl3pPr lvl="2" rtl="0">
              <a:spcBef>
                <a:spcPts val="0"/>
              </a:spcBef>
              <a:spcAft>
                <a:spcPts val="0"/>
              </a:spcAft>
              <a:buClr>
                <a:schemeClr val="accent1"/>
              </a:buClr>
              <a:buSzPts val="2000"/>
              <a:buNone/>
              <a:defRPr>
                <a:solidFill>
                  <a:schemeClr val="accent1"/>
                </a:solidFill>
              </a:defRPr>
            </a:lvl3pPr>
            <a:lvl4pPr lvl="3" rtl="0">
              <a:spcBef>
                <a:spcPts val="0"/>
              </a:spcBef>
              <a:spcAft>
                <a:spcPts val="0"/>
              </a:spcAft>
              <a:buClr>
                <a:schemeClr val="accent1"/>
              </a:buClr>
              <a:buSzPts val="2000"/>
              <a:buNone/>
              <a:defRPr sz="1333">
                <a:solidFill>
                  <a:schemeClr val="accent1"/>
                </a:solidFill>
              </a:defRPr>
            </a:lvl4pPr>
            <a:lvl5pPr lvl="4" rtl="0">
              <a:spcBef>
                <a:spcPts val="0"/>
              </a:spcBef>
              <a:spcAft>
                <a:spcPts val="0"/>
              </a:spcAft>
              <a:buClr>
                <a:schemeClr val="accent1"/>
              </a:buClr>
              <a:buSzPts val="2000"/>
              <a:buNone/>
              <a:defRPr sz="1333">
                <a:solidFill>
                  <a:schemeClr val="accent1"/>
                </a:solidFill>
              </a:defRPr>
            </a:lvl5pPr>
            <a:lvl6pPr lvl="5" rtl="0">
              <a:spcBef>
                <a:spcPts val="0"/>
              </a:spcBef>
              <a:spcAft>
                <a:spcPts val="0"/>
              </a:spcAft>
              <a:buClr>
                <a:schemeClr val="accent1"/>
              </a:buClr>
              <a:buSzPts val="2000"/>
              <a:buNone/>
              <a:defRPr sz="1333">
                <a:solidFill>
                  <a:schemeClr val="accent1"/>
                </a:solidFill>
              </a:defRPr>
            </a:lvl6pPr>
            <a:lvl7pPr lvl="6" rtl="0">
              <a:spcBef>
                <a:spcPts val="0"/>
              </a:spcBef>
              <a:spcAft>
                <a:spcPts val="0"/>
              </a:spcAft>
              <a:buClr>
                <a:schemeClr val="accent1"/>
              </a:buClr>
              <a:buSzPts val="2000"/>
              <a:buNone/>
              <a:defRPr sz="1333">
                <a:solidFill>
                  <a:schemeClr val="accent1"/>
                </a:solidFill>
              </a:defRPr>
            </a:lvl7pPr>
            <a:lvl8pPr lvl="7" rtl="0">
              <a:spcBef>
                <a:spcPts val="0"/>
              </a:spcBef>
              <a:spcAft>
                <a:spcPts val="0"/>
              </a:spcAft>
              <a:buClr>
                <a:schemeClr val="accent1"/>
              </a:buClr>
              <a:buSzPts val="2000"/>
              <a:buNone/>
              <a:defRPr sz="1333">
                <a:solidFill>
                  <a:schemeClr val="accent1"/>
                </a:solidFill>
              </a:defRPr>
            </a:lvl8pPr>
            <a:lvl9pPr lvl="8" rtl="0">
              <a:spcBef>
                <a:spcPts val="0"/>
              </a:spcBef>
              <a:spcAft>
                <a:spcPts val="0"/>
              </a:spcAft>
              <a:buClr>
                <a:schemeClr val="accent1"/>
              </a:buClr>
              <a:buSzPts val="2000"/>
              <a:buNone/>
              <a:defRPr sz="1333">
                <a:solidFill>
                  <a:schemeClr val="accent1"/>
                </a:solidFill>
              </a:defRPr>
            </a:lvl9pPr>
          </a:lstStyle>
          <a:p>
            <a:endParaRPr/>
          </a:p>
        </p:txBody>
      </p:sp>
      <p:sp>
        <p:nvSpPr>
          <p:cNvPr id="7272" name="Google Shape;7272;g2a39e3d515b_4_2717"/>
          <p:cNvSpPr txBox="1">
            <a:spLocks noGrp="1"/>
          </p:cNvSpPr>
          <p:nvPr>
            <p:ph type="subTitle" idx="6"/>
          </p:nvPr>
        </p:nvSpPr>
        <p:spPr>
          <a:xfrm>
            <a:off x="7251367" y="4218433"/>
            <a:ext cx="42140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Clr>
                <a:schemeClr val="accent1"/>
              </a:buClr>
              <a:buSzPts val="2000"/>
              <a:buFont typeface="Inter"/>
              <a:buNone/>
              <a:defRPr sz="1333">
                <a:solidFill>
                  <a:schemeClr val="accent1"/>
                </a:solidFill>
                <a:latin typeface="Inter"/>
                <a:ea typeface="Inter"/>
                <a:cs typeface="Inter"/>
                <a:sym typeface="Inter"/>
              </a:defRPr>
            </a:lvl1pPr>
            <a:lvl2pPr lvl="1" rtl="0">
              <a:lnSpc>
                <a:spcPct val="115000"/>
              </a:lnSpc>
              <a:spcBef>
                <a:spcPts val="0"/>
              </a:spcBef>
              <a:spcAft>
                <a:spcPts val="0"/>
              </a:spcAft>
              <a:buClr>
                <a:schemeClr val="accent1"/>
              </a:buClr>
              <a:buSzPts val="2000"/>
              <a:buNone/>
              <a:defRPr sz="1333">
                <a:solidFill>
                  <a:schemeClr val="accent1"/>
                </a:solidFill>
              </a:defRPr>
            </a:lvl2pPr>
            <a:lvl3pPr lvl="2" rtl="0">
              <a:lnSpc>
                <a:spcPct val="115000"/>
              </a:lnSpc>
              <a:spcBef>
                <a:spcPts val="0"/>
              </a:spcBef>
              <a:spcAft>
                <a:spcPts val="0"/>
              </a:spcAft>
              <a:buClr>
                <a:schemeClr val="accent1"/>
              </a:buClr>
              <a:buSzPts val="2000"/>
              <a:buNone/>
              <a:defRPr>
                <a:solidFill>
                  <a:schemeClr val="accent1"/>
                </a:solidFill>
              </a:defRPr>
            </a:lvl3pPr>
            <a:lvl4pPr lvl="3" rtl="0">
              <a:lnSpc>
                <a:spcPct val="115000"/>
              </a:lnSpc>
              <a:spcBef>
                <a:spcPts val="0"/>
              </a:spcBef>
              <a:spcAft>
                <a:spcPts val="0"/>
              </a:spcAft>
              <a:buClr>
                <a:schemeClr val="accent1"/>
              </a:buClr>
              <a:buSzPts val="2000"/>
              <a:buNone/>
              <a:defRPr sz="1333">
                <a:solidFill>
                  <a:schemeClr val="accent1"/>
                </a:solidFill>
              </a:defRPr>
            </a:lvl4pPr>
            <a:lvl5pPr lvl="4" rtl="0">
              <a:lnSpc>
                <a:spcPct val="115000"/>
              </a:lnSpc>
              <a:spcBef>
                <a:spcPts val="0"/>
              </a:spcBef>
              <a:spcAft>
                <a:spcPts val="0"/>
              </a:spcAft>
              <a:buClr>
                <a:schemeClr val="accent1"/>
              </a:buClr>
              <a:buSzPts val="2000"/>
              <a:buNone/>
              <a:defRPr sz="1333">
                <a:solidFill>
                  <a:schemeClr val="accent1"/>
                </a:solidFill>
              </a:defRPr>
            </a:lvl5pPr>
            <a:lvl6pPr lvl="5" rtl="0">
              <a:lnSpc>
                <a:spcPct val="115000"/>
              </a:lnSpc>
              <a:spcBef>
                <a:spcPts val="0"/>
              </a:spcBef>
              <a:spcAft>
                <a:spcPts val="0"/>
              </a:spcAft>
              <a:buClr>
                <a:schemeClr val="accent1"/>
              </a:buClr>
              <a:buSzPts val="2000"/>
              <a:buNone/>
              <a:defRPr sz="1333">
                <a:solidFill>
                  <a:schemeClr val="accent1"/>
                </a:solidFill>
              </a:defRPr>
            </a:lvl6pPr>
            <a:lvl7pPr lvl="6" rtl="0">
              <a:lnSpc>
                <a:spcPct val="115000"/>
              </a:lnSpc>
              <a:spcBef>
                <a:spcPts val="0"/>
              </a:spcBef>
              <a:spcAft>
                <a:spcPts val="0"/>
              </a:spcAft>
              <a:buClr>
                <a:schemeClr val="accent1"/>
              </a:buClr>
              <a:buSzPts val="2000"/>
              <a:buNone/>
              <a:defRPr sz="1333">
                <a:solidFill>
                  <a:schemeClr val="accent1"/>
                </a:solidFill>
              </a:defRPr>
            </a:lvl7pPr>
            <a:lvl8pPr lvl="7" rtl="0">
              <a:lnSpc>
                <a:spcPct val="115000"/>
              </a:lnSpc>
              <a:spcBef>
                <a:spcPts val="0"/>
              </a:spcBef>
              <a:spcAft>
                <a:spcPts val="0"/>
              </a:spcAft>
              <a:buClr>
                <a:schemeClr val="accent1"/>
              </a:buClr>
              <a:buSzPts val="2000"/>
              <a:buNone/>
              <a:defRPr sz="1333">
                <a:solidFill>
                  <a:schemeClr val="accent1"/>
                </a:solidFill>
              </a:defRPr>
            </a:lvl8pPr>
            <a:lvl9pPr lvl="8" rtl="0">
              <a:lnSpc>
                <a:spcPct val="115000"/>
              </a:lnSpc>
              <a:spcBef>
                <a:spcPts val="0"/>
              </a:spcBef>
              <a:spcAft>
                <a:spcPts val="0"/>
              </a:spcAft>
              <a:buClr>
                <a:schemeClr val="accent1"/>
              </a:buClr>
              <a:buSzPts val="2000"/>
              <a:buNone/>
              <a:defRPr sz="1333">
                <a:solidFill>
                  <a:schemeClr val="accent1"/>
                </a:solidFill>
              </a:defRPr>
            </a:lvl9pPr>
          </a:lstStyle>
          <a:p>
            <a:endParaRPr/>
          </a:p>
        </p:txBody>
      </p:sp>
      <p:sp>
        <p:nvSpPr>
          <p:cNvPr id="7273" name="Google Shape;7273;g2a39e3d515b_4_2717"/>
          <p:cNvSpPr txBox="1">
            <a:spLocks noGrp="1"/>
          </p:cNvSpPr>
          <p:nvPr>
            <p:ph type="subTitle" idx="7"/>
          </p:nvPr>
        </p:nvSpPr>
        <p:spPr>
          <a:xfrm>
            <a:off x="5613664" y="4133088"/>
            <a:ext cx="1454800" cy="609600"/>
          </a:xfrm>
          <a:prstGeom prst="rect">
            <a:avLst/>
          </a:prstGeom>
        </p:spPr>
        <p:txBody>
          <a:bodyPr spcFirstLastPara="1" wrap="square" lIns="0" tIns="0" rIns="0" bIns="0" anchor="t" anchorCtr="0">
            <a:noAutofit/>
          </a:bodyPr>
          <a:lstStyle>
            <a:lvl1pPr lvl="0" algn="r" rtl="0">
              <a:spcBef>
                <a:spcPts val="0"/>
              </a:spcBef>
              <a:spcAft>
                <a:spcPts val="0"/>
              </a:spcAft>
              <a:buClr>
                <a:schemeClr val="accent1"/>
              </a:buClr>
              <a:buSzPts val="6000"/>
              <a:buNone/>
              <a:defRPr sz="4000">
                <a:solidFill>
                  <a:schemeClr val="accent1"/>
                </a:solidFill>
              </a:defRPr>
            </a:lvl1pPr>
            <a:lvl2pPr lvl="1" rtl="0">
              <a:spcBef>
                <a:spcPts val="0"/>
              </a:spcBef>
              <a:spcAft>
                <a:spcPts val="0"/>
              </a:spcAft>
              <a:buClr>
                <a:schemeClr val="accent1"/>
              </a:buClr>
              <a:buSzPts val="2000"/>
              <a:buNone/>
              <a:defRPr sz="1333">
                <a:solidFill>
                  <a:schemeClr val="accent1"/>
                </a:solidFill>
              </a:defRPr>
            </a:lvl2pPr>
            <a:lvl3pPr lvl="2" rtl="0">
              <a:spcBef>
                <a:spcPts val="0"/>
              </a:spcBef>
              <a:spcAft>
                <a:spcPts val="0"/>
              </a:spcAft>
              <a:buClr>
                <a:schemeClr val="accent1"/>
              </a:buClr>
              <a:buSzPts val="2000"/>
              <a:buNone/>
              <a:defRPr>
                <a:solidFill>
                  <a:schemeClr val="accent1"/>
                </a:solidFill>
              </a:defRPr>
            </a:lvl3pPr>
            <a:lvl4pPr lvl="3" rtl="0">
              <a:spcBef>
                <a:spcPts val="0"/>
              </a:spcBef>
              <a:spcAft>
                <a:spcPts val="0"/>
              </a:spcAft>
              <a:buClr>
                <a:schemeClr val="accent1"/>
              </a:buClr>
              <a:buSzPts val="2000"/>
              <a:buNone/>
              <a:defRPr sz="1333">
                <a:solidFill>
                  <a:schemeClr val="accent1"/>
                </a:solidFill>
              </a:defRPr>
            </a:lvl4pPr>
            <a:lvl5pPr lvl="4" rtl="0">
              <a:spcBef>
                <a:spcPts val="0"/>
              </a:spcBef>
              <a:spcAft>
                <a:spcPts val="0"/>
              </a:spcAft>
              <a:buClr>
                <a:schemeClr val="accent1"/>
              </a:buClr>
              <a:buSzPts val="2000"/>
              <a:buNone/>
              <a:defRPr sz="1333">
                <a:solidFill>
                  <a:schemeClr val="accent1"/>
                </a:solidFill>
              </a:defRPr>
            </a:lvl5pPr>
            <a:lvl6pPr lvl="5" rtl="0">
              <a:spcBef>
                <a:spcPts val="0"/>
              </a:spcBef>
              <a:spcAft>
                <a:spcPts val="0"/>
              </a:spcAft>
              <a:buClr>
                <a:schemeClr val="accent1"/>
              </a:buClr>
              <a:buSzPts val="2000"/>
              <a:buNone/>
              <a:defRPr sz="1333">
                <a:solidFill>
                  <a:schemeClr val="accent1"/>
                </a:solidFill>
              </a:defRPr>
            </a:lvl6pPr>
            <a:lvl7pPr lvl="6" rtl="0">
              <a:spcBef>
                <a:spcPts val="0"/>
              </a:spcBef>
              <a:spcAft>
                <a:spcPts val="0"/>
              </a:spcAft>
              <a:buClr>
                <a:schemeClr val="accent1"/>
              </a:buClr>
              <a:buSzPts val="2000"/>
              <a:buNone/>
              <a:defRPr sz="1333">
                <a:solidFill>
                  <a:schemeClr val="accent1"/>
                </a:solidFill>
              </a:defRPr>
            </a:lvl7pPr>
            <a:lvl8pPr lvl="7" rtl="0">
              <a:spcBef>
                <a:spcPts val="0"/>
              </a:spcBef>
              <a:spcAft>
                <a:spcPts val="0"/>
              </a:spcAft>
              <a:buClr>
                <a:schemeClr val="accent1"/>
              </a:buClr>
              <a:buSzPts val="2000"/>
              <a:buNone/>
              <a:defRPr sz="1333">
                <a:solidFill>
                  <a:schemeClr val="accent1"/>
                </a:solidFill>
              </a:defRPr>
            </a:lvl8pPr>
            <a:lvl9pPr lvl="8" rtl="0">
              <a:spcBef>
                <a:spcPts val="0"/>
              </a:spcBef>
              <a:spcAft>
                <a:spcPts val="0"/>
              </a:spcAft>
              <a:buClr>
                <a:schemeClr val="accent1"/>
              </a:buClr>
              <a:buSzPts val="2000"/>
              <a:buNone/>
              <a:defRPr sz="1333">
                <a:solidFill>
                  <a:schemeClr val="accent1"/>
                </a:solidFill>
              </a:defRPr>
            </a:lvl9pPr>
          </a:lstStyle>
          <a:p>
            <a:endParaRPr/>
          </a:p>
        </p:txBody>
      </p:sp>
      <p:pic>
        <p:nvPicPr>
          <p:cNvPr id="7274" name="Google Shape;7274;g2a39e3d515b_4_2717"/>
          <p:cNvPicPr preferRelativeResize="0"/>
          <p:nvPr/>
        </p:nvPicPr>
        <p:blipFill rotWithShape="1">
          <a:blip r:embed="rId3">
            <a:alphaModFix/>
          </a:blip>
          <a:srcRect l="199" r="199"/>
          <a:stretch/>
        </p:blipFill>
        <p:spPr>
          <a:xfrm>
            <a:off x="11091268" y="6413100"/>
            <a:ext cx="795941" cy="159200"/>
          </a:xfrm>
          <a:prstGeom prst="rect">
            <a:avLst/>
          </a:prstGeom>
          <a:noFill/>
          <a:ln>
            <a:noFill/>
          </a:ln>
        </p:spPr>
      </p:pic>
    </p:spTree>
    <p:extLst>
      <p:ext uri="{BB962C8B-B14F-4D97-AF65-F5344CB8AC3E}">
        <p14:creationId xmlns:p14="http://schemas.microsoft.com/office/powerpoint/2010/main" val="2772525765"/>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ontent with List V1">
    <p:spTree>
      <p:nvGrpSpPr>
        <p:cNvPr id="1" name=""/>
        <p:cNvGrpSpPr/>
        <p:nvPr/>
      </p:nvGrpSpPr>
      <p:grpSpPr>
        <a:xfrm>
          <a:off x="0" y="0"/>
          <a:ext cx="0" cy="0"/>
          <a:chOff x="0" y="0"/>
          <a:chExt cx="0" cy="0"/>
        </a:xfrm>
      </p:grpSpPr>
      <p:sp>
        <p:nvSpPr>
          <p:cNvPr id="11" name="Text Placeholder 2">
            <a:extLst>
              <a:ext uri="{FF2B5EF4-FFF2-40B4-BE49-F238E27FC236}">
                <a16:creationId xmlns:a16="http://schemas.microsoft.com/office/drawing/2014/main" id="{10C297AB-4C0F-40F1-A571-6D13E121DED7}"/>
              </a:ext>
            </a:extLst>
          </p:cNvPr>
          <p:cNvSpPr>
            <a:spLocks noGrp="1"/>
          </p:cNvSpPr>
          <p:nvPr>
            <p:ph type="body" idx="14" hasCustomPrompt="1"/>
          </p:nvPr>
        </p:nvSpPr>
        <p:spPr>
          <a:xfrm>
            <a:off x="5641723" y="1653012"/>
            <a:ext cx="4807791" cy="685160"/>
          </a:xfrm>
          <a:prstGeom prst="rect">
            <a:avLst/>
          </a:prstGeom>
        </p:spPr>
        <p:txBody>
          <a:bodyPr lIns="0">
            <a:noAutofit/>
          </a:bodyPr>
          <a:lstStyle>
            <a:lvl1pPr marL="0" indent="0">
              <a:lnSpc>
                <a:spcPct val="100000"/>
              </a:lnSpc>
              <a:buNone/>
              <a:defRPr sz="1425" b="0">
                <a:solidFill>
                  <a:srgbClr val="37465E"/>
                </a:solidFill>
                <a:latin typeface="Raleway" panose="020B0503030101060003" pitchFamily="34" charset="0"/>
              </a:defRPr>
            </a:lvl1pPr>
            <a:lvl2pPr marL="342891" indent="0">
              <a:buNone/>
              <a:defRPr sz="1500">
                <a:solidFill>
                  <a:schemeClr val="tx1">
                    <a:tint val="75000"/>
                  </a:schemeClr>
                </a:solidFill>
              </a:defRPr>
            </a:lvl2pPr>
            <a:lvl3pPr marL="685783" indent="0">
              <a:buNone/>
              <a:defRPr sz="1351">
                <a:solidFill>
                  <a:schemeClr val="tx1">
                    <a:tint val="75000"/>
                  </a:schemeClr>
                </a:solidFill>
              </a:defRPr>
            </a:lvl3pPr>
            <a:lvl4pPr marL="1028674"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9" indent="0">
              <a:buNone/>
              <a:defRPr sz="1200">
                <a:solidFill>
                  <a:schemeClr val="tx1">
                    <a:tint val="75000"/>
                  </a:schemeClr>
                </a:solidFill>
              </a:defRPr>
            </a:lvl7pPr>
            <a:lvl8pPr marL="2400240" indent="0">
              <a:buNone/>
              <a:defRPr sz="1200">
                <a:solidFill>
                  <a:schemeClr val="tx1">
                    <a:tint val="75000"/>
                  </a:schemeClr>
                </a:solidFill>
              </a:defRPr>
            </a:lvl8pPr>
            <a:lvl9pPr marL="2743131" indent="0">
              <a:buNone/>
              <a:defRPr sz="1200">
                <a:solidFill>
                  <a:schemeClr val="tx1">
                    <a:tint val="75000"/>
                  </a:schemeClr>
                </a:solidFill>
              </a:defRPr>
            </a:lvl9pPr>
          </a:lstStyle>
          <a:p>
            <a:pPr lvl="0"/>
            <a:r>
              <a:rPr lang="en-US" dirty="0"/>
              <a:t>Subtitle for the slide Subtitle for the slide Subtitle for the slide</a:t>
            </a:r>
          </a:p>
        </p:txBody>
      </p:sp>
      <p:sp>
        <p:nvSpPr>
          <p:cNvPr id="10" name="Title 1">
            <a:extLst>
              <a:ext uri="{FF2B5EF4-FFF2-40B4-BE49-F238E27FC236}">
                <a16:creationId xmlns:a16="http://schemas.microsoft.com/office/drawing/2014/main" id="{BC61D59D-111F-49EB-9193-6EED45C399E5}"/>
              </a:ext>
            </a:extLst>
          </p:cNvPr>
          <p:cNvSpPr>
            <a:spLocks noGrp="1"/>
          </p:cNvSpPr>
          <p:nvPr>
            <p:ph type="title" hasCustomPrompt="1"/>
          </p:nvPr>
        </p:nvSpPr>
        <p:spPr>
          <a:xfrm>
            <a:off x="5632199" y="647703"/>
            <a:ext cx="4701511" cy="436093"/>
          </a:xfrm>
          <a:prstGeom prst="rect">
            <a:avLst/>
          </a:prstGeom>
        </p:spPr>
        <p:txBody>
          <a:bodyPr lIns="0">
            <a:noAutofit/>
          </a:bodyPr>
          <a:lstStyle>
            <a:lvl1pPr>
              <a:defRPr sz="2700" b="1">
                <a:solidFill>
                  <a:srgbClr val="37465E"/>
                </a:solidFill>
                <a:latin typeface="Raleway" panose="020B0503030101060003" pitchFamily="34" charset="0"/>
              </a:defRPr>
            </a:lvl1pPr>
          </a:lstStyle>
          <a:p>
            <a:r>
              <a:rPr lang="en-US" dirty="0"/>
              <a:t>Content Headline</a:t>
            </a:r>
          </a:p>
        </p:txBody>
      </p:sp>
      <p:sp>
        <p:nvSpPr>
          <p:cNvPr id="14" name="Rectangle 13">
            <a:extLst>
              <a:ext uri="{FF2B5EF4-FFF2-40B4-BE49-F238E27FC236}">
                <a16:creationId xmlns:a16="http://schemas.microsoft.com/office/drawing/2014/main" id="{9283FA55-A787-4F8F-954A-A50171EEFFD4}"/>
              </a:ext>
            </a:extLst>
          </p:cNvPr>
          <p:cNvSpPr/>
          <p:nvPr userDrawn="1"/>
        </p:nvSpPr>
        <p:spPr>
          <a:xfrm>
            <a:off x="0" y="9"/>
            <a:ext cx="2715528" cy="4724399"/>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6" name="Picture Placeholder 4">
            <a:extLst>
              <a:ext uri="{FF2B5EF4-FFF2-40B4-BE49-F238E27FC236}">
                <a16:creationId xmlns:a16="http://schemas.microsoft.com/office/drawing/2014/main" id="{0E54DC1B-F71F-4CDC-9B76-3DD189F64283}"/>
              </a:ext>
            </a:extLst>
          </p:cNvPr>
          <p:cNvSpPr>
            <a:spLocks noGrp="1"/>
          </p:cNvSpPr>
          <p:nvPr>
            <p:ph type="pic" sz="quarter" idx="19"/>
          </p:nvPr>
        </p:nvSpPr>
        <p:spPr>
          <a:xfrm>
            <a:off x="633041" y="647700"/>
            <a:ext cx="4366112" cy="5105400"/>
          </a:xfrm>
        </p:spPr>
        <p:txBody>
          <a:bodyPr/>
          <a:lstStyle/>
          <a:p>
            <a:endParaRPr lang="en-US" dirty="0"/>
          </a:p>
        </p:txBody>
      </p:sp>
      <p:cxnSp>
        <p:nvCxnSpPr>
          <p:cNvPr id="18" name="Straight Connector 17">
            <a:extLst>
              <a:ext uri="{FF2B5EF4-FFF2-40B4-BE49-F238E27FC236}">
                <a16:creationId xmlns:a16="http://schemas.microsoft.com/office/drawing/2014/main" id="{AB4AD22C-A047-4621-838B-ADB5BF87778F}"/>
              </a:ext>
            </a:extLst>
          </p:cNvPr>
          <p:cNvCxnSpPr>
            <a:cxnSpLocks/>
          </p:cNvCxnSpPr>
          <p:nvPr userDrawn="1"/>
        </p:nvCxnSpPr>
        <p:spPr>
          <a:xfrm>
            <a:off x="5641723" y="1368402"/>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20" name="Text Placeholder 3">
            <a:extLst>
              <a:ext uri="{FF2B5EF4-FFF2-40B4-BE49-F238E27FC236}">
                <a16:creationId xmlns:a16="http://schemas.microsoft.com/office/drawing/2014/main" id="{02C8DDE6-B6CA-4DF3-8D91-0A56923EC34C}"/>
              </a:ext>
            </a:extLst>
          </p:cNvPr>
          <p:cNvSpPr>
            <a:spLocks noGrp="1"/>
          </p:cNvSpPr>
          <p:nvPr>
            <p:ph type="body" sz="half" idx="17" hasCustomPrompt="1"/>
          </p:nvPr>
        </p:nvSpPr>
        <p:spPr>
          <a:xfrm>
            <a:off x="5651249" y="4484495"/>
            <a:ext cx="4861057" cy="1268613"/>
          </a:xfrm>
          <a:prstGeom prst="rect">
            <a:avLst/>
          </a:prstGeom>
        </p:spPr>
        <p:txBody>
          <a:bodyPr lIns="0">
            <a:noAutofit/>
          </a:bodyPr>
          <a:lstStyle>
            <a:lvl1pPr marL="0" indent="0">
              <a:buNone/>
              <a:defRPr sz="1051"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a:t>
            </a:r>
          </a:p>
        </p:txBody>
      </p:sp>
      <p:sp>
        <p:nvSpPr>
          <p:cNvPr id="19" name="Text Placeholder 6">
            <a:extLst>
              <a:ext uri="{FF2B5EF4-FFF2-40B4-BE49-F238E27FC236}">
                <a16:creationId xmlns:a16="http://schemas.microsoft.com/office/drawing/2014/main" id="{663C6A73-2D39-484B-87A1-3A715E113A36}"/>
              </a:ext>
            </a:extLst>
          </p:cNvPr>
          <p:cNvSpPr>
            <a:spLocks noGrp="1"/>
          </p:cNvSpPr>
          <p:nvPr>
            <p:ph type="body" sz="quarter" idx="18" hasCustomPrompt="1"/>
          </p:nvPr>
        </p:nvSpPr>
        <p:spPr>
          <a:xfrm>
            <a:off x="5651244" y="2820538"/>
            <a:ext cx="4861056" cy="1470924"/>
          </a:xfrm>
        </p:spPr>
        <p:txBody>
          <a:bodyPr lIns="0">
            <a:noAutofit/>
          </a:bodyPr>
          <a:lstStyle>
            <a:lvl1pPr>
              <a:buClr>
                <a:srgbClr val="EF8A44"/>
              </a:buClr>
              <a:defRPr sz="1351">
                <a:solidFill>
                  <a:schemeClr val="tx1"/>
                </a:solidFill>
                <a:latin typeface="Raleway SemiBold" panose="020B0703030101060003" pitchFamily="34" charset="0"/>
              </a:defRPr>
            </a:lvl1pPr>
          </a:lstStyle>
          <a:p>
            <a:pPr lvl="0"/>
            <a:r>
              <a:rPr lang="en-US" dirty="0"/>
              <a:t>Bullet 1</a:t>
            </a:r>
          </a:p>
          <a:p>
            <a:pPr lvl="0"/>
            <a:r>
              <a:rPr lang="en-US" dirty="0"/>
              <a:t>Bullet 2</a:t>
            </a:r>
          </a:p>
          <a:p>
            <a:pPr lvl="0"/>
            <a:r>
              <a:rPr lang="en-US" dirty="0"/>
              <a:t>Bullet 3</a:t>
            </a:r>
          </a:p>
          <a:p>
            <a:pPr lvl="0"/>
            <a:r>
              <a:rPr lang="en-US" dirty="0"/>
              <a:t>Bullet 4</a:t>
            </a:r>
          </a:p>
        </p:txBody>
      </p:sp>
      <p:pic>
        <p:nvPicPr>
          <p:cNvPr id="13" name="Picture 12" descr="A picture containing drawing&#10;&#10;Description automatically generated">
            <a:extLst>
              <a:ext uri="{FF2B5EF4-FFF2-40B4-BE49-F238E27FC236}">
                <a16:creationId xmlns:a16="http://schemas.microsoft.com/office/drawing/2014/main" id="{2BD0B87C-9988-4435-98E8-9838CE24BCCF}"/>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
        <p:nvSpPr>
          <p:cNvPr id="22" name="Slide Number Placeholder 5">
            <a:extLst>
              <a:ext uri="{FF2B5EF4-FFF2-40B4-BE49-F238E27FC236}">
                <a16:creationId xmlns:a16="http://schemas.microsoft.com/office/drawing/2014/main" id="{D70F3CCE-26B4-488D-8F4C-6C4012B8CB3D}"/>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23" name="Footer Placeholder 4">
            <a:extLst>
              <a:ext uri="{FF2B5EF4-FFF2-40B4-BE49-F238E27FC236}">
                <a16:creationId xmlns:a16="http://schemas.microsoft.com/office/drawing/2014/main" id="{A7387E14-1D04-4516-BDB1-A33B42756895}"/>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362249116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4736" userDrawn="1">
          <p15:clr>
            <a:srgbClr val="FBAE40"/>
          </p15:clr>
        </p15:guide>
      </p15:sldGuideLst>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12. Drop Shadow Chart or Images | Blank">
  <p:cSld name="12. Drop Shadow Chart or Images | Blank">
    <p:bg>
      <p:bgPr>
        <a:solidFill>
          <a:schemeClr val="lt1"/>
        </a:solidFill>
        <a:effectLst/>
      </p:bgPr>
    </p:bg>
    <p:spTree>
      <p:nvGrpSpPr>
        <p:cNvPr id="1" name="Shape 7275"/>
        <p:cNvGrpSpPr/>
        <p:nvPr/>
      </p:nvGrpSpPr>
      <p:grpSpPr>
        <a:xfrm>
          <a:off x="0" y="0"/>
          <a:ext cx="0" cy="0"/>
          <a:chOff x="0" y="0"/>
          <a:chExt cx="0" cy="0"/>
        </a:xfrm>
      </p:grpSpPr>
      <p:sp>
        <p:nvSpPr>
          <p:cNvPr id="7276" name="Google Shape;7276;g2a39e3d515b_4_2730"/>
          <p:cNvSpPr/>
          <p:nvPr/>
        </p:nvSpPr>
        <p:spPr>
          <a:xfrm rot="10800000" flipH="1">
            <a:off x="5167300"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6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7277" name="Google Shape;7277;g2a39e3d515b_4_2730"/>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278" name="Google Shape;7278;g2a39e3d515b_4_273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279" name="Google Shape;7279;g2a39e3d515b_4_2730"/>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280" name="Google Shape;7280;g2a39e3d515b_4_2730"/>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962251916"/>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12. Drop Shadow Chart or Images 1">
  <p:cSld name="12. Drop Shadow Chart or Images 1">
    <p:bg>
      <p:bgPr>
        <a:solidFill>
          <a:schemeClr val="lt1"/>
        </a:solidFill>
        <a:effectLst/>
      </p:bgPr>
    </p:bg>
    <p:spTree>
      <p:nvGrpSpPr>
        <p:cNvPr id="1" name="Shape 7281"/>
        <p:cNvGrpSpPr/>
        <p:nvPr/>
      </p:nvGrpSpPr>
      <p:grpSpPr>
        <a:xfrm>
          <a:off x="0" y="0"/>
          <a:ext cx="0" cy="0"/>
          <a:chOff x="0" y="0"/>
          <a:chExt cx="0" cy="0"/>
        </a:xfrm>
      </p:grpSpPr>
      <p:sp>
        <p:nvSpPr>
          <p:cNvPr id="7282" name="Google Shape;7282;g2a39e3d515b_4_2736"/>
          <p:cNvSpPr/>
          <p:nvPr/>
        </p:nvSpPr>
        <p:spPr>
          <a:xfrm rot="10800000" flipH="1">
            <a:off x="5167300"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6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7283" name="Google Shape;7283;g2a39e3d515b_4_2736"/>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284" name="Google Shape;7284;g2a39e3d515b_4_273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85" name="Google Shape;7285;g2a39e3d515b_4_2736"/>
          <p:cNvSpPr txBox="1">
            <a:spLocks noGrp="1"/>
          </p:cNvSpPr>
          <p:nvPr>
            <p:ph type="title"/>
          </p:nvPr>
        </p:nvSpPr>
        <p:spPr>
          <a:xfrm>
            <a:off x="726835" y="649733"/>
            <a:ext cx="10733600" cy="738664"/>
          </a:xfrm>
          <a:prstGeom prst="rect">
            <a:avLst/>
          </a:prstGeom>
        </p:spPr>
        <p:txBody>
          <a:bodyPr spcFirstLastPara="1" wrap="square" lIns="0" tIns="0" rIns="0" bIns="0" anchor="t" anchorCtr="0">
            <a:spAutoFit/>
          </a:bodyPr>
          <a:lstStyle>
            <a:lvl1pPr lvl="0" algn="ctr" rtl="0">
              <a:spcBef>
                <a:spcPts val="0"/>
              </a:spcBef>
              <a:spcAft>
                <a:spcPts val="0"/>
              </a:spcAft>
              <a:buSzPts val="4800"/>
              <a:buNone/>
              <a:defRPr/>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286" name="Google Shape;7286;g2a39e3d515b_4_2736"/>
          <p:cNvSpPr txBox="1"/>
          <p:nvPr/>
        </p:nvSpPr>
        <p:spPr>
          <a:xfrm>
            <a:off x="726833" y="6496534"/>
            <a:ext cx="10176800" cy="82010"/>
          </a:xfrm>
          <a:prstGeom prst="rect">
            <a:avLst/>
          </a:prstGeom>
          <a:noFill/>
          <a:ln>
            <a:noFill/>
          </a:ln>
        </p:spPr>
        <p:txBody>
          <a:bodyPr spcFirstLastPara="1" wrap="square" lIns="0" tIns="0" rIns="0" bIns="0" anchor="t" anchorCtr="0">
            <a:spAutoFit/>
          </a:bodyPr>
          <a:lstStyle/>
          <a:p>
            <a:pPr marL="0" lvl="0" indent="0" algn="ctr" rtl="0">
              <a:spcBef>
                <a:spcPts val="0"/>
              </a:spcBef>
              <a:spcAft>
                <a:spcPts val="0"/>
              </a:spcAft>
              <a:buNone/>
            </a:pPr>
            <a:r>
              <a:rPr lang="en" sz="533">
                <a:solidFill>
                  <a:srgbClr val="B1B3CE"/>
                </a:solidFill>
                <a:latin typeface="Inter"/>
                <a:ea typeface="Inter"/>
                <a:cs typeface="Inter"/>
                <a:sym typeface="Inter"/>
              </a:rPr>
              <a:t>This document is confidential and intended for internal talent strategy use only, not for distribution, all based on aggregated and anonymized data.</a:t>
            </a:r>
            <a:endParaRPr sz="533">
              <a:solidFill>
                <a:srgbClr val="B1B3CE"/>
              </a:solidFill>
              <a:latin typeface="Inter"/>
              <a:ea typeface="Inter"/>
              <a:cs typeface="Inter"/>
              <a:sym typeface="Inter"/>
            </a:endParaRPr>
          </a:p>
        </p:txBody>
      </p:sp>
      <p:sp>
        <p:nvSpPr>
          <p:cNvPr id="7287" name="Google Shape;7287;g2a39e3d515b_4_2736"/>
          <p:cNvSpPr>
            <a:spLocks noGrp="1"/>
          </p:cNvSpPr>
          <p:nvPr>
            <p:ph type="pic" idx="2"/>
          </p:nvPr>
        </p:nvSpPr>
        <p:spPr>
          <a:xfrm>
            <a:off x="3439233" y="1593900"/>
            <a:ext cx="5308800" cy="3923200"/>
          </a:xfrm>
          <a:prstGeom prst="rect">
            <a:avLst/>
          </a:prstGeom>
          <a:noFill/>
          <a:ln>
            <a:noFill/>
          </a:ln>
          <a:effectLst>
            <a:outerShdw blurRad="328613" dist="142875" dir="2820000" algn="bl" rotWithShape="0">
              <a:srgbClr val="000000">
                <a:alpha val="13000"/>
              </a:srgbClr>
            </a:outerShdw>
          </a:effectLst>
        </p:spPr>
      </p:sp>
      <p:pic>
        <p:nvPicPr>
          <p:cNvPr id="7288" name="Google Shape;7288;g2a39e3d515b_4_2736"/>
          <p:cNvPicPr preferRelativeResize="0"/>
          <p:nvPr/>
        </p:nvPicPr>
        <p:blipFill>
          <a:blip r:embed="rId2">
            <a:alphaModFix/>
          </a:blip>
          <a:stretch>
            <a:fillRect/>
          </a:stretch>
        </p:blipFill>
        <p:spPr>
          <a:xfrm>
            <a:off x="11091268" y="6413100"/>
            <a:ext cx="795941" cy="159200"/>
          </a:xfrm>
          <a:prstGeom prst="rect">
            <a:avLst/>
          </a:prstGeom>
          <a:noFill/>
          <a:ln>
            <a:noFill/>
          </a:ln>
        </p:spPr>
      </p:pic>
    </p:spTree>
    <p:extLst>
      <p:ext uri="{BB962C8B-B14F-4D97-AF65-F5344CB8AC3E}">
        <p14:creationId xmlns:p14="http://schemas.microsoft.com/office/powerpoint/2010/main" val="3511885540"/>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12. Drop Shadow Chart or Images | with text">
  <p:cSld name="12. Drop Shadow Chart or Images | with text">
    <p:bg>
      <p:bgPr>
        <a:solidFill>
          <a:schemeClr val="lt1"/>
        </a:solidFill>
        <a:effectLst/>
      </p:bgPr>
    </p:bg>
    <p:spTree>
      <p:nvGrpSpPr>
        <p:cNvPr id="1" name="Shape 7289"/>
        <p:cNvGrpSpPr/>
        <p:nvPr/>
      </p:nvGrpSpPr>
      <p:grpSpPr>
        <a:xfrm>
          <a:off x="0" y="0"/>
          <a:ext cx="0" cy="0"/>
          <a:chOff x="0" y="0"/>
          <a:chExt cx="0" cy="0"/>
        </a:xfrm>
      </p:grpSpPr>
      <p:sp>
        <p:nvSpPr>
          <p:cNvPr id="7290" name="Google Shape;7290;g2a39e3d515b_4_2744"/>
          <p:cNvSpPr/>
          <p:nvPr/>
        </p:nvSpPr>
        <p:spPr>
          <a:xfrm rot="10800000" flipH="1">
            <a:off x="5167300"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6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7291" name="Google Shape;7291;g2a39e3d515b_4_2744"/>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292" name="Google Shape;7292;g2a39e3d515b_4_274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293" name="Google Shape;7293;g2a39e3d515b_4_2744"/>
          <p:cNvSpPr txBox="1"/>
          <p:nvPr/>
        </p:nvSpPr>
        <p:spPr>
          <a:xfrm>
            <a:off x="726833" y="6496534"/>
            <a:ext cx="10176800" cy="82010"/>
          </a:xfrm>
          <a:prstGeom prst="rect">
            <a:avLst/>
          </a:prstGeom>
          <a:noFill/>
          <a:ln>
            <a:noFill/>
          </a:ln>
        </p:spPr>
        <p:txBody>
          <a:bodyPr spcFirstLastPara="1" wrap="square" lIns="0" tIns="0" rIns="0" bIns="0" anchor="t" anchorCtr="0">
            <a:spAutoFit/>
          </a:bodyPr>
          <a:lstStyle/>
          <a:p>
            <a:pPr marL="0" lvl="0" indent="0" algn="ctr" rtl="0">
              <a:spcBef>
                <a:spcPts val="0"/>
              </a:spcBef>
              <a:spcAft>
                <a:spcPts val="0"/>
              </a:spcAft>
              <a:buNone/>
            </a:pPr>
            <a:r>
              <a:rPr lang="en" sz="533">
                <a:solidFill>
                  <a:srgbClr val="B1B3CE"/>
                </a:solidFill>
                <a:latin typeface="Inter"/>
                <a:ea typeface="Inter"/>
                <a:cs typeface="Inter"/>
                <a:sym typeface="Inter"/>
              </a:rPr>
              <a:t>This document is confidential and intended for internal talent strategy use only, not for distribution, all based on aggregated and anonymized data.</a:t>
            </a:r>
            <a:endParaRPr sz="533">
              <a:solidFill>
                <a:srgbClr val="B1B3CE"/>
              </a:solidFill>
              <a:latin typeface="Inter"/>
              <a:ea typeface="Inter"/>
              <a:cs typeface="Inter"/>
              <a:sym typeface="Inter"/>
            </a:endParaRPr>
          </a:p>
        </p:txBody>
      </p:sp>
      <p:sp>
        <p:nvSpPr>
          <p:cNvPr id="7294" name="Google Shape;7294;g2a39e3d515b_4_2744"/>
          <p:cNvSpPr>
            <a:spLocks noGrp="1"/>
          </p:cNvSpPr>
          <p:nvPr>
            <p:ph type="pic" idx="2"/>
          </p:nvPr>
        </p:nvSpPr>
        <p:spPr>
          <a:xfrm>
            <a:off x="6899773" y="893700"/>
            <a:ext cx="4342000" cy="4742000"/>
          </a:xfrm>
          <a:prstGeom prst="rect">
            <a:avLst/>
          </a:prstGeom>
          <a:noFill/>
          <a:ln>
            <a:noFill/>
          </a:ln>
          <a:effectLst>
            <a:outerShdw blurRad="328613" dist="142875" dir="2820000" algn="bl" rotWithShape="0">
              <a:srgbClr val="000000">
                <a:alpha val="13000"/>
              </a:srgbClr>
            </a:outerShdw>
          </a:effectLst>
        </p:spPr>
      </p:sp>
      <p:sp>
        <p:nvSpPr>
          <p:cNvPr id="7295" name="Google Shape;7295;g2a39e3d515b_4_2744"/>
          <p:cNvSpPr txBox="1">
            <a:spLocks noGrp="1"/>
          </p:cNvSpPr>
          <p:nvPr>
            <p:ph type="title"/>
          </p:nvPr>
        </p:nvSpPr>
        <p:spPr>
          <a:xfrm>
            <a:off x="726833" y="649733"/>
            <a:ext cx="34992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296" name="Google Shape;7296;g2a39e3d515b_4_2744"/>
          <p:cNvSpPr txBox="1">
            <a:spLocks noGrp="1"/>
          </p:cNvSpPr>
          <p:nvPr>
            <p:ph type="subTitle" idx="1"/>
          </p:nvPr>
        </p:nvSpPr>
        <p:spPr>
          <a:xfrm>
            <a:off x="726833" y="2767584"/>
            <a:ext cx="3504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pic>
        <p:nvPicPr>
          <p:cNvPr id="7297" name="Google Shape;7297;g2a39e3d515b_4_2744"/>
          <p:cNvPicPr preferRelativeResize="0"/>
          <p:nvPr/>
        </p:nvPicPr>
        <p:blipFill>
          <a:blip r:embed="rId2">
            <a:alphaModFix/>
          </a:blip>
          <a:stretch>
            <a:fillRect/>
          </a:stretch>
        </p:blipFill>
        <p:spPr>
          <a:xfrm>
            <a:off x="11091268" y="6413100"/>
            <a:ext cx="795941" cy="159200"/>
          </a:xfrm>
          <a:prstGeom prst="rect">
            <a:avLst/>
          </a:prstGeom>
          <a:noFill/>
          <a:ln>
            <a:noFill/>
          </a:ln>
        </p:spPr>
      </p:pic>
    </p:spTree>
    <p:extLst>
      <p:ext uri="{BB962C8B-B14F-4D97-AF65-F5344CB8AC3E}">
        <p14:creationId xmlns:p14="http://schemas.microsoft.com/office/powerpoint/2010/main" val="3258739131"/>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05. Numbers and Stats List | Data | Slash Cyan">
  <p:cSld name="05. Numbers and Stats List | Data | Slash Cyan">
    <p:bg>
      <p:bgPr>
        <a:noFill/>
        <a:effectLst/>
      </p:bgPr>
    </p:bg>
    <p:spTree>
      <p:nvGrpSpPr>
        <p:cNvPr id="1" name="Shape 7298"/>
        <p:cNvGrpSpPr/>
        <p:nvPr/>
      </p:nvGrpSpPr>
      <p:grpSpPr>
        <a:xfrm>
          <a:off x="0" y="0"/>
          <a:ext cx="0" cy="0"/>
          <a:chOff x="0" y="0"/>
          <a:chExt cx="0" cy="0"/>
        </a:xfrm>
      </p:grpSpPr>
      <p:sp>
        <p:nvSpPr>
          <p:cNvPr id="7299" name="Google Shape;7299;g2a39e3d515b_4_2753"/>
          <p:cNvSpPr/>
          <p:nvPr/>
        </p:nvSpPr>
        <p:spPr>
          <a:xfrm>
            <a:off x="5926817" y="293080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00" name="Google Shape;7300;g2a39e3d515b_4_2753"/>
          <p:cNvSpPr/>
          <p:nvPr/>
        </p:nvSpPr>
        <p:spPr>
          <a:xfrm>
            <a:off x="5926817"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01" name="Google Shape;7301;g2a39e3d515b_4_2753"/>
          <p:cNvSpPr/>
          <p:nvPr/>
        </p:nvSpPr>
        <p:spPr>
          <a:xfrm>
            <a:off x="5926817" y="1461133"/>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02" name="Google Shape;7302;g2a39e3d515b_4_2753"/>
          <p:cNvSpPr txBox="1">
            <a:spLocks noGrp="1"/>
          </p:cNvSpPr>
          <p:nvPr>
            <p:ph type="title"/>
          </p:nvPr>
        </p:nvSpPr>
        <p:spPr>
          <a:xfrm>
            <a:off x="726833" y="2436325"/>
            <a:ext cx="34136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303" name="Google Shape;7303;g2a39e3d515b_4_2753"/>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304" name="Google Shape;7304;g2a39e3d515b_4_2753"/>
          <p:cNvSpPr txBox="1">
            <a:spLocks noGrp="1"/>
          </p:cNvSpPr>
          <p:nvPr>
            <p:ph type="subTitle" idx="1"/>
          </p:nvPr>
        </p:nvSpPr>
        <p:spPr>
          <a:xfrm>
            <a:off x="726833" y="2962656"/>
            <a:ext cx="34136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305" name="Google Shape;7305;g2a39e3d515b_4_2753"/>
          <p:cNvSpPr txBox="1">
            <a:spLocks noGrp="1"/>
          </p:cNvSpPr>
          <p:nvPr>
            <p:ph type="subTitle" idx="2"/>
          </p:nvPr>
        </p:nvSpPr>
        <p:spPr>
          <a:xfrm>
            <a:off x="7310867" y="1706867"/>
            <a:ext cx="41544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306" name="Google Shape;7306;g2a39e3d515b_4_2753"/>
          <p:cNvSpPr txBox="1">
            <a:spLocks noGrp="1"/>
          </p:cNvSpPr>
          <p:nvPr>
            <p:ph type="subTitle" idx="3"/>
          </p:nvPr>
        </p:nvSpPr>
        <p:spPr>
          <a:xfrm>
            <a:off x="5613163" y="1621533"/>
            <a:ext cx="1405200" cy="609600"/>
          </a:xfrm>
          <a:prstGeom prst="rect">
            <a:avLst/>
          </a:prstGeom>
        </p:spPr>
        <p:txBody>
          <a:bodyPr spcFirstLastPara="1" wrap="square" lIns="0" tIns="0" rIns="0" bIns="0" anchor="t" anchorCtr="0">
            <a:noAutofit/>
          </a:bodyPr>
          <a:lstStyle>
            <a:lvl1pPr lvl="0" algn="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307" name="Google Shape;7307;g2a39e3d515b_4_2753"/>
          <p:cNvSpPr txBox="1">
            <a:spLocks noGrp="1"/>
          </p:cNvSpPr>
          <p:nvPr>
            <p:ph type="subTitle" idx="4"/>
          </p:nvPr>
        </p:nvSpPr>
        <p:spPr>
          <a:xfrm>
            <a:off x="7310867" y="3218690"/>
            <a:ext cx="41544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308" name="Google Shape;7308;g2a39e3d515b_4_2753"/>
          <p:cNvSpPr txBox="1">
            <a:spLocks noGrp="1"/>
          </p:cNvSpPr>
          <p:nvPr>
            <p:ph type="subTitle" idx="5"/>
          </p:nvPr>
        </p:nvSpPr>
        <p:spPr>
          <a:xfrm>
            <a:off x="7310867" y="4596399"/>
            <a:ext cx="41544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pic>
        <p:nvPicPr>
          <p:cNvPr id="7309" name="Google Shape;7309;g2a39e3d515b_4_2753"/>
          <p:cNvPicPr preferRelativeResize="0"/>
          <p:nvPr/>
        </p:nvPicPr>
        <p:blipFill>
          <a:blip r:embed="rId2">
            <a:alphaModFix/>
          </a:blip>
          <a:stretch>
            <a:fillRect/>
          </a:stretch>
        </p:blipFill>
        <p:spPr>
          <a:xfrm>
            <a:off x="11091268" y="6413100"/>
            <a:ext cx="795941" cy="159200"/>
          </a:xfrm>
          <a:prstGeom prst="rect">
            <a:avLst/>
          </a:prstGeom>
          <a:noFill/>
          <a:ln>
            <a:noFill/>
          </a:ln>
        </p:spPr>
      </p:pic>
      <p:cxnSp>
        <p:nvCxnSpPr>
          <p:cNvPr id="7310" name="Google Shape;7310;g2a39e3d515b_4_2753"/>
          <p:cNvCxnSpPr/>
          <p:nvPr/>
        </p:nvCxnSpPr>
        <p:spPr>
          <a:xfrm flipH="1">
            <a:off x="4393800" y="649733"/>
            <a:ext cx="966000" cy="5480000"/>
          </a:xfrm>
          <a:prstGeom prst="straightConnector1">
            <a:avLst/>
          </a:prstGeom>
          <a:noFill/>
          <a:ln w="9525" cap="flat" cmpd="sng">
            <a:solidFill>
              <a:srgbClr val="D4D6EC"/>
            </a:solidFill>
            <a:prstDash val="solid"/>
            <a:round/>
            <a:headEnd type="none" w="med" len="med"/>
            <a:tailEnd type="none" w="med" len="med"/>
          </a:ln>
        </p:spPr>
      </p:cxnSp>
      <p:sp>
        <p:nvSpPr>
          <p:cNvPr id="7311" name="Google Shape;7311;g2a39e3d515b_4_2753"/>
          <p:cNvSpPr txBox="1">
            <a:spLocks noGrp="1"/>
          </p:cNvSpPr>
          <p:nvPr>
            <p:ph type="subTitle" idx="6"/>
          </p:nvPr>
        </p:nvSpPr>
        <p:spPr>
          <a:xfrm>
            <a:off x="5613163" y="3133344"/>
            <a:ext cx="1405200" cy="609600"/>
          </a:xfrm>
          <a:prstGeom prst="rect">
            <a:avLst/>
          </a:prstGeom>
        </p:spPr>
        <p:txBody>
          <a:bodyPr spcFirstLastPara="1" wrap="square" lIns="0" tIns="0" rIns="0" bIns="0" anchor="t" anchorCtr="0">
            <a:noAutofit/>
          </a:bodyPr>
          <a:lstStyle>
            <a:lvl1pPr lvl="0" algn="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312" name="Google Shape;7312;g2a39e3d515b_4_2753"/>
          <p:cNvSpPr txBox="1">
            <a:spLocks noGrp="1"/>
          </p:cNvSpPr>
          <p:nvPr>
            <p:ph type="subTitle" idx="7"/>
          </p:nvPr>
        </p:nvSpPr>
        <p:spPr>
          <a:xfrm>
            <a:off x="5616192" y="4511040"/>
            <a:ext cx="1405200" cy="609600"/>
          </a:xfrm>
          <a:prstGeom prst="rect">
            <a:avLst/>
          </a:prstGeom>
        </p:spPr>
        <p:txBody>
          <a:bodyPr spcFirstLastPara="1" wrap="square" lIns="0" tIns="0" rIns="0" bIns="0" anchor="t" anchorCtr="0">
            <a:noAutofit/>
          </a:bodyPr>
          <a:lstStyle>
            <a:lvl1pPr lvl="0" algn="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251065987"/>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05. Numbers and Stats List | Data | Slash Lime">
  <p:cSld name="05. Numbers and Stats List | Data | Slash Lime">
    <p:bg>
      <p:bgPr>
        <a:noFill/>
        <a:effectLst/>
      </p:bgPr>
    </p:bg>
    <p:spTree>
      <p:nvGrpSpPr>
        <p:cNvPr id="1" name="Shape 7313"/>
        <p:cNvGrpSpPr/>
        <p:nvPr/>
      </p:nvGrpSpPr>
      <p:grpSpPr>
        <a:xfrm>
          <a:off x="0" y="0"/>
          <a:ext cx="0" cy="0"/>
          <a:chOff x="0" y="0"/>
          <a:chExt cx="0" cy="0"/>
        </a:xfrm>
      </p:grpSpPr>
      <p:sp>
        <p:nvSpPr>
          <p:cNvPr id="7314" name="Google Shape;7314;g2a39e3d515b_4_2768"/>
          <p:cNvSpPr/>
          <p:nvPr/>
        </p:nvSpPr>
        <p:spPr>
          <a:xfrm>
            <a:off x="5926817" y="293080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15" name="Google Shape;7315;g2a39e3d515b_4_2768"/>
          <p:cNvSpPr/>
          <p:nvPr/>
        </p:nvSpPr>
        <p:spPr>
          <a:xfrm>
            <a:off x="5926817"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16" name="Google Shape;7316;g2a39e3d515b_4_2768"/>
          <p:cNvSpPr/>
          <p:nvPr/>
        </p:nvSpPr>
        <p:spPr>
          <a:xfrm>
            <a:off x="5926817" y="1461133"/>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17" name="Google Shape;7317;g2a39e3d515b_4_2768"/>
          <p:cNvSpPr txBox="1">
            <a:spLocks noGrp="1"/>
          </p:cNvSpPr>
          <p:nvPr>
            <p:ph type="title"/>
          </p:nvPr>
        </p:nvSpPr>
        <p:spPr>
          <a:xfrm>
            <a:off x="726833" y="2436325"/>
            <a:ext cx="34136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318" name="Google Shape;7318;g2a39e3d515b_4_276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319" name="Google Shape;7319;g2a39e3d515b_4_2768"/>
          <p:cNvSpPr txBox="1">
            <a:spLocks noGrp="1"/>
          </p:cNvSpPr>
          <p:nvPr>
            <p:ph type="subTitle" idx="1"/>
          </p:nvPr>
        </p:nvSpPr>
        <p:spPr>
          <a:xfrm>
            <a:off x="726833" y="2962656"/>
            <a:ext cx="34136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320" name="Google Shape;7320;g2a39e3d515b_4_2768"/>
          <p:cNvSpPr txBox="1">
            <a:spLocks noGrp="1"/>
          </p:cNvSpPr>
          <p:nvPr>
            <p:ph type="subTitle" idx="2"/>
          </p:nvPr>
        </p:nvSpPr>
        <p:spPr>
          <a:xfrm>
            <a:off x="7310867" y="1706867"/>
            <a:ext cx="41544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321" name="Google Shape;7321;g2a39e3d515b_4_2768"/>
          <p:cNvSpPr txBox="1">
            <a:spLocks noGrp="1"/>
          </p:cNvSpPr>
          <p:nvPr>
            <p:ph type="subTitle" idx="3"/>
          </p:nvPr>
        </p:nvSpPr>
        <p:spPr>
          <a:xfrm>
            <a:off x="5613163" y="1621533"/>
            <a:ext cx="1405200" cy="609600"/>
          </a:xfrm>
          <a:prstGeom prst="rect">
            <a:avLst/>
          </a:prstGeom>
        </p:spPr>
        <p:txBody>
          <a:bodyPr spcFirstLastPara="1" wrap="square" lIns="0" tIns="0" rIns="0" bIns="0" anchor="t" anchorCtr="0">
            <a:noAutofit/>
          </a:bodyPr>
          <a:lstStyle>
            <a:lvl1pPr lvl="0" algn="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322" name="Google Shape;7322;g2a39e3d515b_4_2768"/>
          <p:cNvSpPr txBox="1">
            <a:spLocks noGrp="1"/>
          </p:cNvSpPr>
          <p:nvPr>
            <p:ph type="subTitle" idx="4"/>
          </p:nvPr>
        </p:nvSpPr>
        <p:spPr>
          <a:xfrm>
            <a:off x="7310867" y="3218690"/>
            <a:ext cx="41544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323" name="Google Shape;7323;g2a39e3d515b_4_2768"/>
          <p:cNvSpPr txBox="1">
            <a:spLocks noGrp="1"/>
          </p:cNvSpPr>
          <p:nvPr>
            <p:ph type="subTitle" idx="5"/>
          </p:nvPr>
        </p:nvSpPr>
        <p:spPr>
          <a:xfrm>
            <a:off x="7310867" y="4596399"/>
            <a:ext cx="41544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pic>
        <p:nvPicPr>
          <p:cNvPr id="7324" name="Google Shape;7324;g2a39e3d515b_4_2768"/>
          <p:cNvPicPr preferRelativeResize="0"/>
          <p:nvPr/>
        </p:nvPicPr>
        <p:blipFill>
          <a:blip r:embed="rId2">
            <a:alphaModFix/>
          </a:blip>
          <a:stretch>
            <a:fillRect/>
          </a:stretch>
        </p:blipFill>
        <p:spPr>
          <a:xfrm>
            <a:off x="11091268" y="6413100"/>
            <a:ext cx="795941" cy="159200"/>
          </a:xfrm>
          <a:prstGeom prst="rect">
            <a:avLst/>
          </a:prstGeom>
          <a:noFill/>
          <a:ln>
            <a:noFill/>
          </a:ln>
        </p:spPr>
      </p:pic>
      <p:cxnSp>
        <p:nvCxnSpPr>
          <p:cNvPr id="7325" name="Google Shape;7325;g2a39e3d515b_4_2768"/>
          <p:cNvCxnSpPr/>
          <p:nvPr/>
        </p:nvCxnSpPr>
        <p:spPr>
          <a:xfrm flipH="1">
            <a:off x="4393800" y="649733"/>
            <a:ext cx="966000" cy="5480000"/>
          </a:xfrm>
          <a:prstGeom prst="straightConnector1">
            <a:avLst/>
          </a:prstGeom>
          <a:noFill/>
          <a:ln w="9525" cap="flat" cmpd="sng">
            <a:solidFill>
              <a:srgbClr val="D4D6EC"/>
            </a:solidFill>
            <a:prstDash val="solid"/>
            <a:round/>
            <a:headEnd type="none" w="med" len="med"/>
            <a:tailEnd type="none" w="med" len="med"/>
          </a:ln>
        </p:spPr>
      </p:cxnSp>
      <p:sp>
        <p:nvSpPr>
          <p:cNvPr id="7326" name="Google Shape;7326;g2a39e3d515b_4_2768"/>
          <p:cNvSpPr txBox="1">
            <a:spLocks noGrp="1"/>
          </p:cNvSpPr>
          <p:nvPr>
            <p:ph type="subTitle" idx="6"/>
          </p:nvPr>
        </p:nvSpPr>
        <p:spPr>
          <a:xfrm>
            <a:off x="5613163" y="3133344"/>
            <a:ext cx="1405200" cy="609600"/>
          </a:xfrm>
          <a:prstGeom prst="rect">
            <a:avLst/>
          </a:prstGeom>
        </p:spPr>
        <p:txBody>
          <a:bodyPr spcFirstLastPara="1" wrap="square" lIns="0" tIns="0" rIns="0" bIns="0" anchor="t" anchorCtr="0">
            <a:noAutofit/>
          </a:bodyPr>
          <a:lstStyle>
            <a:lvl1pPr lvl="0" algn="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327" name="Google Shape;7327;g2a39e3d515b_4_2768"/>
          <p:cNvSpPr txBox="1">
            <a:spLocks noGrp="1"/>
          </p:cNvSpPr>
          <p:nvPr>
            <p:ph type="subTitle" idx="7"/>
          </p:nvPr>
        </p:nvSpPr>
        <p:spPr>
          <a:xfrm>
            <a:off x="5616192" y="4511040"/>
            <a:ext cx="1405200" cy="609600"/>
          </a:xfrm>
          <a:prstGeom prst="rect">
            <a:avLst/>
          </a:prstGeom>
        </p:spPr>
        <p:txBody>
          <a:bodyPr spcFirstLastPara="1" wrap="square" lIns="0" tIns="0" rIns="0" bIns="0" anchor="t" anchorCtr="0">
            <a:noAutofit/>
          </a:bodyPr>
          <a:lstStyle>
            <a:lvl1pPr lvl="0" algn="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3102900114"/>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guide id="4">
          <p15:clr>
            <a:srgbClr val="FA7B17"/>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05. Numbers and Stats List | Numbered Cyan">
  <p:cSld name="05. Numbers and Stats List | Numbered Cyan">
    <p:bg>
      <p:bgPr>
        <a:solidFill>
          <a:schemeClr val="lt2"/>
        </a:solidFill>
        <a:effectLst/>
      </p:bgPr>
    </p:bg>
    <p:spTree>
      <p:nvGrpSpPr>
        <p:cNvPr id="1" name="Shape 7328"/>
        <p:cNvGrpSpPr/>
        <p:nvPr/>
      </p:nvGrpSpPr>
      <p:grpSpPr>
        <a:xfrm>
          <a:off x="0" y="0"/>
          <a:ext cx="0" cy="0"/>
          <a:chOff x="0" y="0"/>
          <a:chExt cx="0" cy="0"/>
        </a:xfrm>
      </p:grpSpPr>
      <p:sp>
        <p:nvSpPr>
          <p:cNvPr id="7329" name="Google Shape;7329;g2a39e3d515b_4_2783"/>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30" name="Google Shape;7330;g2a39e3d515b_4_2783"/>
          <p:cNvSpPr/>
          <p:nvPr/>
        </p:nvSpPr>
        <p:spPr>
          <a:xfrm>
            <a:off x="5926817" y="293080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31" name="Google Shape;7331;g2a39e3d515b_4_2783"/>
          <p:cNvSpPr/>
          <p:nvPr/>
        </p:nvSpPr>
        <p:spPr>
          <a:xfrm>
            <a:off x="5926817"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32" name="Google Shape;7332;g2a39e3d515b_4_2783"/>
          <p:cNvSpPr/>
          <p:nvPr/>
        </p:nvSpPr>
        <p:spPr>
          <a:xfrm>
            <a:off x="5926817" y="1461133"/>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33" name="Google Shape;7333;g2a39e3d515b_4_2783"/>
          <p:cNvSpPr txBox="1">
            <a:spLocks noGrp="1"/>
          </p:cNvSpPr>
          <p:nvPr>
            <p:ph type="title"/>
          </p:nvPr>
        </p:nvSpPr>
        <p:spPr>
          <a:xfrm>
            <a:off x="726833" y="2436325"/>
            <a:ext cx="34136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334" name="Google Shape;7334;g2a39e3d515b_4_2783"/>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335" name="Google Shape;7335;g2a39e3d515b_4_2783"/>
          <p:cNvSpPr txBox="1">
            <a:spLocks noGrp="1"/>
          </p:cNvSpPr>
          <p:nvPr>
            <p:ph type="subTitle" idx="1"/>
          </p:nvPr>
        </p:nvSpPr>
        <p:spPr>
          <a:xfrm>
            <a:off x="726833" y="2962656"/>
            <a:ext cx="34136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336" name="Google Shape;7336;g2a39e3d515b_4_2783"/>
          <p:cNvSpPr txBox="1">
            <a:spLocks noGrp="1"/>
          </p:cNvSpPr>
          <p:nvPr>
            <p:ph type="subTitle" idx="2"/>
          </p:nvPr>
        </p:nvSpPr>
        <p:spPr>
          <a:xfrm>
            <a:off x="7017600" y="1706867"/>
            <a:ext cx="44476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337" name="Google Shape;7337;g2a39e3d515b_4_2783"/>
          <p:cNvSpPr txBox="1">
            <a:spLocks noGrp="1"/>
          </p:cNvSpPr>
          <p:nvPr>
            <p:ph type="subTitle" idx="3"/>
          </p:nvPr>
        </p:nvSpPr>
        <p:spPr>
          <a:xfrm>
            <a:off x="6057300" y="1621533"/>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
        <p:nvSpPr>
          <p:cNvPr id="7338" name="Google Shape;7338;g2a39e3d515b_4_2783"/>
          <p:cNvSpPr txBox="1">
            <a:spLocks noGrp="1"/>
          </p:cNvSpPr>
          <p:nvPr>
            <p:ph type="subTitle" idx="4"/>
          </p:nvPr>
        </p:nvSpPr>
        <p:spPr>
          <a:xfrm>
            <a:off x="7017600" y="3218690"/>
            <a:ext cx="44476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339" name="Google Shape;7339;g2a39e3d515b_4_2783"/>
          <p:cNvSpPr txBox="1">
            <a:spLocks noGrp="1"/>
          </p:cNvSpPr>
          <p:nvPr>
            <p:ph type="subTitle" idx="5"/>
          </p:nvPr>
        </p:nvSpPr>
        <p:spPr>
          <a:xfrm>
            <a:off x="7017600" y="4596400"/>
            <a:ext cx="44476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pic>
        <p:nvPicPr>
          <p:cNvPr id="7340" name="Google Shape;7340;g2a39e3d515b_4_2783"/>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341" name="Google Shape;7341;g2a39e3d515b_4_2783"/>
          <p:cNvSpPr txBox="1">
            <a:spLocks noGrp="1"/>
          </p:cNvSpPr>
          <p:nvPr>
            <p:ph type="subTitle" idx="6"/>
          </p:nvPr>
        </p:nvSpPr>
        <p:spPr>
          <a:xfrm>
            <a:off x="6057300" y="3133341"/>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
        <p:nvSpPr>
          <p:cNvPr id="7342" name="Google Shape;7342;g2a39e3d515b_4_2783"/>
          <p:cNvSpPr txBox="1">
            <a:spLocks noGrp="1"/>
          </p:cNvSpPr>
          <p:nvPr>
            <p:ph type="subTitle" idx="7"/>
          </p:nvPr>
        </p:nvSpPr>
        <p:spPr>
          <a:xfrm>
            <a:off x="6058874" y="4511033"/>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887965678"/>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05. Numbers and Stats List | Numbered Lime">
  <p:cSld name="05. Numbers and Stats List | Numbered Lime">
    <p:bg>
      <p:bgPr>
        <a:solidFill>
          <a:schemeClr val="accent2"/>
        </a:solidFill>
        <a:effectLst/>
      </p:bgPr>
    </p:bg>
    <p:spTree>
      <p:nvGrpSpPr>
        <p:cNvPr id="1" name="Shape 7343"/>
        <p:cNvGrpSpPr/>
        <p:nvPr/>
      </p:nvGrpSpPr>
      <p:grpSpPr>
        <a:xfrm>
          <a:off x="0" y="0"/>
          <a:ext cx="0" cy="0"/>
          <a:chOff x="0" y="0"/>
          <a:chExt cx="0" cy="0"/>
        </a:xfrm>
      </p:grpSpPr>
      <p:sp>
        <p:nvSpPr>
          <p:cNvPr id="7344" name="Google Shape;7344;g2a39e3d515b_4_2798"/>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45" name="Google Shape;7345;g2a39e3d515b_4_2798"/>
          <p:cNvSpPr/>
          <p:nvPr/>
        </p:nvSpPr>
        <p:spPr>
          <a:xfrm>
            <a:off x="5926817" y="293080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46" name="Google Shape;7346;g2a39e3d515b_4_2798"/>
          <p:cNvSpPr/>
          <p:nvPr/>
        </p:nvSpPr>
        <p:spPr>
          <a:xfrm>
            <a:off x="5926817"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47" name="Google Shape;7347;g2a39e3d515b_4_2798"/>
          <p:cNvSpPr/>
          <p:nvPr/>
        </p:nvSpPr>
        <p:spPr>
          <a:xfrm>
            <a:off x="5926817" y="1461133"/>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48" name="Google Shape;7348;g2a39e3d515b_4_2798"/>
          <p:cNvSpPr txBox="1">
            <a:spLocks noGrp="1"/>
          </p:cNvSpPr>
          <p:nvPr>
            <p:ph type="title"/>
          </p:nvPr>
        </p:nvSpPr>
        <p:spPr>
          <a:xfrm>
            <a:off x="726833" y="2436325"/>
            <a:ext cx="3413600" cy="3728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7349" name="Google Shape;7349;g2a39e3d515b_4_279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350" name="Google Shape;7350;g2a39e3d515b_4_2798"/>
          <p:cNvSpPr txBox="1">
            <a:spLocks noGrp="1"/>
          </p:cNvSpPr>
          <p:nvPr>
            <p:ph type="subTitle" idx="1"/>
          </p:nvPr>
        </p:nvSpPr>
        <p:spPr>
          <a:xfrm>
            <a:off x="726833" y="2962656"/>
            <a:ext cx="3413600" cy="431015"/>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800"/>
              <a:buFont typeface="Inter"/>
              <a:buNone/>
              <a:defRPr sz="1867">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sz="1867">
                <a:solidFill>
                  <a:schemeClr val="lt1"/>
                </a:solidFill>
              </a:defRPr>
            </a:lvl3pPr>
            <a:lvl4pPr lvl="3" rtl="0">
              <a:spcBef>
                <a:spcPts val="0"/>
              </a:spcBef>
              <a:spcAft>
                <a:spcPts val="0"/>
              </a:spcAft>
              <a:buClr>
                <a:schemeClr val="lt1"/>
              </a:buClr>
              <a:buSzPts val="2800"/>
              <a:buNone/>
              <a:defRPr sz="1867">
                <a:solidFill>
                  <a:schemeClr val="lt1"/>
                </a:solidFill>
              </a:defRPr>
            </a:lvl4pPr>
            <a:lvl5pPr lvl="4" rtl="0">
              <a:spcBef>
                <a:spcPts val="0"/>
              </a:spcBef>
              <a:spcAft>
                <a:spcPts val="0"/>
              </a:spcAft>
              <a:buClr>
                <a:schemeClr val="lt1"/>
              </a:buClr>
              <a:buSzPts val="2800"/>
              <a:buNone/>
              <a:defRPr sz="1867">
                <a:solidFill>
                  <a:schemeClr val="lt1"/>
                </a:solidFill>
              </a:defRPr>
            </a:lvl5pPr>
            <a:lvl6pPr lvl="5" rtl="0">
              <a:spcBef>
                <a:spcPts val="0"/>
              </a:spcBef>
              <a:spcAft>
                <a:spcPts val="0"/>
              </a:spcAft>
              <a:buClr>
                <a:schemeClr val="lt1"/>
              </a:buClr>
              <a:buSzPts val="2800"/>
              <a:buNone/>
              <a:defRPr sz="1867">
                <a:solidFill>
                  <a:schemeClr val="lt1"/>
                </a:solidFill>
              </a:defRPr>
            </a:lvl6pPr>
            <a:lvl7pPr lvl="6" rtl="0">
              <a:spcBef>
                <a:spcPts val="0"/>
              </a:spcBef>
              <a:spcAft>
                <a:spcPts val="0"/>
              </a:spcAft>
              <a:buClr>
                <a:schemeClr val="lt1"/>
              </a:buClr>
              <a:buSzPts val="2800"/>
              <a:buNone/>
              <a:defRPr sz="1867">
                <a:solidFill>
                  <a:schemeClr val="lt1"/>
                </a:solidFill>
              </a:defRPr>
            </a:lvl7pPr>
            <a:lvl8pPr lvl="7" rtl="0">
              <a:spcBef>
                <a:spcPts val="0"/>
              </a:spcBef>
              <a:spcAft>
                <a:spcPts val="0"/>
              </a:spcAft>
              <a:buClr>
                <a:schemeClr val="lt1"/>
              </a:buClr>
              <a:buSzPts val="2800"/>
              <a:buNone/>
              <a:defRPr sz="1867">
                <a:solidFill>
                  <a:schemeClr val="lt1"/>
                </a:solidFill>
              </a:defRPr>
            </a:lvl8pPr>
            <a:lvl9pPr lvl="8" rtl="0">
              <a:spcBef>
                <a:spcPts val="0"/>
              </a:spcBef>
              <a:spcAft>
                <a:spcPts val="0"/>
              </a:spcAft>
              <a:buClr>
                <a:schemeClr val="lt1"/>
              </a:buClr>
              <a:buSzPts val="2800"/>
              <a:buNone/>
              <a:defRPr sz="1867">
                <a:solidFill>
                  <a:schemeClr val="lt1"/>
                </a:solidFill>
              </a:defRPr>
            </a:lvl9pPr>
          </a:lstStyle>
          <a:p>
            <a:endParaRPr/>
          </a:p>
        </p:txBody>
      </p:sp>
      <p:sp>
        <p:nvSpPr>
          <p:cNvPr id="7351" name="Google Shape;7351;g2a39e3d515b_4_2798"/>
          <p:cNvSpPr txBox="1">
            <a:spLocks noGrp="1"/>
          </p:cNvSpPr>
          <p:nvPr>
            <p:ph type="subTitle" idx="2"/>
          </p:nvPr>
        </p:nvSpPr>
        <p:spPr>
          <a:xfrm>
            <a:off x="7017600" y="1706867"/>
            <a:ext cx="44476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352" name="Google Shape;7352;g2a39e3d515b_4_2798"/>
          <p:cNvSpPr txBox="1">
            <a:spLocks noGrp="1"/>
          </p:cNvSpPr>
          <p:nvPr>
            <p:ph type="subTitle" idx="3"/>
          </p:nvPr>
        </p:nvSpPr>
        <p:spPr>
          <a:xfrm>
            <a:off x="6057300" y="1621533"/>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
        <p:nvSpPr>
          <p:cNvPr id="7353" name="Google Shape;7353;g2a39e3d515b_4_2798"/>
          <p:cNvSpPr txBox="1">
            <a:spLocks noGrp="1"/>
          </p:cNvSpPr>
          <p:nvPr>
            <p:ph type="subTitle" idx="4"/>
          </p:nvPr>
        </p:nvSpPr>
        <p:spPr>
          <a:xfrm>
            <a:off x="7017600" y="3218690"/>
            <a:ext cx="44476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354" name="Google Shape;7354;g2a39e3d515b_4_2798"/>
          <p:cNvSpPr txBox="1">
            <a:spLocks noGrp="1"/>
          </p:cNvSpPr>
          <p:nvPr>
            <p:ph type="subTitle" idx="5"/>
          </p:nvPr>
        </p:nvSpPr>
        <p:spPr>
          <a:xfrm>
            <a:off x="7017600" y="4596400"/>
            <a:ext cx="4447600" cy="4388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pic>
        <p:nvPicPr>
          <p:cNvPr id="7355" name="Google Shape;7355;g2a39e3d515b_4_2798"/>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356" name="Google Shape;7356;g2a39e3d515b_4_2798"/>
          <p:cNvSpPr txBox="1">
            <a:spLocks noGrp="1"/>
          </p:cNvSpPr>
          <p:nvPr>
            <p:ph type="subTitle" idx="6"/>
          </p:nvPr>
        </p:nvSpPr>
        <p:spPr>
          <a:xfrm>
            <a:off x="6057300" y="3133341"/>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
        <p:nvSpPr>
          <p:cNvPr id="7357" name="Google Shape;7357;g2a39e3d515b_4_2798"/>
          <p:cNvSpPr txBox="1">
            <a:spLocks noGrp="1"/>
          </p:cNvSpPr>
          <p:nvPr>
            <p:ph type="subTitle" idx="7"/>
          </p:nvPr>
        </p:nvSpPr>
        <p:spPr>
          <a:xfrm>
            <a:off x="6058874" y="4511033"/>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470485160"/>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06. Icon List | Marker | Lime">
  <p:cSld name="06. Icon List | Marker | Lime">
    <p:bg>
      <p:bgPr>
        <a:solidFill>
          <a:schemeClr val="accent2"/>
        </a:solidFill>
        <a:effectLst/>
      </p:bgPr>
    </p:bg>
    <p:spTree>
      <p:nvGrpSpPr>
        <p:cNvPr id="1" name="Shape 7358"/>
        <p:cNvGrpSpPr/>
        <p:nvPr/>
      </p:nvGrpSpPr>
      <p:grpSpPr>
        <a:xfrm>
          <a:off x="0" y="0"/>
          <a:ext cx="0" cy="0"/>
          <a:chOff x="0" y="0"/>
          <a:chExt cx="0" cy="0"/>
        </a:xfrm>
      </p:grpSpPr>
      <p:sp>
        <p:nvSpPr>
          <p:cNvPr id="7359" name="Google Shape;7359;g2a39e3d515b_4_2813"/>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60" name="Google Shape;7360;g2a39e3d515b_4_2813"/>
          <p:cNvSpPr txBox="1">
            <a:spLocks noGrp="1"/>
          </p:cNvSpPr>
          <p:nvPr>
            <p:ph type="title"/>
          </p:nvPr>
        </p:nvSpPr>
        <p:spPr>
          <a:xfrm>
            <a:off x="726833" y="2828544"/>
            <a:ext cx="3413600" cy="3728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7361" name="Google Shape;7361;g2a39e3d515b_4_2813"/>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362" name="Google Shape;7362;g2a39e3d515b_4_2813"/>
          <p:cNvSpPr txBox="1">
            <a:spLocks noGrp="1"/>
          </p:cNvSpPr>
          <p:nvPr>
            <p:ph type="subTitle" idx="1"/>
          </p:nvPr>
        </p:nvSpPr>
        <p:spPr>
          <a:xfrm>
            <a:off x="726833" y="2548129"/>
            <a:ext cx="3535600" cy="2000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2000"/>
              <a:buNone/>
              <a:defRPr sz="1333">
                <a:solidFill>
                  <a:schemeClr val="lt1"/>
                </a:solidFill>
              </a:defRPr>
            </a:lvl1pPr>
            <a:lvl2pPr lvl="1" rtl="0">
              <a:spcBef>
                <a:spcPts val="0"/>
              </a:spcBef>
              <a:spcAft>
                <a:spcPts val="0"/>
              </a:spcAft>
              <a:buClr>
                <a:schemeClr val="lt1"/>
              </a:buClr>
              <a:buSzPts val="2000"/>
              <a:buNone/>
              <a:defRPr sz="1333">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2000"/>
              <a:buNone/>
              <a:defRPr sz="1333">
                <a:solidFill>
                  <a:schemeClr val="lt1"/>
                </a:solidFill>
              </a:defRPr>
            </a:lvl4pPr>
            <a:lvl5pPr lvl="4" rtl="0">
              <a:spcBef>
                <a:spcPts val="0"/>
              </a:spcBef>
              <a:spcAft>
                <a:spcPts val="0"/>
              </a:spcAft>
              <a:buClr>
                <a:schemeClr val="lt1"/>
              </a:buClr>
              <a:buSzPts val="2000"/>
              <a:buNone/>
              <a:defRPr sz="1333">
                <a:solidFill>
                  <a:schemeClr val="lt1"/>
                </a:solidFill>
              </a:defRPr>
            </a:lvl5pPr>
            <a:lvl6pPr lvl="5" rtl="0">
              <a:spcBef>
                <a:spcPts val="0"/>
              </a:spcBef>
              <a:spcAft>
                <a:spcPts val="0"/>
              </a:spcAft>
              <a:buClr>
                <a:schemeClr val="lt1"/>
              </a:buClr>
              <a:buSzPts val="2000"/>
              <a:buNone/>
              <a:defRPr sz="1333">
                <a:solidFill>
                  <a:schemeClr val="lt1"/>
                </a:solidFill>
              </a:defRPr>
            </a:lvl6pPr>
            <a:lvl7pPr lvl="6" rtl="0">
              <a:spcBef>
                <a:spcPts val="0"/>
              </a:spcBef>
              <a:spcAft>
                <a:spcPts val="0"/>
              </a:spcAft>
              <a:buClr>
                <a:schemeClr val="lt1"/>
              </a:buClr>
              <a:buSzPts val="2000"/>
              <a:buNone/>
              <a:defRPr sz="1333">
                <a:solidFill>
                  <a:schemeClr val="lt1"/>
                </a:solidFill>
              </a:defRPr>
            </a:lvl7pPr>
            <a:lvl8pPr lvl="7" rtl="0">
              <a:spcBef>
                <a:spcPts val="0"/>
              </a:spcBef>
              <a:spcAft>
                <a:spcPts val="0"/>
              </a:spcAft>
              <a:buClr>
                <a:schemeClr val="lt1"/>
              </a:buClr>
              <a:buSzPts val="2000"/>
              <a:buNone/>
              <a:defRPr sz="1333">
                <a:solidFill>
                  <a:schemeClr val="lt1"/>
                </a:solidFill>
              </a:defRPr>
            </a:lvl8pPr>
            <a:lvl9pPr lvl="8" rtl="0">
              <a:spcBef>
                <a:spcPts val="0"/>
              </a:spcBef>
              <a:spcAft>
                <a:spcPts val="0"/>
              </a:spcAft>
              <a:buClr>
                <a:schemeClr val="lt1"/>
              </a:buClr>
              <a:buSzPts val="2000"/>
              <a:buNone/>
              <a:defRPr sz="1333">
                <a:solidFill>
                  <a:schemeClr val="lt1"/>
                </a:solidFill>
              </a:defRPr>
            </a:lvl9pPr>
          </a:lstStyle>
          <a:p>
            <a:endParaRPr/>
          </a:p>
        </p:txBody>
      </p:sp>
      <p:sp>
        <p:nvSpPr>
          <p:cNvPr id="7363" name="Google Shape;7363;g2a39e3d515b_4_2813"/>
          <p:cNvSpPr txBox="1">
            <a:spLocks noGrp="1"/>
          </p:cNvSpPr>
          <p:nvPr>
            <p:ph type="subTitle" idx="2"/>
          </p:nvPr>
        </p:nvSpPr>
        <p:spPr>
          <a:xfrm>
            <a:off x="7339603" y="1024133"/>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pic>
        <p:nvPicPr>
          <p:cNvPr id="7364" name="Google Shape;7364;g2a39e3d515b_4_2813"/>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365" name="Google Shape;7365;g2a39e3d515b_4_2813"/>
          <p:cNvSpPr txBox="1">
            <a:spLocks noGrp="1"/>
          </p:cNvSpPr>
          <p:nvPr>
            <p:ph type="subTitle" idx="3"/>
          </p:nvPr>
        </p:nvSpPr>
        <p:spPr>
          <a:xfrm>
            <a:off x="7339603" y="2255522"/>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366" name="Google Shape;7366;g2a39e3d515b_4_2813"/>
          <p:cNvSpPr txBox="1">
            <a:spLocks noGrp="1"/>
          </p:cNvSpPr>
          <p:nvPr>
            <p:ph type="subTitle" idx="4"/>
          </p:nvPr>
        </p:nvSpPr>
        <p:spPr>
          <a:xfrm>
            <a:off x="7339603" y="3486911"/>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367" name="Google Shape;7367;g2a39e3d515b_4_2813"/>
          <p:cNvSpPr txBox="1">
            <a:spLocks noGrp="1"/>
          </p:cNvSpPr>
          <p:nvPr>
            <p:ph type="subTitle" idx="5"/>
          </p:nvPr>
        </p:nvSpPr>
        <p:spPr>
          <a:xfrm>
            <a:off x="7339603" y="4718300"/>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368" name="Google Shape;7368;g2a39e3d515b_4_2813"/>
          <p:cNvSpPr/>
          <p:nvPr/>
        </p:nvSpPr>
        <p:spPr>
          <a:xfrm>
            <a:off x="6143433" y="2234689"/>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69" name="Google Shape;7369;g2a39e3d515b_4_2813"/>
          <p:cNvSpPr/>
          <p:nvPr/>
        </p:nvSpPr>
        <p:spPr>
          <a:xfrm>
            <a:off x="6143433" y="465580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70" name="Google Shape;7370;g2a39e3d515b_4_2813"/>
          <p:cNvSpPr/>
          <p:nvPr/>
        </p:nvSpPr>
        <p:spPr>
          <a:xfrm>
            <a:off x="6143433" y="1024133"/>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71" name="Google Shape;7371;g2a39e3d515b_4_2813"/>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1757805957"/>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06. Icon List | Parallelogram | Lime">
  <p:cSld name="06. Icon List | Parallelogram | Lime">
    <p:bg>
      <p:bgPr>
        <a:solidFill>
          <a:schemeClr val="accent2"/>
        </a:solidFill>
        <a:effectLst/>
      </p:bgPr>
    </p:bg>
    <p:spTree>
      <p:nvGrpSpPr>
        <p:cNvPr id="1" name="Shape 7372"/>
        <p:cNvGrpSpPr/>
        <p:nvPr/>
      </p:nvGrpSpPr>
      <p:grpSpPr>
        <a:xfrm>
          <a:off x="0" y="0"/>
          <a:ext cx="0" cy="0"/>
          <a:chOff x="0" y="0"/>
          <a:chExt cx="0" cy="0"/>
        </a:xfrm>
      </p:grpSpPr>
      <p:sp>
        <p:nvSpPr>
          <p:cNvPr id="7373" name="Google Shape;7373;g2a39e3d515b_4_2827"/>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74" name="Google Shape;7374;g2a39e3d515b_4_2827"/>
          <p:cNvSpPr txBox="1">
            <a:spLocks noGrp="1"/>
          </p:cNvSpPr>
          <p:nvPr>
            <p:ph type="title"/>
          </p:nvPr>
        </p:nvSpPr>
        <p:spPr>
          <a:xfrm>
            <a:off x="726833" y="2828544"/>
            <a:ext cx="3413600" cy="3728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7375" name="Google Shape;7375;g2a39e3d515b_4_2827"/>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376" name="Google Shape;7376;g2a39e3d515b_4_2827"/>
          <p:cNvSpPr txBox="1">
            <a:spLocks noGrp="1"/>
          </p:cNvSpPr>
          <p:nvPr>
            <p:ph type="subTitle" idx="1"/>
          </p:nvPr>
        </p:nvSpPr>
        <p:spPr>
          <a:xfrm>
            <a:off x="726833" y="2548129"/>
            <a:ext cx="3535600" cy="2000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2000"/>
              <a:buNone/>
              <a:defRPr sz="1333">
                <a:solidFill>
                  <a:schemeClr val="lt1"/>
                </a:solidFill>
              </a:defRPr>
            </a:lvl1pPr>
            <a:lvl2pPr lvl="1" rtl="0">
              <a:spcBef>
                <a:spcPts val="0"/>
              </a:spcBef>
              <a:spcAft>
                <a:spcPts val="0"/>
              </a:spcAft>
              <a:buClr>
                <a:schemeClr val="lt1"/>
              </a:buClr>
              <a:buSzPts val="2000"/>
              <a:buNone/>
              <a:defRPr sz="1333">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2000"/>
              <a:buNone/>
              <a:defRPr sz="1333">
                <a:solidFill>
                  <a:schemeClr val="lt1"/>
                </a:solidFill>
              </a:defRPr>
            </a:lvl4pPr>
            <a:lvl5pPr lvl="4" rtl="0">
              <a:spcBef>
                <a:spcPts val="0"/>
              </a:spcBef>
              <a:spcAft>
                <a:spcPts val="0"/>
              </a:spcAft>
              <a:buClr>
                <a:schemeClr val="lt1"/>
              </a:buClr>
              <a:buSzPts val="2000"/>
              <a:buNone/>
              <a:defRPr sz="1333">
                <a:solidFill>
                  <a:schemeClr val="lt1"/>
                </a:solidFill>
              </a:defRPr>
            </a:lvl5pPr>
            <a:lvl6pPr lvl="5" rtl="0">
              <a:spcBef>
                <a:spcPts val="0"/>
              </a:spcBef>
              <a:spcAft>
                <a:spcPts val="0"/>
              </a:spcAft>
              <a:buClr>
                <a:schemeClr val="lt1"/>
              </a:buClr>
              <a:buSzPts val="2000"/>
              <a:buNone/>
              <a:defRPr sz="1333">
                <a:solidFill>
                  <a:schemeClr val="lt1"/>
                </a:solidFill>
              </a:defRPr>
            </a:lvl6pPr>
            <a:lvl7pPr lvl="6" rtl="0">
              <a:spcBef>
                <a:spcPts val="0"/>
              </a:spcBef>
              <a:spcAft>
                <a:spcPts val="0"/>
              </a:spcAft>
              <a:buClr>
                <a:schemeClr val="lt1"/>
              </a:buClr>
              <a:buSzPts val="2000"/>
              <a:buNone/>
              <a:defRPr sz="1333">
                <a:solidFill>
                  <a:schemeClr val="lt1"/>
                </a:solidFill>
              </a:defRPr>
            </a:lvl7pPr>
            <a:lvl8pPr lvl="7" rtl="0">
              <a:spcBef>
                <a:spcPts val="0"/>
              </a:spcBef>
              <a:spcAft>
                <a:spcPts val="0"/>
              </a:spcAft>
              <a:buClr>
                <a:schemeClr val="lt1"/>
              </a:buClr>
              <a:buSzPts val="2000"/>
              <a:buNone/>
              <a:defRPr sz="1333">
                <a:solidFill>
                  <a:schemeClr val="lt1"/>
                </a:solidFill>
              </a:defRPr>
            </a:lvl8pPr>
            <a:lvl9pPr lvl="8" rtl="0">
              <a:spcBef>
                <a:spcPts val="0"/>
              </a:spcBef>
              <a:spcAft>
                <a:spcPts val="0"/>
              </a:spcAft>
              <a:buClr>
                <a:schemeClr val="lt1"/>
              </a:buClr>
              <a:buSzPts val="2000"/>
              <a:buNone/>
              <a:defRPr sz="1333">
                <a:solidFill>
                  <a:schemeClr val="lt1"/>
                </a:solidFill>
              </a:defRPr>
            </a:lvl9pPr>
          </a:lstStyle>
          <a:p>
            <a:endParaRPr/>
          </a:p>
        </p:txBody>
      </p:sp>
      <p:sp>
        <p:nvSpPr>
          <p:cNvPr id="7377" name="Google Shape;7377;g2a39e3d515b_4_2827"/>
          <p:cNvSpPr txBox="1">
            <a:spLocks noGrp="1"/>
          </p:cNvSpPr>
          <p:nvPr>
            <p:ph type="subTitle" idx="2"/>
          </p:nvPr>
        </p:nvSpPr>
        <p:spPr>
          <a:xfrm>
            <a:off x="7339603" y="1024133"/>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pic>
        <p:nvPicPr>
          <p:cNvPr id="7378" name="Google Shape;7378;g2a39e3d515b_4_2827"/>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379" name="Google Shape;7379;g2a39e3d515b_4_2827"/>
          <p:cNvSpPr txBox="1">
            <a:spLocks noGrp="1"/>
          </p:cNvSpPr>
          <p:nvPr>
            <p:ph type="subTitle" idx="3"/>
          </p:nvPr>
        </p:nvSpPr>
        <p:spPr>
          <a:xfrm>
            <a:off x="7339603" y="2255522"/>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380" name="Google Shape;7380;g2a39e3d515b_4_2827"/>
          <p:cNvSpPr txBox="1">
            <a:spLocks noGrp="1"/>
          </p:cNvSpPr>
          <p:nvPr>
            <p:ph type="subTitle" idx="4"/>
          </p:nvPr>
        </p:nvSpPr>
        <p:spPr>
          <a:xfrm>
            <a:off x="7339603" y="3486911"/>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381" name="Google Shape;7381;g2a39e3d515b_4_2827"/>
          <p:cNvSpPr txBox="1">
            <a:spLocks noGrp="1"/>
          </p:cNvSpPr>
          <p:nvPr>
            <p:ph type="subTitle" idx="5"/>
          </p:nvPr>
        </p:nvSpPr>
        <p:spPr>
          <a:xfrm>
            <a:off x="7339603" y="4718300"/>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382" name="Google Shape;7382;g2a39e3d515b_4_2827"/>
          <p:cNvSpPr/>
          <p:nvPr/>
        </p:nvSpPr>
        <p:spPr>
          <a:xfrm>
            <a:off x="6337118"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83" name="Google Shape;7383;g2a39e3d515b_4_2827"/>
          <p:cNvSpPr/>
          <p:nvPr/>
        </p:nvSpPr>
        <p:spPr>
          <a:xfrm>
            <a:off x="6269634" y="1030469"/>
            <a:ext cx="653854"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84" name="Google Shape;7384;g2a39e3d515b_4_2827"/>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85" name="Google Shape;7385;g2a39e3d515b_4_2827"/>
          <p:cNvSpPr/>
          <p:nvPr/>
        </p:nvSpPr>
        <p:spPr>
          <a:xfrm>
            <a:off x="6269634" y="4762085"/>
            <a:ext cx="653854"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3412999762"/>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06. Icon List | Marker | Cyan">
  <p:cSld name="06. Icon List | Marker | Cyan">
    <p:bg>
      <p:bgPr>
        <a:solidFill>
          <a:schemeClr val="lt2"/>
        </a:solidFill>
        <a:effectLst/>
      </p:bgPr>
    </p:bg>
    <p:spTree>
      <p:nvGrpSpPr>
        <p:cNvPr id="1" name="Shape 7386"/>
        <p:cNvGrpSpPr/>
        <p:nvPr/>
      </p:nvGrpSpPr>
      <p:grpSpPr>
        <a:xfrm>
          <a:off x="0" y="0"/>
          <a:ext cx="0" cy="0"/>
          <a:chOff x="0" y="0"/>
          <a:chExt cx="0" cy="0"/>
        </a:xfrm>
      </p:grpSpPr>
      <p:sp>
        <p:nvSpPr>
          <p:cNvPr id="7387" name="Google Shape;7387;g2a39e3d515b_4_2841"/>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88" name="Google Shape;7388;g2a39e3d515b_4_2841"/>
          <p:cNvSpPr txBox="1">
            <a:spLocks noGrp="1"/>
          </p:cNvSpPr>
          <p:nvPr>
            <p:ph type="title"/>
          </p:nvPr>
        </p:nvSpPr>
        <p:spPr>
          <a:xfrm>
            <a:off x="726833" y="2828544"/>
            <a:ext cx="3413600" cy="372800"/>
          </a:xfrm>
          <a:prstGeom prst="rect">
            <a:avLst/>
          </a:prstGeom>
        </p:spPr>
        <p:txBody>
          <a:bodyPr spcFirstLastPara="1" wrap="square" lIns="0" tIns="0" rIns="0" bIns="0" anchor="t"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389" name="Google Shape;7389;g2a39e3d515b_4_2841"/>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390" name="Google Shape;7390;g2a39e3d515b_4_2841"/>
          <p:cNvSpPr txBox="1">
            <a:spLocks noGrp="1"/>
          </p:cNvSpPr>
          <p:nvPr>
            <p:ph type="subTitle" idx="1"/>
          </p:nvPr>
        </p:nvSpPr>
        <p:spPr>
          <a:xfrm>
            <a:off x="726833" y="2548129"/>
            <a:ext cx="3535600" cy="200000"/>
          </a:xfrm>
          <a:prstGeom prst="rect">
            <a:avLst/>
          </a:prstGeom>
        </p:spPr>
        <p:txBody>
          <a:bodyPr spcFirstLastPara="1" wrap="square" lIns="0" tIns="0" rIns="0" bIns="0" anchor="b" anchorCtr="0">
            <a:noAutofit/>
          </a:bodyPr>
          <a:lstStyle>
            <a:lvl1pPr lvl="0" rtl="0">
              <a:spcBef>
                <a:spcPts val="0"/>
              </a:spcBef>
              <a:spcAft>
                <a:spcPts val="0"/>
              </a:spcAft>
              <a:buSzPts val="2000"/>
              <a:buNone/>
              <a:defRPr sz="1333"/>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391" name="Google Shape;7391;g2a39e3d515b_4_2841"/>
          <p:cNvSpPr txBox="1">
            <a:spLocks noGrp="1"/>
          </p:cNvSpPr>
          <p:nvPr>
            <p:ph type="subTitle" idx="2"/>
          </p:nvPr>
        </p:nvSpPr>
        <p:spPr>
          <a:xfrm>
            <a:off x="7339603" y="1024133"/>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pic>
        <p:nvPicPr>
          <p:cNvPr id="7392" name="Google Shape;7392;g2a39e3d515b_4_2841"/>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393" name="Google Shape;7393;g2a39e3d515b_4_2841"/>
          <p:cNvSpPr txBox="1">
            <a:spLocks noGrp="1"/>
          </p:cNvSpPr>
          <p:nvPr>
            <p:ph type="subTitle" idx="3"/>
          </p:nvPr>
        </p:nvSpPr>
        <p:spPr>
          <a:xfrm>
            <a:off x="7339603" y="2255522"/>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394" name="Google Shape;7394;g2a39e3d515b_4_2841"/>
          <p:cNvSpPr txBox="1">
            <a:spLocks noGrp="1"/>
          </p:cNvSpPr>
          <p:nvPr>
            <p:ph type="subTitle" idx="4"/>
          </p:nvPr>
        </p:nvSpPr>
        <p:spPr>
          <a:xfrm>
            <a:off x="7339603" y="3486911"/>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395" name="Google Shape;7395;g2a39e3d515b_4_2841"/>
          <p:cNvSpPr txBox="1">
            <a:spLocks noGrp="1"/>
          </p:cNvSpPr>
          <p:nvPr>
            <p:ph type="subTitle" idx="5"/>
          </p:nvPr>
        </p:nvSpPr>
        <p:spPr>
          <a:xfrm>
            <a:off x="7339603" y="4718300"/>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396" name="Google Shape;7396;g2a39e3d515b_4_2841"/>
          <p:cNvSpPr/>
          <p:nvPr/>
        </p:nvSpPr>
        <p:spPr>
          <a:xfrm>
            <a:off x="6143433" y="2234689"/>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97" name="Google Shape;7397;g2a39e3d515b_4_2841"/>
          <p:cNvSpPr/>
          <p:nvPr/>
        </p:nvSpPr>
        <p:spPr>
          <a:xfrm>
            <a:off x="6143433" y="465580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98" name="Google Shape;7398;g2a39e3d515b_4_2841"/>
          <p:cNvSpPr/>
          <p:nvPr/>
        </p:nvSpPr>
        <p:spPr>
          <a:xfrm>
            <a:off x="6143433" y="1024133"/>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399" name="Google Shape;7399;g2a39e3d515b_4_2841"/>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469643359"/>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Photo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34F6E501-62D7-4B00-8BD1-7DEF5DC27ECF}"/>
              </a:ext>
            </a:extLst>
          </p:cNvPr>
          <p:cNvSpPr/>
          <p:nvPr userDrawn="1"/>
        </p:nvSpPr>
        <p:spPr>
          <a:xfrm flipH="1">
            <a:off x="7496173" y="6"/>
            <a:ext cx="4254755" cy="7619999"/>
          </a:xfrm>
          <a:custGeom>
            <a:avLst/>
            <a:gdLst>
              <a:gd name="connsiteX0" fmla="*/ 0 w 4254755"/>
              <a:gd name="connsiteY0" fmla="*/ 0 h 6857999"/>
              <a:gd name="connsiteX1" fmla="*/ 4254755 w 4254755"/>
              <a:gd name="connsiteY1" fmla="*/ 0 h 6857999"/>
              <a:gd name="connsiteX2" fmla="*/ 4254755 w 4254755"/>
              <a:gd name="connsiteY2" fmla="*/ 6857999 h 6857999"/>
              <a:gd name="connsiteX3" fmla="*/ 0 w 4254755"/>
              <a:gd name="connsiteY3" fmla="*/ 6857999 h 6857999"/>
              <a:gd name="connsiteX4" fmla="*/ 0 w 4254755"/>
              <a:gd name="connsiteY4" fmla="*/ 0 h 6857999"/>
              <a:gd name="connsiteX0" fmla="*/ 0 w 4254755"/>
              <a:gd name="connsiteY0" fmla="*/ 0 h 6857999"/>
              <a:gd name="connsiteX1" fmla="*/ 4254755 w 4254755"/>
              <a:gd name="connsiteY1" fmla="*/ 1838325 h 6857999"/>
              <a:gd name="connsiteX2" fmla="*/ 4254755 w 4254755"/>
              <a:gd name="connsiteY2" fmla="*/ 6857999 h 6857999"/>
              <a:gd name="connsiteX3" fmla="*/ 0 w 4254755"/>
              <a:gd name="connsiteY3" fmla="*/ 6857999 h 6857999"/>
              <a:gd name="connsiteX4" fmla="*/ 0 w 4254755"/>
              <a:gd name="connsiteY4" fmla="*/ 0 h 6857999"/>
              <a:gd name="connsiteX0" fmla="*/ 0 w 4254755"/>
              <a:gd name="connsiteY0" fmla="*/ 0 h 7619999"/>
              <a:gd name="connsiteX1" fmla="*/ 4254755 w 4254755"/>
              <a:gd name="connsiteY1" fmla="*/ 1838325 h 7619999"/>
              <a:gd name="connsiteX2" fmla="*/ 4254755 w 4254755"/>
              <a:gd name="connsiteY2" fmla="*/ 7619999 h 7619999"/>
              <a:gd name="connsiteX3" fmla="*/ 0 w 4254755"/>
              <a:gd name="connsiteY3" fmla="*/ 6857999 h 7619999"/>
              <a:gd name="connsiteX4" fmla="*/ 0 w 4254755"/>
              <a:gd name="connsiteY4" fmla="*/ 0 h 7619999"/>
              <a:gd name="connsiteX0" fmla="*/ 0 w 4254755"/>
              <a:gd name="connsiteY0" fmla="*/ 0 h 7619999"/>
              <a:gd name="connsiteX1" fmla="*/ 4254755 w 4254755"/>
              <a:gd name="connsiteY1" fmla="*/ 1838325 h 7619999"/>
              <a:gd name="connsiteX2" fmla="*/ 4254755 w 4254755"/>
              <a:gd name="connsiteY2" fmla="*/ 7619999 h 7619999"/>
              <a:gd name="connsiteX3" fmla="*/ 9525 w 4254755"/>
              <a:gd name="connsiteY3" fmla="*/ 5781674 h 7619999"/>
              <a:gd name="connsiteX4" fmla="*/ 0 w 4254755"/>
              <a:gd name="connsiteY4" fmla="*/ 0 h 7619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755" h="7619999">
                <a:moveTo>
                  <a:pt x="0" y="0"/>
                </a:moveTo>
                <a:lnTo>
                  <a:pt x="4254755" y="1838325"/>
                </a:lnTo>
                <a:lnTo>
                  <a:pt x="4254755" y="7619999"/>
                </a:lnTo>
                <a:lnTo>
                  <a:pt x="9525" y="5781674"/>
                </a:lnTo>
                <a:lnTo>
                  <a:pt x="0" y="0"/>
                </a:lnTo>
                <a:close/>
              </a:path>
            </a:pathLst>
          </a:cu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9" name="Picture Placeholder 4">
            <a:extLst>
              <a:ext uri="{FF2B5EF4-FFF2-40B4-BE49-F238E27FC236}">
                <a16:creationId xmlns:a16="http://schemas.microsoft.com/office/drawing/2014/main" id="{5CB56CD5-FAD5-4B44-BE73-09AE9D59A415}"/>
              </a:ext>
            </a:extLst>
          </p:cNvPr>
          <p:cNvSpPr>
            <a:spLocks noGrp="1"/>
          </p:cNvSpPr>
          <p:nvPr>
            <p:ph type="pic" sz="quarter" idx="10"/>
          </p:nvPr>
        </p:nvSpPr>
        <p:spPr>
          <a:xfrm>
            <a:off x="8134349" y="-417611"/>
            <a:ext cx="4057651" cy="4373245"/>
          </a:xfrm>
          <a:custGeom>
            <a:avLst/>
            <a:gdLst>
              <a:gd name="connsiteX0" fmla="*/ 4057650 w 4057650"/>
              <a:gd name="connsiteY0" fmla="*/ 0 h 4373245"/>
              <a:gd name="connsiteX1" fmla="*/ 4057650 w 4057650"/>
              <a:gd name="connsiteY1" fmla="*/ 2637463 h 4373245"/>
              <a:gd name="connsiteX2" fmla="*/ 0 w 4057650"/>
              <a:gd name="connsiteY2" fmla="*/ 4373245 h 4373245"/>
              <a:gd name="connsiteX3" fmla="*/ 0 w 4057650"/>
              <a:gd name="connsiteY3" fmla="*/ 1735782 h 4373245"/>
            </a:gdLst>
            <a:ahLst/>
            <a:cxnLst>
              <a:cxn ang="0">
                <a:pos x="connsiteX0" y="connsiteY0"/>
              </a:cxn>
              <a:cxn ang="0">
                <a:pos x="connsiteX1" y="connsiteY1"/>
              </a:cxn>
              <a:cxn ang="0">
                <a:pos x="connsiteX2" y="connsiteY2"/>
              </a:cxn>
              <a:cxn ang="0">
                <a:pos x="connsiteX3" y="connsiteY3"/>
              </a:cxn>
            </a:cxnLst>
            <a:rect l="l" t="t" r="r" b="b"/>
            <a:pathLst>
              <a:path w="4057650" h="4373245">
                <a:moveTo>
                  <a:pt x="4057650" y="0"/>
                </a:moveTo>
                <a:lnTo>
                  <a:pt x="4057650" y="2637463"/>
                </a:lnTo>
                <a:lnTo>
                  <a:pt x="0" y="4373245"/>
                </a:lnTo>
                <a:lnTo>
                  <a:pt x="0" y="1735782"/>
                </a:lnTo>
                <a:close/>
              </a:path>
            </a:pathLst>
          </a:custGeom>
        </p:spPr>
      </p:sp>
      <p:sp>
        <p:nvSpPr>
          <p:cNvPr id="20" name="Picture Placeholder 6">
            <a:extLst>
              <a:ext uri="{FF2B5EF4-FFF2-40B4-BE49-F238E27FC236}">
                <a16:creationId xmlns:a16="http://schemas.microsoft.com/office/drawing/2014/main" id="{AA996243-9BF0-44A6-BBBB-6B27593E79CD}"/>
              </a:ext>
            </a:extLst>
          </p:cNvPr>
          <p:cNvSpPr>
            <a:spLocks noGrp="1"/>
          </p:cNvSpPr>
          <p:nvPr>
            <p:ph type="pic" sz="quarter" idx="19"/>
          </p:nvPr>
        </p:nvSpPr>
        <p:spPr>
          <a:xfrm>
            <a:off x="6993956" y="3133089"/>
            <a:ext cx="4057651" cy="4373245"/>
          </a:xfrm>
          <a:custGeom>
            <a:avLst/>
            <a:gdLst>
              <a:gd name="connsiteX0" fmla="*/ 4057651 w 4057651"/>
              <a:gd name="connsiteY0" fmla="*/ 0 h 4373245"/>
              <a:gd name="connsiteX1" fmla="*/ 4057651 w 4057651"/>
              <a:gd name="connsiteY1" fmla="*/ 2637463 h 4373245"/>
              <a:gd name="connsiteX2" fmla="*/ 0 w 4057651"/>
              <a:gd name="connsiteY2" fmla="*/ 4373245 h 4373245"/>
              <a:gd name="connsiteX3" fmla="*/ 0 w 4057651"/>
              <a:gd name="connsiteY3" fmla="*/ 1735782 h 4373245"/>
            </a:gdLst>
            <a:ahLst/>
            <a:cxnLst>
              <a:cxn ang="0">
                <a:pos x="connsiteX0" y="connsiteY0"/>
              </a:cxn>
              <a:cxn ang="0">
                <a:pos x="connsiteX1" y="connsiteY1"/>
              </a:cxn>
              <a:cxn ang="0">
                <a:pos x="connsiteX2" y="connsiteY2"/>
              </a:cxn>
              <a:cxn ang="0">
                <a:pos x="connsiteX3" y="connsiteY3"/>
              </a:cxn>
            </a:cxnLst>
            <a:rect l="l" t="t" r="r" b="b"/>
            <a:pathLst>
              <a:path w="4057651" h="4373245">
                <a:moveTo>
                  <a:pt x="4057651" y="0"/>
                </a:moveTo>
                <a:lnTo>
                  <a:pt x="4057651" y="2637463"/>
                </a:lnTo>
                <a:lnTo>
                  <a:pt x="0" y="4373245"/>
                </a:lnTo>
                <a:lnTo>
                  <a:pt x="0" y="1735782"/>
                </a:lnTo>
                <a:close/>
              </a:path>
            </a:pathLst>
          </a:custGeom>
        </p:spPr>
      </p:sp>
      <p:sp>
        <p:nvSpPr>
          <p:cNvPr id="21" name="Text Placeholder 2">
            <a:extLst>
              <a:ext uri="{FF2B5EF4-FFF2-40B4-BE49-F238E27FC236}">
                <a16:creationId xmlns:a16="http://schemas.microsoft.com/office/drawing/2014/main" id="{2583A3D0-A334-4DA9-84C1-10F93112F984}"/>
              </a:ext>
            </a:extLst>
          </p:cNvPr>
          <p:cNvSpPr>
            <a:spLocks noGrp="1"/>
          </p:cNvSpPr>
          <p:nvPr>
            <p:ph type="body" idx="1" hasCustomPrompt="1"/>
          </p:nvPr>
        </p:nvSpPr>
        <p:spPr>
          <a:xfrm>
            <a:off x="876306" y="1747125"/>
            <a:ext cx="4701511" cy="307579"/>
          </a:xfrm>
          <a:prstGeom prst="rect">
            <a:avLst/>
          </a:prstGeom>
        </p:spPr>
        <p:txBody>
          <a:bodyPr lIns="0" anchor="ctr">
            <a:noAutofit/>
          </a:bodyPr>
          <a:lstStyle>
            <a:lvl1pPr marL="0" indent="0">
              <a:buNone/>
              <a:defRPr sz="1051"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Paragraph Title</a:t>
            </a:r>
          </a:p>
        </p:txBody>
      </p:sp>
      <p:sp>
        <p:nvSpPr>
          <p:cNvPr id="26" name="Title 1">
            <a:extLst>
              <a:ext uri="{FF2B5EF4-FFF2-40B4-BE49-F238E27FC236}">
                <a16:creationId xmlns:a16="http://schemas.microsoft.com/office/drawing/2014/main" id="{3364FF97-11CC-4B51-8582-912F053A1D6B}"/>
              </a:ext>
            </a:extLst>
          </p:cNvPr>
          <p:cNvSpPr>
            <a:spLocks noGrp="1"/>
          </p:cNvSpPr>
          <p:nvPr>
            <p:ph type="title" hasCustomPrompt="1"/>
          </p:nvPr>
        </p:nvSpPr>
        <p:spPr>
          <a:xfrm>
            <a:off x="876306" y="647703"/>
            <a:ext cx="4701511" cy="436093"/>
          </a:xfrm>
          <a:prstGeom prst="rect">
            <a:avLst/>
          </a:prstGeom>
        </p:spPr>
        <p:txBody>
          <a:bodyPr lIns="0">
            <a:noAutofit/>
          </a:bodyPr>
          <a:lstStyle>
            <a:lvl1pPr>
              <a:defRPr sz="2700" b="1">
                <a:solidFill>
                  <a:srgbClr val="37465E"/>
                </a:solidFill>
                <a:latin typeface="Raleway" panose="020B0503030101060003" pitchFamily="34" charset="0"/>
              </a:defRPr>
            </a:lvl1pPr>
          </a:lstStyle>
          <a:p>
            <a:r>
              <a:rPr lang="en-US" dirty="0"/>
              <a:t>Content Headline</a:t>
            </a:r>
          </a:p>
        </p:txBody>
      </p:sp>
      <p:cxnSp>
        <p:nvCxnSpPr>
          <p:cNvPr id="27" name="Straight Connector 26">
            <a:extLst>
              <a:ext uri="{FF2B5EF4-FFF2-40B4-BE49-F238E27FC236}">
                <a16:creationId xmlns:a16="http://schemas.microsoft.com/office/drawing/2014/main" id="{A2A57A3E-1EA9-46D3-8F87-A774906A0175}"/>
              </a:ext>
            </a:extLst>
          </p:cNvPr>
          <p:cNvCxnSpPr>
            <a:cxnSpLocks/>
          </p:cNvCxnSpPr>
          <p:nvPr userDrawn="1"/>
        </p:nvCxnSpPr>
        <p:spPr>
          <a:xfrm>
            <a:off x="876305" y="1368402"/>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36" name="Text Placeholder 3">
            <a:extLst>
              <a:ext uri="{FF2B5EF4-FFF2-40B4-BE49-F238E27FC236}">
                <a16:creationId xmlns:a16="http://schemas.microsoft.com/office/drawing/2014/main" id="{AB8CF2E9-4144-4C86-A021-1F680F67244D}"/>
              </a:ext>
            </a:extLst>
          </p:cNvPr>
          <p:cNvSpPr>
            <a:spLocks noGrp="1"/>
          </p:cNvSpPr>
          <p:nvPr>
            <p:ph type="body" sz="half" idx="17" hasCustomPrompt="1"/>
          </p:nvPr>
        </p:nvSpPr>
        <p:spPr>
          <a:xfrm>
            <a:off x="876305" y="2271193"/>
            <a:ext cx="4701511" cy="4034509"/>
          </a:xfrm>
          <a:prstGeom prst="rect">
            <a:avLst/>
          </a:prstGeom>
        </p:spPr>
        <p:txBody>
          <a:bodyPr lIns="0">
            <a:noAutofit/>
          </a:bodyPr>
          <a:lstStyle>
            <a:lvl1pPr marL="0" marR="0" indent="0" algn="l" defTabSz="685783" rtl="0" eaLnBrk="1" fontAlgn="auto" latinLnBrk="0" hangingPunct="1">
              <a:lnSpc>
                <a:spcPct val="90000"/>
              </a:lnSpc>
              <a:spcBef>
                <a:spcPts val="751"/>
              </a:spcBef>
              <a:spcAft>
                <a:spcPts val="0"/>
              </a:spcAft>
              <a:buClr>
                <a:srgbClr val="EF8A44"/>
              </a:buClr>
              <a:buSzTx/>
              <a:buFont typeface="+mj-lt"/>
              <a:buNone/>
              <a:tabLst/>
              <a:defRPr sz="1051"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a:t>
            </a:r>
          </a:p>
        </p:txBody>
      </p:sp>
      <p:pic>
        <p:nvPicPr>
          <p:cNvPr id="16" name="Picture 15" descr="A picture containing drawing&#10;&#10;Description automatically generated">
            <a:extLst>
              <a:ext uri="{FF2B5EF4-FFF2-40B4-BE49-F238E27FC236}">
                <a16:creationId xmlns:a16="http://schemas.microsoft.com/office/drawing/2014/main" id="{647E91AE-D586-4628-9DEF-8C2FCD738FB2}"/>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
        <p:nvSpPr>
          <p:cNvPr id="18" name="Slide Number Placeholder 5">
            <a:extLst>
              <a:ext uri="{FF2B5EF4-FFF2-40B4-BE49-F238E27FC236}">
                <a16:creationId xmlns:a16="http://schemas.microsoft.com/office/drawing/2014/main" id="{00385215-AACE-4DA0-9698-189E365FF3C8}"/>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22" name="Footer Placeholder 4">
            <a:extLst>
              <a:ext uri="{FF2B5EF4-FFF2-40B4-BE49-F238E27FC236}">
                <a16:creationId xmlns:a16="http://schemas.microsoft.com/office/drawing/2014/main" id="{62850599-A501-4F99-B409-2F8E62EFBF21}"/>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3669863612"/>
      </p:ext>
    </p:extLst>
  </p:cSld>
  <p:clrMapOvr>
    <a:masterClrMapping/>
  </p:clrMapOvr>
  <p:extLst>
    <p:ext uri="{DCECCB84-F9BA-43D5-87BE-67443E8EF086}">
      <p15:sldGuideLst xmlns:p15="http://schemas.microsoft.com/office/powerpoint/2012/main">
        <p15:guide id="1" orient="horz" pos="3216" userDrawn="1">
          <p15:clr>
            <a:srgbClr val="FBAE40"/>
          </p15:clr>
        </p15:guide>
        <p15:guide id="2" pos="736" userDrawn="1">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06. Icon List | Parallelogram | Cyan">
  <p:cSld name="06. Icon List | Parallelogram | Cyan">
    <p:bg>
      <p:bgPr>
        <a:solidFill>
          <a:schemeClr val="lt2"/>
        </a:solidFill>
        <a:effectLst/>
      </p:bgPr>
    </p:bg>
    <p:spTree>
      <p:nvGrpSpPr>
        <p:cNvPr id="1" name="Shape 7400"/>
        <p:cNvGrpSpPr/>
        <p:nvPr/>
      </p:nvGrpSpPr>
      <p:grpSpPr>
        <a:xfrm>
          <a:off x="0" y="0"/>
          <a:ext cx="0" cy="0"/>
          <a:chOff x="0" y="0"/>
          <a:chExt cx="0" cy="0"/>
        </a:xfrm>
      </p:grpSpPr>
      <p:sp>
        <p:nvSpPr>
          <p:cNvPr id="7401" name="Google Shape;7401;g2a39e3d515b_4_2855"/>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02" name="Google Shape;7402;g2a39e3d515b_4_2855"/>
          <p:cNvSpPr txBox="1">
            <a:spLocks noGrp="1"/>
          </p:cNvSpPr>
          <p:nvPr>
            <p:ph type="title"/>
          </p:nvPr>
        </p:nvSpPr>
        <p:spPr>
          <a:xfrm>
            <a:off x="726833" y="2828544"/>
            <a:ext cx="3413600" cy="372800"/>
          </a:xfrm>
          <a:prstGeom prst="rect">
            <a:avLst/>
          </a:prstGeom>
        </p:spPr>
        <p:txBody>
          <a:bodyPr spcFirstLastPara="1" wrap="square" lIns="0" tIns="0" rIns="0" bIns="0" anchor="t"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03" name="Google Shape;7403;g2a39e3d515b_4_2855"/>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404" name="Google Shape;7404;g2a39e3d515b_4_2855"/>
          <p:cNvSpPr txBox="1">
            <a:spLocks noGrp="1"/>
          </p:cNvSpPr>
          <p:nvPr>
            <p:ph type="subTitle" idx="1"/>
          </p:nvPr>
        </p:nvSpPr>
        <p:spPr>
          <a:xfrm>
            <a:off x="726833" y="2548129"/>
            <a:ext cx="3535600" cy="200000"/>
          </a:xfrm>
          <a:prstGeom prst="rect">
            <a:avLst/>
          </a:prstGeom>
        </p:spPr>
        <p:txBody>
          <a:bodyPr spcFirstLastPara="1" wrap="square" lIns="0" tIns="0" rIns="0" bIns="0" anchor="b" anchorCtr="0">
            <a:noAutofit/>
          </a:bodyPr>
          <a:lstStyle>
            <a:lvl1pPr lvl="0" rtl="0">
              <a:spcBef>
                <a:spcPts val="0"/>
              </a:spcBef>
              <a:spcAft>
                <a:spcPts val="0"/>
              </a:spcAft>
              <a:buSzPts val="2000"/>
              <a:buNone/>
              <a:defRPr sz="1333"/>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7405" name="Google Shape;7405;g2a39e3d515b_4_2855"/>
          <p:cNvSpPr txBox="1">
            <a:spLocks noGrp="1"/>
          </p:cNvSpPr>
          <p:nvPr>
            <p:ph type="subTitle" idx="2"/>
          </p:nvPr>
        </p:nvSpPr>
        <p:spPr>
          <a:xfrm>
            <a:off x="7339603" y="1024133"/>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pic>
        <p:nvPicPr>
          <p:cNvPr id="7406" name="Google Shape;7406;g2a39e3d515b_4_2855"/>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407" name="Google Shape;7407;g2a39e3d515b_4_2855"/>
          <p:cNvSpPr txBox="1">
            <a:spLocks noGrp="1"/>
          </p:cNvSpPr>
          <p:nvPr>
            <p:ph type="subTitle" idx="3"/>
          </p:nvPr>
        </p:nvSpPr>
        <p:spPr>
          <a:xfrm>
            <a:off x="7339603" y="2255522"/>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408" name="Google Shape;7408;g2a39e3d515b_4_2855"/>
          <p:cNvSpPr txBox="1">
            <a:spLocks noGrp="1"/>
          </p:cNvSpPr>
          <p:nvPr>
            <p:ph type="subTitle" idx="4"/>
          </p:nvPr>
        </p:nvSpPr>
        <p:spPr>
          <a:xfrm>
            <a:off x="7339603" y="3486911"/>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409" name="Google Shape;7409;g2a39e3d515b_4_2855"/>
          <p:cNvSpPr txBox="1">
            <a:spLocks noGrp="1"/>
          </p:cNvSpPr>
          <p:nvPr>
            <p:ph type="subTitle" idx="5"/>
          </p:nvPr>
        </p:nvSpPr>
        <p:spPr>
          <a:xfrm>
            <a:off x="7339603" y="4718300"/>
            <a:ext cx="4125600" cy="816800"/>
          </a:xfrm>
          <a:prstGeom prst="rect">
            <a:avLst/>
          </a:prstGeom>
        </p:spPr>
        <p:txBody>
          <a:bodyPr spcFirstLastPara="1" wrap="square" lIns="0" tIns="0" rIns="0" bIns="0" anchor="t" anchorCtr="0">
            <a:noAutofit/>
          </a:bodyPr>
          <a:lstStyle>
            <a:lvl1pPr lvl="0" rtl="0">
              <a:lnSpc>
                <a:spcPct val="150000"/>
              </a:lnSpc>
              <a:spcBef>
                <a:spcPts val="0"/>
              </a:spcBef>
              <a:spcAft>
                <a:spcPts val="0"/>
              </a:spcAft>
              <a:buSzPts val="2000"/>
              <a:buFont typeface="Inter"/>
              <a:buNone/>
              <a:defRPr sz="1333">
                <a:latin typeface="Inter"/>
                <a:ea typeface="Inter"/>
                <a:cs typeface="Inter"/>
                <a:sym typeface="Inter"/>
              </a:defRPr>
            </a:lvl1pPr>
            <a:lvl2pPr lvl="1" rtl="0">
              <a:lnSpc>
                <a:spcPct val="150000"/>
              </a:lnSpc>
              <a:spcBef>
                <a:spcPts val="0"/>
              </a:spcBef>
              <a:spcAft>
                <a:spcPts val="0"/>
              </a:spcAft>
              <a:buSzPts val="2000"/>
              <a:buNone/>
              <a:defRPr sz="1333"/>
            </a:lvl2pPr>
            <a:lvl3pPr lvl="2" rtl="0">
              <a:lnSpc>
                <a:spcPct val="150000"/>
              </a:lnSpc>
              <a:spcBef>
                <a:spcPts val="0"/>
              </a:spcBef>
              <a:spcAft>
                <a:spcPts val="0"/>
              </a:spcAft>
              <a:buSzPts val="2000"/>
              <a:buNone/>
              <a:defRPr/>
            </a:lvl3pPr>
            <a:lvl4pPr lvl="3" rtl="0">
              <a:lnSpc>
                <a:spcPct val="150000"/>
              </a:lnSpc>
              <a:spcBef>
                <a:spcPts val="0"/>
              </a:spcBef>
              <a:spcAft>
                <a:spcPts val="0"/>
              </a:spcAft>
              <a:buSzPts val="2000"/>
              <a:buNone/>
              <a:defRPr sz="1333"/>
            </a:lvl4pPr>
            <a:lvl5pPr lvl="4" rtl="0">
              <a:lnSpc>
                <a:spcPct val="150000"/>
              </a:lnSpc>
              <a:spcBef>
                <a:spcPts val="0"/>
              </a:spcBef>
              <a:spcAft>
                <a:spcPts val="0"/>
              </a:spcAft>
              <a:buSzPts val="2000"/>
              <a:buNone/>
              <a:defRPr sz="1333"/>
            </a:lvl5pPr>
            <a:lvl6pPr lvl="5" rtl="0">
              <a:lnSpc>
                <a:spcPct val="150000"/>
              </a:lnSpc>
              <a:spcBef>
                <a:spcPts val="0"/>
              </a:spcBef>
              <a:spcAft>
                <a:spcPts val="0"/>
              </a:spcAft>
              <a:buSzPts val="2000"/>
              <a:buNone/>
              <a:defRPr sz="1333"/>
            </a:lvl6pPr>
            <a:lvl7pPr lvl="6" rtl="0">
              <a:lnSpc>
                <a:spcPct val="150000"/>
              </a:lnSpc>
              <a:spcBef>
                <a:spcPts val="0"/>
              </a:spcBef>
              <a:spcAft>
                <a:spcPts val="0"/>
              </a:spcAft>
              <a:buSzPts val="2000"/>
              <a:buNone/>
              <a:defRPr sz="1333"/>
            </a:lvl7pPr>
            <a:lvl8pPr lvl="7" rtl="0">
              <a:lnSpc>
                <a:spcPct val="150000"/>
              </a:lnSpc>
              <a:spcBef>
                <a:spcPts val="0"/>
              </a:spcBef>
              <a:spcAft>
                <a:spcPts val="0"/>
              </a:spcAft>
              <a:buSzPts val="2000"/>
              <a:buNone/>
              <a:defRPr sz="1333"/>
            </a:lvl8pPr>
            <a:lvl9pPr lvl="8" rtl="0">
              <a:lnSpc>
                <a:spcPct val="150000"/>
              </a:lnSpc>
              <a:spcBef>
                <a:spcPts val="0"/>
              </a:spcBef>
              <a:spcAft>
                <a:spcPts val="0"/>
              </a:spcAft>
              <a:buSzPts val="2000"/>
              <a:buNone/>
              <a:defRPr sz="1333"/>
            </a:lvl9pPr>
          </a:lstStyle>
          <a:p>
            <a:endParaRPr/>
          </a:p>
        </p:txBody>
      </p:sp>
      <p:sp>
        <p:nvSpPr>
          <p:cNvPr id="7410" name="Google Shape;7410;g2a39e3d515b_4_2855"/>
          <p:cNvSpPr/>
          <p:nvPr/>
        </p:nvSpPr>
        <p:spPr>
          <a:xfrm>
            <a:off x="6337118"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11" name="Google Shape;7411;g2a39e3d515b_4_2855"/>
          <p:cNvSpPr/>
          <p:nvPr/>
        </p:nvSpPr>
        <p:spPr>
          <a:xfrm>
            <a:off x="6269634" y="1030469"/>
            <a:ext cx="653854"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12" name="Google Shape;7412;g2a39e3d515b_4_2855"/>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13" name="Google Shape;7413;g2a39e3d515b_4_2855"/>
          <p:cNvSpPr/>
          <p:nvPr/>
        </p:nvSpPr>
        <p:spPr>
          <a:xfrm>
            <a:off x="6269634" y="4762085"/>
            <a:ext cx="653854"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477776237"/>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12. Feature Image A">
  <p:cSld name="12. Feature Image A">
    <p:bg>
      <p:bgPr>
        <a:solidFill>
          <a:schemeClr val="dk2"/>
        </a:solidFill>
        <a:effectLst/>
      </p:bgPr>
    </p:bg>
    <p:spTree>
      <p:nvGrpSpPr>
        <p:cNvPr id="1" name="Shape 7414"/>
        <p:cNvGrpSpPr/>
        <p:nvPr/>
      </p:nvGrpSpPr>
      <p:grpSpPr>
        <a:xfrm>
          <a:off x="0" y="0"/>
          <a:ext cx="0" cy="0"/>
          <a:chOff x="0" y="0"/>
          <a:chExt cx="0" cy="0"/>
        </a:xfrm>
      </p:grpSpPr>
      <p:sp>
        <p:nvSpPr>
          <p:cNvPr id="7415" name="Google Shape;7415;g2a39e3d515b_4_2869"/>
          <p:cNvSpPr>
            <a:spLocks noGrp="1"/>
          </p:cNvSpPr>
          <p:nvPr>
            <p:ph type="pic" idx="2"/>
          </p:nvPr>
        </p:nvSpPr>
        <p:spPr>
          <a:xfrm>
            <a:off x="4267200" y="0"/>
            <a:ext cx="9423600" cy="6861600"/>
          </a:xfrm>
          <a:prstGeom prst="parallelogram">
            <a:avLst>
              <a:gd name="adj" fmla="val 17618"/>
            </a:avLst>
          </a:prstGeom>
          <a:noFill/>
          <a:ln>
            <a:noFill/>
          </a:ln>
        </p:spPr>
      </p:sp>
      <p:sp>
        <p:nvSpPr>
          <p:cNvPr id="7416" name="Google Shape;7416;g2a39e3d515b_4_2869"/>
          <p:cNvSpPr txBox="1">
            <a:spLocks noGrp="1"/>
          </p:cNvSpPr>
          <p:nvPr>
            <p:ph type="title"/>
          </p:nvPr>
        </p:nvSpPr>
        <p:spPr>
          <a:xfrm>
            <a:off x="726833" y="2428159"/>
            <a:ext cx="34132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17" name="Google Shape;7417;g2a39e3d515b_4_2869"/>
          <p:cNvSpPr txBox="1">
            <a:spLocks noGrp="1"/>
          </p:cNvSpPr>
          <p:nvPr>
            <p:ph type="subTitle" idx="1"/>
          </p:nvPr>
        </p:nvSpPr>
        <p:spPr>
          <a:xfrm>
            <a:off x="726833" y="2962667"/>
            <a:ext cx="34136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418" name="Google Shape;7418;g2a39e3d515b_4_2869"/>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59696023"/>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12. Feature Image C">
  <p:cSld name="12. Feature Image C">
    <p:bg>
      <p:bgPr>
        <a:solidFill>
          <a:schemeClr val="dk2"/>
        </a:solidFill>
        <a:effectLst/>
      </p:bgPr>
    </p:bg>
    <p:spTree>
      <p:nvGrpSpPr>
        <p:cNvPr id="1" name="Shape 7419"/>
        <p:cNvGrpSpPr/>
        <p:nvPr/>
      </p:nvGrpSpPr>
      <p:grpSpPr>
        <a:xfrm>
          <a:off x="0" y="0"/>
          <a:ext cx="0" cy="0"/>
          <a:chOff x="0" y="0"/>
          <a:chExt cx="0" cy="0"/>
        </a:xfrm>
      </p:grpSpPr>
      <p:pic>
        <p:nvPicPr>
          <p:cNvPr id="7420" name="Google Shape;7420;g2a39e3d515b_4_2874"/>
          <p:cNvPicPr preferRelativeResize="0"/>
          <p:nvPr/>
        </p:nvPicPr>
        <p:blipFill>
          <a:blip r:embed="rId2">
            <a:alphaModFix/>
          </a:blip>
          <a:stretch>
            <a:fillRect/>
          </a:stretch>
        </p:blipFill>
        <p:spPr>
          <a:xfrm>
            <a:off x="8379367" y="3917600"/>
            <a:ext cx="2931835" cy="2940401"/>
          </a:xfrm>
          <a:prstGeom prst="rect">
            <a:avLst/>
          </a:prstGeom>
          <a:noFill/>
          <a:ln>
            <a:noFill/>
          </a:ln>
        </p:spPr>
      </p:pic>
      <p:sp>
        <p:nvSpPr>
          <p:cNvPr id="7421" name="Google Shape;7421;g2a39e3d515b_4_287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422" name="Google Shape;7422;g2a39e3d515b_4_2874"/>
          <p:cNvSpPr>
            <a:spLocks noGrp="1"/>
          </p:cNvSpPr>
          <p:nvPr>
            <p:ph type="pic" idx="2"/>
          </p:nvPr>
        </p:nvSpPr>
        <p:spPr>
          <a:xfrm>
            <a:off x="6322367" y="1262000"/>
            <a:ext cx="5142800" cy="4334000"/>
          </a:xfrm>
          <a:prstGeom prst="parallelogram">
            <a:avLst>
              <a:gd name="adj" fmla="val 17263"/>
            </a:avLst>
          </a:prstGeom>
          <a:noFill/>
          <a:ln>
            <a:noFill/>
          </a:ln>
        </p:spPr>
      </p:sp>
      <p:sp>
        <p:nvSpPr>
          <p:cNvPr id="7423" name="Google Shape;7423;g2a39e3d515b_4_2874"/>
          <p:cNvSpPr txBox="1">
            <a:spLocks noGrp="1"/>
          </p:cNvSpPr>
          <p:nvPr>
            <p:ph type="title"/>
          </p:nvPr>
        </p:nvSpPr>
        <p:spPr>
          <a:xfrm>
            <a:off x="726833" y="2428159"/>
            <a:ext cx="41088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24" name="Google Shape;7424;g2a39e3d515b_4_2874"/>
          <p:cNvSpPr txBox="1">
            <a:spLocks noGrp="1"/>
          </p:cNvSpPr>
          <p:nvPr>
            <p:ph type="subTitle" idx="1"/>
          </p:nvPr>
        </p:nvSpPr>
        <p:spPr>
          <a:xfrm>
            <a:off x="726833" y="2962667"/>
            <a:ext cx="41092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Tree>
    <p:extLst>
      <p:ext uri="{BB962C8B-B14F-4D97-AF65-F5344CB8AC3E}">
        <p14:creationId xmlns:p14="http://schemas.microsoft.com/office/powerpoint/2010/main" val="1010922501"/>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BLANK">
  <p:cSld name="BLANK">
    <p:bg>
      <p:bgPr>
        <a:solidFill>
          <a:schemeClr val="lt1"/>
        </a:solidFill>
        <a:effectLst/>
      </p:bgPr>
    </p:bg>
    <p:spTree>
      <p:nvGrpSpPr>
        <p:cNvPr id="1" name="Shape 7425"/>
        <p:cNvGrpSpPr/>
        <p:nvPr/>
      </p:nvGrpSpPr>
      <p:grpSpPr>
        <a:xfrm>
          <a:off x="0" y="0"/>
          <a:ext cx="0" cy="0"/>
          <a:chOff x="0" y="0"/>
          <a:chExt cx="0" cy="0"/>
        </a:xfrm>
      </p:grpSpPr>
      <p:sp>
        <p:nvSpPr>
          <p:cNvPr id="7426" name="Google Shape;7426;g2a39e3d515b_4_288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79327886"/>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11. Content Slide | Wide Right Side">
  <p:cSld name="11. Content Slide | Wide Right Side">
    <p:bg>
      <p:bgPr>
        <a:solidFill>
          <a:schemeClr val="dk2"/>
        </a:solidFill>
        <a:effectLst/>
      </p:bgPr>
    </p:bg>
    <p:spTree>
      <p:nvGrpSpPr>
        <p:cNvPr id="1" name="Shape 7427"/>
        <p:cNvGrpSpPr/>
        <p:nvPr/>
      </p:nvGrpSpPr>
      <p:grpSpPr>
        <a:xfrm>
          <a:off x="0" y="0"/>
          <a:ext cx="0" cy="0"/>
          <a:chOff x="0" y="0"/>
          <a:chExt cx="0" cy="0"/>
        </a:xfrm>
      </p:grpSpPr>
      <p:sp>
        <p:nvSpPr>
          <p:cNvPr id="7428" name="Google Shape;7428;g2a39e3d515b_4_2882"/>
          <p:cNvSpPr/>
          <p:nvPr/>
        </p:nvSpPr>
        <p:spPr>
          <a:xfrm>
            <a:off x="3054351"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29" name="Google Shape;7429;g2a39e3d515b_4_2882"/>
          <p:cNvSpPr txBox="1">
            <a:spLocks noGrp="1"/>
          </p:cNvSpPr>
          <p:nvPr>
            <p:ph type="title"/>
          </p:nvPr>
        </p:nvSpPr>
        <p:spPr>
          <a:xfrm>
            <a:off x="726833" y="649733"/>
            <a:ext cx="23532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30" name="Google Shape;7430;g2a39e3d515b_4_2882"/>
          <p:cNvSpPr txBox="1">
            <a:spLocks noGrp="1"/>
          </p:cNvSpPr>
          <p:nvPr>
            <p:ph type="subTitle" idx="1"/>
          </p:nvPr>
        </p:nvSpPr>
        <p:spPr>
          <a:xfrm>
            <a:off x="726833" y="3228367"/>
            <a:ext cx="2353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431" name="Google Shape;7431;g2a39e3d515b_4_2882"/>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432" name="Google Shape;7432;g2a39e3d515b_4_2882"/>
          <p:cNvPicPr preferRelativeResize="0"/>
          <p:nvPr/>
        </p:nvPicPr>
        <p:blipFill>
          <a:blip r:embed="rId2">
            <a:alphaModFix/>
          </a:blip>
          <a:stretch>
            <a:fillRect/>
          </a:stretch>
        </p:blipFill>
        <p:spPr>
          <a:xfrm>
            <a:off x="11091268" y="6413100"/>
            <a:ext cx="795941" cy="159200"/>
          </a:xfrm>
          <a:prstGeom prst="rect">
            <a:avLst/>
          </a:prstGeom>
          <a:noFill/>
          <a:ln>
            <a:noFill/>
          </a:ln>
        </p:spPr>
      </p:pic>
    </p:spTree>
    <p:extLst>
      <p:ext uri="{BB962C8B-B14F-4D97-AF65-F5344CB8AC3E}">
        <p14:creationId xmlns:p14="http://schemas.microsoft.com/office/powerpoint/2010/main" val="2794705275"/>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11. Content Slide | Wide Right Side | Long Copy Headline">
  <p:cSld name="11. Content Slide | Wide Right Side | Long Copy Headline">
    <p:bg>
      <p:bgPr>
        <a:solidFill>
          <a:schemeClr val="dk2"/>
        </a:solidFill>
        <a:effectLst/>
      </p:bgPr>
    </p:bg>
    <p:spTree>
      <p:nvGrpSpPr>
        <p:cNvPr id="1" name="Shape 7433"/>
        <p:cNvGrpSpPr/>
        <p:nvPr/>
      </p:nvGrpSpPr>
      <p:grpSpPr>
        <a:xfrm>
          <a:off x="0" y="0"/>
          <a:ext cx="0" cy="0"/>
          <a:chOff x="0" y="0"/>
          <a:chExt cx="0" cy="0"/>
        </a:xfrm>
      </p:grpSpPr>
      <p:sp>
        <p:nvSpPr>
          <p:cNvPr id="7434" name="Google Shape;7434;g2a39e3d515b_4_2888"/>
          <p:cNvSpPr/>
          <p:nvPr/>
        </p:nvSpPr>
        <p:spPr>
          <a:xfrm>
            <a:off x="3054351"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35" name="Google Shape;7435;g2a39e3d515b_4_2888"/>
          <p:cNvSpPr txBox="1">
            <a:spLocks noGrp="1"/>
          </p:cNvSpPr>
          <p:nvPr>
            <p:ph type="title"/>
          </p:nvPr>
        </p:nvSpPr>
        <p:spPr>
          <a:xfrm>
            <a:off x="726833" y="2587869"/>
            <a:ext cx="2353200" cy="372800"/>
          </a:xfrm>
          <a:prstGeom prst="rect">
            <a:avLst/>
          </a:prstGeom>
        </p:spPr>
        <p:txBody>
          <a:bodyPr spcFirstLastPara="1" wrap="square" lIns="0" tIns="0" rIns="0" bIns="0" anchor="b" anchorCtr="0">
            <a:noAutofit/>
          </a:bodyPr>
          <a:lstStyle>
            <a:lvl1pPr lvl="0" rtl="0">
              <a:spcBef>
                <a:spcPts val="0"/>
              </a:spcBef>
              <a:spcAft>
                <a:spcPts val="0"/>
              </a:spcAft>
              <a:buSzPts val="4000"/>
              <a:buNone/>
              <a:defRPr sz="2667"/>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36" name="Google Shape;7436;g2a39e3d515b_4_2888"/>
          <p:cNvSpPr txBox="1">
            <a:spLocks noGrp="1"/>
          </p:cNvSpPr>
          <p:nvPr>
            <p:ph type="subTitle" idx="1"/>
          </p:nvPr>
        </p:nvSpPr>
        <p:spPr>
          <a:xfrm>
            <a:off x="726833" y="3182112"/>
            <a:ext cx="2353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437" name="Google Shape;7437;g2a39e3d515b_4_288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438" name="Google Shape;7438;g2a39e3d515b_4_2888"/>
          <p:cNvPicPr preferRelativeResize="0"/>
          <p:nvPr/>
        </p:nvPicPr>
        <p:blipFill>
          <a:blip r:embed="rId2">
            <a:alphaModFix/>
          </a:blip>
          <a:stretch>
            <a:fillRect/>
          </a:stretch>
        </p:blipFill>
        <p:spPr>
          <a:xfrm>
            <a:off x="11091268" y="6413100"/>
            <a:ext cx="795941" cy="159200"/>
          </a:xfrm>
          <a:prstGeom prst="rect">
            <a:avLst/>
          </a:prstGeom>
          <a:noFill/>
          <a:ln>
            <a:noFill/>
          </a:ln>
        </p:spPr>
      </p:pic>
    </p:spTree>
    <p:extLst>
      <p:ext uri="{BB962C8B-B14F-4D97-AF65-F5344CB8AC3E}">
        <p14:creationId xmlns:p14="http://schemas.microsoft.com/office/powerpoint/2010/main" val="2698939221"/>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11. Content Slide | Wide Right Side | Chart Title">
  <p:cSld name="11. Content Slide | Wide Right Side | Chart Title">
    <p:bg>
      <p:bgPr>
        <a:solidFill>
          <a:schemeClr val="dk2"/>
        </a:solidFill>
        <a:effectLst/>
      </p:bgPr>
    </p:bg>
    <p:spTree>
      <p:nvGrpSpPr>
        <p:cNvPr id="1" name="Shape 7439"/>
        <p:cNvGrpSpPr/>
        <p:nvPr/>
      </p:nvGrpSpPr>
      <p:grpSpPr>
        <a:xfrm>
          <a:off x="0" y="0"/>
          <a:ext cx="0" cy="0"/>
          <a:chOff x="0" y="0"/>
          <a:chExt cx="0" cy="0"/>
        </a:xfrm>
      </p:grpSpPr>
      <p:sp>
        <p:nvSpPr>
          <p:cNvPr id="7440" name="Google Shape;7440;g2a39e3d515b_4_2894"/>
          <p:cNvSpPr/>
          <p:nvPr/>
        </p:nvSpPr>
        <p:spPr>
          <a:xfrm>
            <a:off x="3054351"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41" name="Google Shape;7441;g2a39e3d515b_4_2894"/>
          <p:cNvSpPr txBox="1">
            <a:spLocks noGrp="1"/>
          </p:cNvSpPr>
          <p:nvPr>
            <p:ph type="title"/>
          </p:nvPr>
        </p:nvSpPr>
        <p:spPr>
          <a:xfrm>
            <a:off x="726833" y="649733"/>
            <a:ext cx="23532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42" name="Google Shape;7442;g2a39e3d515b_4_2894"/>
          <p:cNvSpPr txBox="1">
            <a:spLocks noGrp="1"/>
          </p:cNvSpPr>
          <p:nvPr>
            <p:ph type="subTitle" idx="1"/>
          </p:nvPr>
        </p:nvSpPr>
        <p:spPr>
          <a:xfrm>
            <a:off x="726833" y="3228367"/>
            <a:ext cx="2353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443" name="Google Shape;7443;g2a39e3d515b_4_289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444" name="Google Shape;7444;g2a39e3d515b_4_2894"/>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445" name="Google Shape;7445;g2a39e3d515b_4_2894"/>
          <p:cNvSpPr txBox="1">
            <a:spLocks noGrp="1"/>
          </p:cNvSpPr>
          <p:nvPr>
            <p:ph type="subTitle" idx="2"/>
          </p:nvPr>
        </p:nvSpPr>
        <p:spPr>
          <a:xfrm>
            <a:off x="4418833" y="649733"/>
            <a:ext cx="68224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Font typeface="Inter"/>
              <a:buNone/>
              <a:defRPr sz="1333">
                <a:latin typeface="Inter"/>
                <a:ea typeface="Inter"/>
                <a:cs typeface="Inter"/>
                <a:sym typeface="Inter"/>
              </a:defRPr>
            </a:lvl1pPr>
            <a:lvl2pPr lvl="1" algn="ctr" rtl="0">
              <a:spcBef>
                <a:spcPts val="0"/>
              </a:spcBef>
              <a:spcAft>
                <a:spcPts val="0"/>
              </a:spcAft>
              <a:buSzPts val="2800"/>
              <a:buNone/>
              <a:defRPr/>
            </a:lvl2pPr>
            <a:lvl3pPr lvl="2" algn="ctr" rtl="0">
              <a:spcBef>
                <a:spcPts val="0"/>
              </a:spcBef>
              <a:spcAft>
                <a:spcPts val="0"/>
              </a:spcAft>
              <a:buSzPts val="2800"/>
              <a:buNone/>
              <a:defRPr sz="1867"/>
            </a:lvl3pPr>
            <a:lvl4pPr lvl="3" algn="ctr" rtl="0">
              <a:spcBef>
                <a:spcPts val="0"/>
              </a:spcBef>
              <a:spcAft>
                <a:spcPts val="0"/>
              </a:spcAft>
              <a:buSzPts val="2800"/>
              <a:buNone/>
              <a:defRPr sz="1867"/>
            </a:lvl4pPr>
            <a:lvl5pPr lvl="4" algn="ctr" rtl="0">
              <a:spcBef>
                <a:spcPts val="0"/>
              </a:spcBef>
              <a:spcAft>
                <a:spcPts val="0"/>
              </a:spcAft>
              <a:buSzPts val="2800"/>
              <a:buNone/>
              <a:defRPr sz="1867"/>
            </a:lvl5pPr>
            <a:lvl6pPr lvl="5" algn="ctr" rtl="0">
              <a:spcBef>
                <a:spcPts val="0"/>
              </a:spcBef>
              <a:spcAft>
                <a:spcPts val="0"/>
              </a:spcAft>
              <a:buSzPts val="2800"/>
              <a:buNone/>
              <a:defRPr sz="1867"/>
            </a:lvl6pPr>
            <a:lvl7pPr lvl="6" algn="ctr" rtl="0">
              <a:spcBef>
                <a:spcPts val="0"/>
              </a:spcBef>
              <a:spcAft>
                <a:spcPts val="0"/>
              </a:spcAft>
              <a:buSzPts val="2800"/>
              <a:buNone/>
              <a:defRPr sz="1867"/>
            </a:lvl7pPr>
            <a:lvl8pPr lvl="7" algn="ctr" rtl="0">
              <a:spcBef>
                <a:spcPts val="0"/>
              </a:spcBef>
              <a:spcAft>
                <a:spcPts val="0"/>
              </a:spcAft>
              <a:buSzPts val="2800"/>
              <a:buNone/>
              <a:defRPr sz="1867"/>
            </a:lvl8pPr>
            <a:lvl9pPr lvl="8" algn="ctr" rtl="0">
              <a:spcBef>
                <a:spcPts val="0"/>
              </a:spcBef>
              <a:spcAft>
                <a:spcPts val="0"/>
              </a:spcAft>
              <a:buSzPts val="2800"/>
              <a:buNone/>
              <a:defRPr sz="1867"/>
            </a:lvl9pPr>
          </a:lstStyle>
          <a:p>
            <a:endParaRPr/>
          </a:p>
        </p:txBody>
      </p:sp>
    </p:spTree>
    <p:extLst>
      <p:ext uri="{BB962C8B-B14F-4D97-AF65-F5344CB8AC3E}">
        <p14:creationId xmlns:p14="http://schemas.microsoft.com/office/powerpoint/2010/main" val="4293287917"/>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11. Content Slide | Wide Right Side | Chart Title | Long Copy">
  <p:cSld name="11. Content Slide | Wide Right Side | Chart Title | Long Copy">
    <p:bg>
      <p:bgPr>
        <a:solidFill>
          <a:schemeClr val="dk2"/>
        </a:solidFill>
        <a:effectLst/>
      </p:bgPr>
    </p:bg>
    <p:spTree>
      <p:nvGrpSpPr>
        <p:cNvPr id="1" name="Shape 7446"/>
        <p:cNvGrpSpPr/>
        <p:nvPr/>
      </p:nvGrpSpPr>
      <p:grpSpPr>
        <a:xfrm>
          <a:off x="0" y="0"/>
          <a:ext cx="0" cy="0"/>
          <a:chOff x="0" y="0"/>
          <a:chExt cx="0" cy="0"/>
        </a:xfrm>
      </p:grpSpPr>
      <p:sp>
        <p:nvSpPr>
          <p:cNvPr id="7447" name="Google Shape;7447;g2a39e3d515b_4_2901"/>
          <p:cNvSpPr/>
          <p:nvPr/>
        </p:nvSpPr>
        <p:spPr>
          <a:xfrm>
            <a:off x="3054351"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48" name="Google Shape;7448;g2a39e3d515b_4_2901"/>
          <p:cNvSpPr txBox="1">
            <a:spLocks noGrp="1"/>
          </p:cNvSpPr>
          <p:nvPr>
            <p:ph type="title"/>
          </p:nvPr>
        </p:nvSpPr>
        <p:spPr>
          <a:xfrm>
            <a:off x="726833" y="2587869"/>
            <a:ext cx="2353200" cy="372800"/>
          </a:xfrm>
          <a:prstGeom prst="rect">
            <a:avLst/>
          </a:prstGeom>
        </p:spPr>
        <p:txBody>
          <a:bodyPr spcFirstLastPara="1" wrap="square" lIns="0" tIns="0" rIns="0" bIns="0" anchor="b" anchorCtr="0">
            <a:noAutofit/>
          </a:bodyPr>
          <a:lstStyle>
            <a:lvl1pPr lvl="0" rtl="0">
              <a:spcBef>
                <a:spcPts val="0"/>
              </a:spcBef>
              <a:spcAft>
                <a:spcPts val="0"/>
              </a:spcAft>
              <a:buSzPts val="4000"/>
              <a:buNone/>
              <a:defRPr sz="2667"/>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49" name="Google Shape;7449;g2a39e3d515b_4_2901"/>
          <p:cNvSpPr txBox="1">
            <a:spLocks noGrp="1"/>
          </p:cNvSpPr>
          <p:nvPr>
            <p:ph type="subTitle" idx="1"/>
          </p:nvPr>
        </p:nvSpPr>
        <p:spPr>
          <a:xfrm>
            <a:off x="726833" y="3182112"/>
            <a:ext cx="2353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450" name="Google Shape;7450;g2a39e3d515b_4_2901"/>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451" name="Google Shape;7451;g2a39e3d515b_4_2901"/>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452" name="Google Shape;7452;g2a39e3d515b_4_2901"/>
          <p:cNvSpPr txBox="1">
            <a:spLocks noGrp="1"/>
          </p:cNvSpPr>
          <p:nvPr>
            <p:ph type="subTitle" idx="2"/>
          </p:nvPr>
        </p:nvSpPr>
        <p:spPr>
          <a:xfrm>
            <a:off x="4418833" y="649733"/>
            <a:ext cx="68224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Font typeface="Inter"/>
              <a:buNone/>
              <a:defRPr sz="1333">
                <a:latin typeface="Inter"/>
                <a:ea typeface="Inter"/>
                <a:cs typeface="Inter"/>
                <a:sym typeface="Inter"/>
              </a:defRPr>
            </a:lvl1pPr>
            <a:lvl2pPr lvl="1" algn="ctr" rtl="0">
              <a:spcBef>
                <a:spcPts val="0"/>
              </a:spcBef>
              <a:spcAft>
                <a:spcPts val="0"/>
              </a:spcAft>
              <a:buSzPts val="2800"/>
              <a:buNone/>
              <a:defRPr/>
            </a:lvl2pPr>
            <a:lvl3pPr lvl="2" algn="ctr" rtl="0">
              <a:spcBef>
                <a:spcPts val="0"/>
              </a:spcBef>
              <a:spcAft>
                <a:spcPts val="0"/>
              </a:spcAft>
              <a:buSzPts val="2800"/>
              <a:buNone/>
              <a:defRPr sz="1867"/>
            </a:lvl3pPr>
            <a:lvl4pPr lvl="3" algn="ctr" rtl="0">
              <a:spcBef>
                <a:spcPts val="0"/>
              </a:spcBef>
              <a:spcAft>
                <a:spcPts val="0"/>
              </a:spcAft>
              <a:buSzPts val="2800"/>
              <a:buNone/>
              <a:defRPr sz="1867"/>
            </a:lvl4pPr>
            <a:lvl5pPr lvl="4" algn="ctr" rtl="0">
              <a:spcBef>
                <a:spcPts val="0"/>
              </a:spcBef>
              <a:spcAft>
                <a:spcPts val="0"/>
              </a:spcAft>
              <a:buSzPts val="2800"/>
              <a:buNone/>
              <a:defRPr sz="1867"/>
            </a:lvl5pPr>
            <a:lvl6pPr lvl="5" algn="ctr" rtl="0">
              <a:spcBef>
                <a:spcPts val="0"/>
              </a:spcBef>
              <a:spcAft>
                <a:spcPts val="0"/>
              </a:spcAft>
              <a:buSzPts val="2800"/>
              <a:buNone/>
              <a:defRPr sz="1867"/>
            </a:lvl6pPr>
            <a:lvl7pPr lvl="6" algn="ctr" rtl="0">
              <a:spcBef>
                <a:spcPts val="0"/>
              </a:spcBef>
              <a:spcAft>
                <a:spcPts val="0"/>
              </a:spcAft>
              <a:buSzPts val="2800"/>
              <a:buNone/>
              <a:defRPr sz="1867"/>
            </a:lvl7pPr>
            <a:lvl8pPr lvl="7" algn="ctr" rtl="0">
              <a:spcBef>
                <a:spcPts val="0"/>
              </a:spcBef>
              <a:spcAft>
                <a:spcPts val="0"/>
              </a:spcAft>
              <a:buSzPts val="2800"/>
              <a:buNone/>
              <a:defRPr sz="1867"/>
            </a:lvl8pPr>
            <a:lvl9pPr lvl="8" algn="ctr" rtl="0">
              <a:spcBef>
                <a:spcPts val="0"/>
              </a:spcBef>
              <a:spcAft>
                <a:spcPts val="0"/>
              </a:spcAft>
              <a:buSzPts val="2800"/>
              <a:buNone/>
              <a:defRPr sz="1867"/>
            </a:lvl9pPr>
          </a:lstStyle>
          <a:p>
            <a:endParaRPr/>
          </a:p>
        </p:txBody>
      </p:sp>
    </p:spTree>
    <p:extLst>
      <p:ext uri="{BB962C8B-B14F-4D97-AF65-F5344CB8AC3E}">
        <p14:creationId xmlns:p14="http://schemas.microsoft.com/office/powerpoint/2010/main" val="2548414683"/>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11. Content Slide | Data Based | Nori">
  <p:cSld name="11. Content Slide | Data Based | Nori">
    <p:bg>
      <p:bgPr>
        <a:solidFill>
          <a:schemeClr val="accent2"/>
        </a:solidFill>
        <a:effectLst/>
      </p:bgPr>
    </p:bg>
    <p:spTree>
      <p:nvGrpSpPr>
        <p:cNvPr id="1" name="Shape 7453"/>
        <p:cNvGrpSpPr/>
        <p:nvPr/>
      </p:nvGrpSpPr>
      <p:grpSpPr>
        <a:xfrm>
          <a:off x="0" y="0"/>
          <a:ext cx="0" cy="0"/>
          <a:chOff x="0" y="0"/>
          <a:chExt cx="0" cy="0"/>
        </a:xfrm>
      </p:grpSpPr>
      <p:sp>
        <p:nvSpPr>
          <p:cNvPr id="7454" name="Google Shape;7454;g2a39e3d515b_4_2908"/>
          <p:cNvSpPr/>
          <p:nvPr/>
        </p:nvSpPr>
        <p:spPr>
          <a:xfrm>
            <a:off x="3054351"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55" name="Google Shape;7455;g2a39e3d515b_4_2908"/>
          <p:cNvSpPr txBox="1">
            <a:spLocks noGrp="1"/>
          </p:cNvSpPr>
          <p:nvPr>
            <p:ph type="title"/>
          </p:nvPr>
        </p:nvSpPr>
        <p:spPr>
          <a:xfrm>
            <a:off x="726833" y="649733"/>
            <a:ext cx="2353200" cy="49244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7456" name="Google Shape;7456;g2a39e3d515b_4_2908"/>
          <p:cNvSpPr txBox="1">
            <a:spLocks noGrp="1"/>
          </p:cNvSpPr>
          <p:nvPr>
            <p:ph type="subTitle" idx="1"/>
          </p:nvPr>
        </p:nvSpPr>
        <p:spPr>
          <a:xfrm>
            <a:off x="726833" y="3230880"/>
            <a:ext cx="2353200" cy="30771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000"/>
              <a:buFont typeface="Inter"/>
              <a:buNone/>
              <a:defRPr sz="1333">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sz="1867">
                <a:solidFill>
                  <a:schemeClr val="lt1"/>
                </a:solidFill>
              </a:defRPr>
            </a:lvl3pPr>
            <a:lvl4pPr lvl="3" rtl="0">
              <a:spcBef>
                <a:spcPts val="0"/>
              </a:spcBef>
              <a:spcAft>
                <a:spcPts val="0"/>
              </a:spcAft>
              <a:buClr>
                <a:schemeClr val="lt1"/>
              </a:buClr>
              <a:buSzPts val="2800"/>
              <a:buNone/>
              <a:defRPr sz="1867">
                <a:solidFill>
                  <a:schemeClr val="lt1"/>
                </a:solidFill>
              </a:defRPr>
            </a:lvl4pPr>
            <a:lvl5pPr lvl="4" rtl="0">
              <a:spcBef>
                <a:spcPts val="0"/>
              </a:spcBef>
              <a:spcAft>
                <a:spcPts val="0"/>
              </a:spcAft>
              <a:buClr>
                <a:schemeClr val="lt1"/>
              </a:buClr>
              <a:buSzPts val="2800"/>
              <a:buNone/>
              <a:defRPr sz="1867">
                <a:solidFill>
                  <a:schemeClr val="lt1"/>
                </a:solidFill>
              </a:defRPr>
            </a:lvl5pPr>
            <a:lvl6pPr lvl="5" rtl="0">
              <a:spcBef>
                <a:spcPts val="0"/>
              </a:spcBef>
              <a:spcAft>
                <a:spcPts val="0"/>
              </a:spcAft>
              <a:buClr>
                <a:schemeClr val="lt1"/>
              </a:buClr>
              <a:buSzPts val="2800"/>
              <a:buNone/>
              <a:defRPr sz="1867">
                <a:solidFill>
                  <a:schemeClr val="lt1"/>
                </a:solidFill>
              </a:defRPr>
            </a:lvl6pPr>
            <a:lvl7pPr lvl="6" rtl="0">
              <a:spcBef>
                <a:spcPts val="0"/>
              </a:spcBef>
              <a:spcAft>
                <a:spcPts val="0"/>
              </a:spcAft>
              <a:buClr>
                <a:schemeClr val="lt1"/>
              </a:buClr>
              <a:buSzPts val="2800"/>
              <a:buNone/>
              <a:defRPr sz="1867">
                <a:solidFill>
                  <a:schemeClr val="lt1"/>
                </a:solidFill>
              </a:defRPr>
            </a:lvl7pPr>
            <a:lvl8pPr lvl="7" rtl="0">
              <a:spcBef>
                <a:spcPts val="0"/>
              </a:spcBef>
              <a:spcAft>
                <a:spcPts val="0"/>
              </a:spcAft>
              <a:buClr>
                <a:schemeClr val="lt1"/>
              </a:buClr>
              <a:buSzPts val="2800"/>
              <a:buNone/>
              <a:defRPr sz="1867">
                <a:solidFill>
                  <a:schemeClr val="lt1"/>
                </a:solidFill>
              </a:defRPr>
            </a:lvl8pPr>
            <a:lvl9pPr lvl="8" rtl="0">
              <a:spcBef>
                <a:spcPts val="0"/>
              </a:spcBef>
              <a:spcAft>
                <a:spcPts val="0"/>
              </a:spcAft>
              <a:buClr>
                <a:schemeClr val="lt1"/>
              </a:buClr>
              <a:buSzPts val="2800"/>
              <a:buNone/>
              <a:defRPr sz="1867">
                <a:solidFill>
                  <a:schemeClr val="lt1"/>
                </a:solidFill>
              </a:defRPr>
            </a:lvl9pPr>
          </a:lstStyle>
          <a:p>
            <a:endParaRPr/>
          </a:p>
        </p:txBody>
      </p:sp>
      <p:sp>
        <p:nvSpPr>
          <p:cNvPr id="7457" name="Google Shape;7457;g2a39e3d515b_4_290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458" name="Google Shape;7458;g2a39e3d515b_4_2908"/>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459" name="Google Shape;7459;g2a39e3d515b_4_2908"/>
          <p:cNvSpPr txBox="1">
            <a:spLocks noGrp="1"/>
          </p:cNvSpPr>
          <p:nvPr>
            <p:ph type="title" idx="2"/>
          </p:nvPr>
        </p:nvSpPr>
        <p:spPr>
          <a:xfrm>
            <a:off x="4572065" y="1840992"/>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60" name="Google Shape;7460;g2a39e3d515b_4_2908"/>
          <p:cNvSpPr txBox="1">
            <a:spLocks noGrp="1"/>
          </p:cNvSpPr>
          <p:nvPr>
            <p:ph type="subTitle" idx="3"/>
          </p:nvPr>
        </p:nvSpPr>
        <p:spPr>
          <a:xfrm>
            <a:off x="4992665" y="2731008"/>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
        <p:nvSpPr>
          <p:cNvPr id="7461" name="Google Shape;7461;g2a39e3d515b_4_2908"/>
          <p:cNvSpPr txBox="1">
            <a:spLocks noGrp="1"/>
          </p:cNvSpPr>
          <p:nvPr>
            <p:ph type="title" idx="4"/>
          </p:nvPr>
        </p:nvSpPr>
        <p:spPr>
          <a:xfrm>
            <a:off x="6921417" y="1840992"/>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62" name="Google Shape;7462;g2a39e3d515b_4_2908"/>
          <p:cNvSpPr txBox="1">
            <a:spLocks noGrp="1"/>
          </p:cNvSpPr>
          <p:nvPr>
            <p:ph type="subTitle" idx="5"/>
          </p:nvPr>
        </p:nvSpPr>
        <p:spPr>
          <a:xfrm>
            <a:off x="7342017" y="2731008"/>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
        <p:nvSpPr>
          <p:cNvPr id="7463" name="Google Shape;7463;g2a39e3d515b_4_2908"/>
          <p:cNvSpPr txBox="1">
            <a:spLocks noGrp="1"/>
          </p:cNvSpPr>
          <p:nvPr>
            <p:ph type="title" idx="6"/>
          </p:nvPr>
        </p:nvSpPr>
        <p:spPr>
          <a:xfrm>
            <a:off x="9270752" y="1840992"/>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64" name="Google Shape;7464;g2a39e3d515b_4_2908"/>
          <p:cNvSpPr txBox="1">
            <a:spLocks noGrp="1"/>
          </p:cNvSpPr>
          <p:nvPr>
            <p:ph type="subTitle" idx="7"/>
          </p:nvPr>
        </p:nvSpPr>
        <p:spPr>
          <a:xfrm>
            <a:off x="9691352" y="2731008"/>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
        <p:nvSpPr>
          <p:cNvPr id="7465" name="Google Shape;7465;g2a39e3d515b_4_2908"/>
          <p:cNvSpPr txBox="1">
            <a:spLocks noGrp="1"/>
          </p:cNvSpPr>
          <p:nvPr>
            <p:ph type="title" idx="8"/>
          </p:nvPr>
        </p:nvSpPr>
        <p:spPr>
          <a:xfrm>
            <a:off x="5689831" y="3661759"/>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66" name="Google Shape;7466;g2a39e3d515b_4_2908"/>
          <p:cNvSpPr txBox="1">
            <a:spLocks noGrp="1"/>
          </p:cNvSpPr>
          <p:nvPr>
            <p:ph type="subTitle" idx="9"/>
          </p:nvPr>
        </p:nvSpPr>
        <p:spPr>
          <a:xfrm>
            <a:off x="6110431" y="4551775"/>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
        <p:nvSpPr>
          <p:cNvPr id="7467" name="Google Shape;7467;g2a39e3d515b_4_2908"/>
          <p:cNvSpPr txBox="1">
            <a:spLocks noGrp="1"/>
          </p:cNvSpPr>
          <p:nvPr>
            <p:ph type="title" idx="13"/>
          </p:nvPr>
        </p:nvSpPr>
        <p:spPr>
          <a:xfrm>
            <a:off x="8147350" y="3661759"/>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68" name="Google Shape;7468;g2a39e3d515b_4_2908"/>
          <p:cNvSpPr txBox="1">
            <a:spLocks noGrp="1"/>
          </p:cNvSpPr>
          <p:nvPr>
            <p:ph type="subTitle" idx="14"/>
          </p:nvPr>
        </p:nvSpPr>
        <p:spPr>
          <a:xfrm>
            <a:off x="8567950" y="4551775"/>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487419505"/>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11. Content Slide | Data Based | Neutral">
  <p:cSld name="11. Content Slide | Data Based | Neutral">
    <p:bg>
      <p:bgPr>
        <a:solidFill>
          <a:schemeClr val="dk2"/>
        </a:solidFill>
        <a:effectLst/>
      </p:bgPr>
    </p:bg>
    <p:spTree>
      <p:nvGrpSpPr>
        <p:cNvPr id="1" name="Shape 7469"/>
        <p:cNvGrpSpPr/>
        <p:nvPr/>
      </p:nvGrpSpPr>
      <p:grpSpPr>
        <a:xfrm>
          <a:off x="0" y="0"/>
          <a:ext cx="0" cy="0"/>
          <a:chOff x="0" y="0"/>
          <a:chExt cx="0" cy="0"/>
        </a:xfrm>
      </p:grpSpPr>
      <p:sp>
        <p:nvSpPr>
          <p:cNvPr id="7470" name="Google Shape;7470;g2a39e3d515b_4_2924"/>
          <p:cNvSpPr/>
          <p:nvPr/>
        </p:nvSpPr>
        <p:spPr>
          <a:xfrm>
            <a:off x="3054351"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71" name="Google Shape;7471;g2a39e3d515b_4_2924"/>
          <p:cNvSpPr txBox="1">
            <a:spLocks noGrp="1"/>
          </p:cNvSpPr>
          <p:nvPr>
            <p:ph type="title"/>
          </p:nvPr>
        </p:nvSpPr>
        <p:spPr>
          <a:xfrm>
            <a:off x="726833" y="649733"/>
            <a:ext cx="23532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72" name="Google Shape;7472;g2a39e3d515b_4_2924"/>
          <p:cNvSpPr txBox="1">
            <a:spLocks noGrp="1"/>
          </p:cNvSpPr>
          <p:nvPr>
            <p:ph type="subTitle" idx="1"/>
          </p:nvPr>
        </p:nvSpPr>
        <p:spPr>
          <a:xfrm>
            <a:off x="726833" y="3230880"/>
            <a:ext cx="2353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473" name="Google Shape;7473;g2a39e3d515b_4_292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474" name="Google Shape;7474;g2a39e3d515b_4_2924"/>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475" name="Google Shape;7475;g2a39e3d515b_4_2924"/>
          <p:cNvSpPr txBox="1">
            <a:spLocks noGrp="1"/>
          </p:cNvSpPr>
          <p:nvPr>
            <p:ph type="title" idx="2"/>
          </p:nvPr>
        </p:nvSpPr>
        <p:spPr>
          <a:xfrm>
            <a:off x="4572065" y="1840992"/>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76" name="Google Shape;7476;g2a39e3d515b_4_2924"/>
          <p:cNvSpPr txBox="1">
            <a:spLocks noGrp="1"/>
          </p:cNvSpPr>
          <p:nvPr>
            <p:ph type="subTitle" idx="3"/>
          </p:nvPr>
        </p:nvSpPr>
        <p:spPr>
          <a:xfrm>
            <a:off x="4992665" y="2731008"/>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
        <p:nvSpPr>
          <p:cNvPr id="7477" name="Google Shape;7477;g2a39e3d515b_4_2924"/>
          <p:cNvSpPr txBox="1">
            <a:spLocks noGrp="1"/>
          </p:cNvSpPr>
          <p:nvPr>
            <p:ph type="title" idx="4"/>
          </p:nvPr>
        </p:nvSpPr>
        <p:spPr>
          <a:xfrm>
            <a:off x="6921417" y="1840992"/>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78" name="Google Shape;7478;g2a39e3d515b_4_2924"/>
          <p:cNvSpPr txBox="1">
            <a:spLocks noGrp="1"/>
          </p:cNvSpPr>
          <p:nvPr>
            <p:ph type="subTitle" idx="5"/>
          </p:nvPr>
        </p:nvSpPr>
        <p:spPr>
          <a:xfrm>
            <a:off x="7342017" y="2731008"/>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
        <p:nvSpPr>
          <p:cNvPr id="7479" name="Google Shape;7479;g2a39e3d515b_4_2924"/>
          <p:cNvSpPr txBox="1">
            <a:spLocks noGrp="1"/>
          </p:cNvSpPr>
          <p:nvPr>
            <p:ph type="title" idx="6"/>
          </p:nvPr>
        </p:nvSpPr>
        <p:spPr>
          <a:xfrm>
            <a:off x="9270752" y="1840992"/>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80" name="Google Shape;7480;g2a39e3d515b_4_2924"/>
          <p:cNvSpPr txBox="1">
            <a:spLocks noGrp="1"/>
          </p:cNvSpPr>
          <p:nvPr>
            <p:ph type="subTitle" idx="7"/>
          </p:nvPr>
        </p:nvSpPr>
        <p:spPr>
          <a:xfrm>
            <a:off x="9691352" y="2731008"/>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
        <p:nvSpPr>
          <p:cNvPr id="7481" name="Google Shape;7481;g2a39e3d515b_4_2924"/>
          <p:cNvSpPr txBox="1">
            <a:spLocks noGrp="1"/>
          </p:cNvSpPr>
          <p:nvPr>
            <p:ph type="title" idx="8"/>
          </p:nvPr>
        </p:nvSpPr>
        <p:spPr>
          <a:xfrm>
            <a:off x="5689831" y="3661759"/>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82" name="Google Shape;7482;g2a39e3d515b_4_2924"/>
          <p:cNvSpPr txBox="1">
            <a:spLocks noGrp="1"/>
          </p:cNvSpPr>
          <p:nvPr>
            <p:ph type="subTitle" idx="9"/>
          </p:nvPr>
        </p:nvSpPr>
        <p:spPr>
          <a:xfrm>
            <a:off x="6110431" y="4551775"/>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
        <p:nvSpPr>
          <p:cNvPr id="7483" name="Google Shape;7483;g2a39e3d515b_4_2924"/>
          <p:cNvSpPr txBox="1">
            <a:spLocks noGrp="1"/>
          </p:cNvSpPr>
          <p:nvPr>
            <p:ph type="title" idx="13"/>
          </p:nvPr>
        </p:nvSpPr>
        <p:spPr>
          <a:xfrm>
            <a:off x="8147350" y="3661759"/>
            <a:ext cx="2194400" cy="743600"/>
          </a:xfrm>
          <a:prstGeom prst="rect">
            <a:avLst/>
          </a:prstGeom>
        </p:spPr>
        <p:txBody>
          <a:bodyPr spcFirstLastPara="1" wrap="square" lIns="0" tIns="0" rIns="0" bIns="0" anchor="t"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Font typeface="Inter SemiBold"/>
              <a:buNone/>
              <a:defRPr sz="4800">
                <a:latin typeface="Inter SemiBold"/>
                <a:ea typeface="Inter SemiBold"/>
                <a:cs typeface="Inter SemiBold"/>
                <a:sym typeface="Inter SemiBold"/>
              </a:defRPr>
            </a:lvl2pPr>
            <a:lvl3pPr lvl="2" algn="ctr" rtl="0">
              <a:spcBef>
                <a:spcPts val="0"/>
              </a:spcBef>
              <a:spcAft>
                <a:spcPts val="0"/>
              </a:spcAft>
              <a:buSzPts val="7200"/>
              <a:buFont typeface="Inter SemiBold"/>
              <a:buNone/>
              <a:defRPr sz="4800">
                <a:latin typeface="Inter SemiBold"/>
                <a:ea typeface="Inter SemiBold"/>
                <a:cs typeface="Inter SemiBold"/>
                <a:sym typeface="Inter SemiBold"/>
              </a:defRPr>
            </a:lvl3pPr>
            <a:lvl4pPr lvl="3" algn="ctr" rtl="0">
              <a:spcBef>
                <a:spcPts val="0"/>
              </a:spcBef>
              <a:spcAft>
                <a:spcPts val="0"/>
              </a:spcAft>
              <a:buSzPts val="7200"/>
              <a:buFont typeface="Inter SemiBold"/>
              <a:buNone/>
              <a:defRPr sz="4800">
                <a:latin typeface="Inter SemiBold"/>
                <a:ea typeface="Inter SemiBold"/>
                <a:cs typeface="Inter SemiBold"/>
                <a:sym typeface="Inter SemiBold"/>
              </a:defRPr>
            </a:lvl4pPr>
            <a:lvl5pPr lvl="4" algn="ctr" rtl="0">
              <a:spcBef>
                <a:spcPts val="0"/>
              </a:spcBef>
              <a:spcAft>
                <a:spcPts val="0"/>
              </a:spcAft>
              <a:buSzPts val="7200"/>
              <a:buFont typeface="Inter SemiBold"/>
              <a:buNone/>
              <a:defRPr sz="4800">
                <a:latin typeface="Inter SemiBold"/>
                <a:ea typeface="Inter SemiBold"/>
                <a:cs typeface="Inter SemiBold"/>
                <a:sym typeface="Inter SemiBold"/>
              </a:defRPr>
            </a:lvl5pPr>
            <a:lvl6pPr lvl="5" algn="ctr" rtl="0">
              <a:spcBef>
                <a:spcPts val="0"/>
              </a:spcBef>
              <a:spcAft>
                <a:spcPts val="0"/>
              </a:spcAft>
              <a:buSzPts val="7200"/>
              <a:buFont typeface="Inter SemiBold"/>
              <a:buNone/>
              <a:defRPr sz="4800">
                <a:latin typeface="Inter SemiBold"/>
                <a:ea typeface="Inter SemiBold"/>
                <a:cs typeface="Inter SemiBold"/>
                <a:sym typeface="Inter SemiBold"/>
              </a:defRPr>
            </a:lvl6pPr>
            <a:lvl7pPr lvl="6" algn="ctr" rtl="0">
              <a:spcBef>
                <a:spcPts val="0"/>
              </a:spcBef>
              <a:spcAft>
                <a:spcPts val="0"/>
              </a:spcAft>
              <a:buSzPts val="7200"/>
              <a:buFont typeface="Inter SemiBold"/>
              <a:buNone/>
              <a:defRPr sz="4800">
                <a:latin typeface="Inter SemiBold"/>
                <a:ea typeface="Inter SemiBold"/>
                <a:cs typeface="Inter SemiBold"/>
                <a:sym typeface="Inter SemiBold"/>
              </a:defRPr>
            </a:lvl7pPr>
            <a:lvl8pPr lvl="7" algn="ctr" rtl="0">
              <a:spcBef>
                <a:spcPts val="0"/>
              </a:spcBef>
              <a:spcAft>
                <a:spcPts val="0"/>
              </a:spcAft>
              <a:buSzPts val="7200"/>
              <a:buFont typeface="Inter SemiBold"/>
              <a:buNone/>
              <a:defRPr sz="4800">
                <a:latin typeface="Inter SemiBold"/>
                <a:ea typeface="Inter SemiBold"/>
                <a:cs typeface="Inter SemiBold"/>
                <a:sym typeface="Inter SemiBold"/>
              </a:defRPr>
            </a:lvl8pPr>
            <a:lvl9pPr lvl="8" algn="ctr" rtl="0">
              <a:spcBef>
                <a:spcPts val="0"/>
              </a:spcBef>
              <a:spcAft>
                <a:spcPts val="0"/>
              </a:spcAft>
              <a:buSzPts val="7200"/>
              <a:buFont typeface="Inter SemiBold"/>
              <a:buNone/>
              <a:defRPr sz="4800">
                <a:latin typeface="Inter SemiBold"/>
                <a:ea typeface="Inter SemiBold"/>
                <a:cs typeface="Inter SemiBold"/>
                <a:sym typeface="Inter SemiBold"/>
              </a:defRPr>
            </a:lvl9pPr>
          </a:lstStyle>
          <a:p>
            <a:endParaRPr/>
          </a:p>
        </p:txBody>
      </p:sp>
      <p:sp>
        <p:nvSpPr>
          <p:cNvPr id="7484" name="Google Shape;7484;g2a39e3d515b_4_2924"/>
          <p:cNvSpPr txBox="1">
            <a:spLocks noGrp="1"/>
          </p:cNvSpPr>
          <p:nvPr>
            <p:ph type="subTitle" idx="14"/>
          </p:nvPr>
        </p:nvSpPr>
        <p:spPr>
          <a:xfrm>
            <a:off x="8567950" y="4551775"/>
            <a:ext cx="13532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None/>
              <a:defRPr sz="1333"/>
            </a:lvl1pPr>
            <a:lvl2pPr lvl="1" algn="ctr" rtl="0">
              <a:lnSpc>
                <a:spcPct val="115000"/>
              </a:lnSpc>
              <a:spcBef>
                <a:spcPts val="0"/>
              </a:spcBef>
              <a:spcAft>
                <a:spcPts val="0"/>
              </a:spcAft>
              <a:buSzPts val="2800"/>
              <a:buFont typeface="Inter SemiBold"/>
              <a:buNone/>
              <a:defRPr>
                <a:latin typeface="Inter SemiBold"/>
                <a:ea typeface="Inter SemiBold"/>
                <a:cs typeface="Inter SemiBold"/>
                <a:sym typeface="Inter SemiBold"/>
              </a:defRPr>
            </a:lvl2pPr>
            <a:lvl3pPr lvl="2"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3pPr>
            <a:lvl4pPr lvl="3"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4pPr>
            <a:lvl5pPr lvl="4"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5pPr>
            <a:lvl6pPr lvl="5"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6pPr>
            <a:lvl7pPr lvl="6"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7pPr>
            <a:lvl8pPr lvl="7"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8pPr>
            <a:lvl9pPr lvl="8" algn="ctr" rtl="0">
              <a:lnSpc>
                <a:spcPct val="115000"/>
              </a:lnSpc>
              <a:spcBef>
                <a:spcPts val="0"/>
              </a:spcBef>
              <a:spcAft>
                <a:spcPts val="0"/>
              </a:spcAft>
              <a:buSzPts val="28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237387849"/>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Icon Layout V1">
    <p:bg>
      <p:bgPr>
        <a:solidFill>
          <a:schemeClr val="bg1"/>
        </a:solidFill>
        <a:effectLst/>
      </p:bgPr>
    </p:bg>
    <p:spTree>
      <p:nvGrpSpPr>
        <p:cNvPr id="1" name=""/>
        <p:cNvGrpSpPr/>
        <p:nvPr/>
      </p:nvGrpSpPr>
      <p:grpSpPr>
        <a:xfrm>
          <a:off x="0" y="0"/>
          <a:ext cx="0" cy="0"/>
          <a:chOff x="0" y="0"/>
          <a:chExt cx="0" cy="0"/>
        </a:xfrm>
      </p:grpSpPr>
      <p:sp>
        <p:nvSpPr>
          <p:cNvPr id="48" name="Freeform 1">
            <a:extLst>
              <a:ext uri="{FF2B5EF4-FFF2-40B4-BE49-F238E27FC236}">
                <a16:creationId xmlns:a16="http://schemas.microsoft.com/office/drawing/2014/main" id="{BD044CD3-29C8-4492-B967-89B6A9D1F926}"/>
              </a:ext>
            </a:extLst>
          </p:cNvPr>
          <p:cNvSpPr/>
          <p:nvPr userDrawn="1"/>
        </p:nvSpPr>
        <p:spPr>
          <a:xfrm>
            <a:off x="882836" y="2725962"/>
            <a:ext cx="11309169" cy="3579743"/>
          </a:xfrm>
          <a:custGeom>
            <a:avLst/>
            <a:gdLst>
              <a:gd name="connsiteX0" fmla="*/ 0 w 667657"/>
              <a:gd name="connsiteY0" fmla="*/ 0 h 667657"/>
              <a:gd name="connsiteX1" fmla="*/ 667657 w 667657"/>
              <a:gd name="connsiteY1" fmla="*/ 0 h 667657"/>
              <a:gd name="connsiteX2" fmla="*/ 667657 w 667657"/>
              <a:gd name="connsiteY2" fmla="*/ 667657 h 667657"/>
              <a:gd name="connsiteX3" fmla="*/ 0 w 667657"/>
              <a:gd name="connsiteY3" fmla="*/ 667657 h 667657"/>
            </a:gdLst>
            <a:ahLst/>
            <a:cxnLst>
              <a:cxn ang="0">
                <a:pos x="connsiteX0" y="connsiteY0"/>
              </a:cxn>
              <a:cxn ang="0">
                <a:pos x="connsiteX1" y="connsiteY1"/>
              </a:cxn>
              <a:cxn ang="0">
                <a:pos x="connsiteX2" y="connsiteY2"/>
              </a:cxn>
              <a:cxn ang="0">
                <a:pos x="connsiteX3" y="connsiteY3"/>
              </a:cxn>
            </a:cxnLst>
            <a:rect l="l" t="t" r="r" b="b"/>
            <a:pathLst>
              <a:path w="667657" h="667657">
                <a:moveTo>
                  <a:pt x="0" y="0"/>
                </a:moveTo>
                <a:lnTo>
                  <a:pt x="667657" y="0"/>
                </a:lnTo>
                <a:lnTo>
                  <a:pt x="667657" y="667657"/>
                </a:lnTo>
                <a:lnTo>
                  <a:pt x="0" y="667657"/>
                </a:lnTo>
                <a:close/>
              </a:path>
            </a:pathLst>
          </a:cu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6" name="Title 1">
            <a:extLst>
              <a:ext uri="{FF2B5EF4-FFF2-40B4-BE49-F238E27FC236}">
                <a16:creationId xmlns:a16="http://schemas.microsoft.com/office/drawing/2014/main" id="{3364FF97-11CC-4B51-8582-912F053A1D6B}"/>
              </a:ext>
            </a:extLst>
          </p:cNvPr>
          <p:cNvSpPr>
            <a:spLocks noGrp="1"/>
          </p:cNvSpPr>
          <p:nvPr userDrawn="1">
            <p:ph type="title" hasCustomPrompt="1"/>
          </p:nvPr>
        </p:nvSpPr>
        <p:spPr>
          <a:xfrm>
            <a:off x="882837" y="647703"/>
            <a:ext cx="4701511" cy="436093"/>
          </a:xfrm>
          <a:prstGeom prst="rect">
            <a:avLst/>
          </a:prstGeom>
        </p:spPr>
        <p:txBody>
          <a:bodyPr lIns="0">
            <a:noAutofit/>
          </a:bodyPr>
          <a:lstStyle>
            <a:lvl1pPr>
              <a:defRPr sz="2700" b="1">
                <a:solidFill>
                  <a:srgbClr val="37465E"/>
                </a:solidFill>
                <a:latin typeface="Raleway" panose="020B0503030101060003" pitchFamily="34" charset="0"/>
              </a:defRPr>
            </a:lvl1pPr>
          </a:lstStyle>
          <a:p>
            <a:r>
              <a:rPr lang="en-US" dirty="0"/>
              <a:t>Content Headline</a:t>
            </a:r>
          </a:p>
        </p:txBody>
      </p:sp>
      <p:cxnSp>
        <p:nvCxnSpPr>
          <p:cNvPr id="27" name="Straight Connector 26">
            <a:extLst>
              <a:ext uri="{FF2B5EF4-FFF2-40B4-BE49-F238E27FC236}">
                <a16:creationId xmlns:a16="http://schemas.microsoft.com/office/drawing/2014/main" id="{A2A57A3E-1EA9-46D3-8F87-A774906A0175}"/>
              </a:ext>
            </a:extLst>
          </p:cNvPr>
          <p:cNvCxnSpPr>
            <a:cxnSpLocks/>
          </p:cNvCxnSpPr>
          <p:nvPr userDrawn="1"/>
        </p:nvCxnSpPr>
        <p:spPr>
          <a:xfrm>
            <a:off x="882835" y="1368402"/>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18" name="Slide Number Placeholder 5">
            <a:extLst>
              <a:ext uri="{FF2B5EF4-FFF2-40B4-BE49-F238E27FC236}">
                <a16:creationId xmlns:a16="http://schemas.microsoft.com/office/drawing/2014/main" id="{00385215-AACE-4DA0-9698-189E365FF3C8}"/>
              </a:ext>
            </a:extLst>
          </p:cNvPr>
          <p:cNvSpPr>
            <a:spLocks noGrp="1"/>
          </p:cNvSpPr>
          <p:nvPr userDrawn="1">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ea typeface="Open Sans" charset="0"/>
                <a:cs typeface="Open Sans" charset="0"/>
              </a:rPr>
              <a:t>Page </a:t>
            </a:r>
            <a:fld id="{C6C8BDDB-1AA9-4CDC-80A0-B0BF343FFE1A}" type="slidenum">
              <a:rPr lang="en-US" smtClean="0">
                <a:ea typeface="Open Sans" charset="0"/>
                <a:cs typeface="Open Sans" charset="0"/>
              </a:rPr>
              <a:pPr/>
              <a:t>‹#›</a:t>
            </a:fld>
            <a:endParaRPr lang="en-US" dirty="0"/>
          </a:p>
        </p:txBody>
      </p:sp>
      <p:sp>
        <p:nvSpPr>
          <p:cNvPr id="22" name="Footer Placeholder 4">
            <a:extLst>
              <a:ext uri="{FF2B5EF4-FFF2-40B4-BE49-F238E27FC236}">
                <a16:creationId xmlns:a16="http://schemas.microsoft.com/office/drawing/2014/main" id="{62850599-A501-4F99-B409-2F8E62EFBF21}"/>
              </a:ext>
            </a:extLst>
          </p:cNvPr>
          <p:cNvSpPr>
            <a:spLocks noGrp="1"/>
          </p:cNvSpPr>
          <p:nvPr userDrawn="1">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
        <p:nvSpPr>
          <p:cNvPr id="49" name="Text Placeholder 2">
            <a:extLst>
              <a:ext uri="{FF2B5EF4-FFF2-40B4-BE49-F238E27FC236}">
                <a16:creationId xmlns:a16="http://schemas.microsoft.com/office/drawing/2014/main" id="{5E2863FE-DFA3-4E32-8E5B-854C13D7AD71}"/>
              </a:ext>
            </a:extLst>
          </p:cNvPr>
          <p:cNvSpPr>
            <a:spLocks noGrp="1"/>
          </p:cNvSpPr>
          <p:nvPr>
            <p:ph type="body" idx="1" hasCustomPrompt="1"/>
          </p:nvPr>
        </p:nvSpPr>
        <p:spPr>
          <a:xfrm>
            <a:off x="1236761" y="3639390"/>
            <a:ext cx="1861027" cy="307579"/>
          </a:xfrm>
          <a:prstGeom prst="rect">
            <a:avLst/>
          </a:prstGeom>
        </p:spPr>
        <p:txBody>
          <a:bodyPr lIns="0" anchor="ctr">
            <a:no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Paragraph Title</a:t>
            </a:r>
          </a:p>
        </p:txBody>
      </p:sp>
      <p:sp>
        <p:nvSpPr>
          <p:cNvPr id="50" name="Text Placeholder 3">
            <a:extLst>
              <a:ext uri="{FF2B5EF4-FFF2-40B4-BE49-F238E27FC236}">
                <a16:creationId xmlns:a16="http://schemas.microsoft.com/office/drawing/2014/main" id="{9222502C-E8B8-4EF8-9411-5E39DF39C4B2}"/>
              </a:ext>
            </a:extLst>
          </p:cNvPr>
          <p:cNvSpPr>
            <a:spLocks noGrp="1"/>
          </p:cNvSpPr>
          <p:nvPr>
            <p:ph type="body" sz="half" idx="17" hasCustomPrompt="1"/>
          </p:nvPr>
        </p:nvSpPr>
        <p:spPr>
          <a:xfrm>
            <a:off x="1236761" y="4163444"/>
            <a:ext cx="1861027" cy="1490384"/>
          </a:xfrm>
          <a:prstGeom prst="rect">
            <a:avLst/>
          </a:prstGeom>
        </p:spPr>
        <p:txBody>
          <a:bodyPr lIns="0">
            <a:noAutofit/>
          </a:bodyPr>
          <a:lstStyle>
            <a:lvl1pPr marL="0" marR="0" indent="0" algn="l" defTabSz="685783" rtl="0" eaLnBrk="1" fontAlgn="auto" latinLnBrk="0" hangingPunct="1">
              <a:lnSpc>
                <a:spcPct val="90000"/>
              </a:lnSpc>
              <a:spcBef>
                <a:spcPts val="751"/>
              </a:spcBef>
              <a:spcAft>
                <a:spcPts val="0"/>
              </a:spcAft>
              <a:buClr>
                <a:srgbClr val="EF8A44"/>
              </a:buClr>
              <a:buSzTx/>
              <a:buFont typeface="+mj-lt"/>
              <a:buNone/>
              <a:tabLst/>
              <a:defRPr sz="1051" b="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a:t>
            </a:r>
          </a:p>
        </p:txBody>
      </p:sp>
      <p:sp>
        <p:nvSpPr>
          <p:cNvPr id="52" name="Text Placeholder 2">
            <a:extLst>
              <a:ext uri="{FF2B5EF4-FFF2-40B4-BE49-F238E27FC236}">
                <a16:creationId xmlns:a16="http://schemas.microsoft.com/office/drawing/2014/main" id="{0B65E1E5-071D-4D50-9559-B33D9B2B98DD}"/>
              </a:ext>
            </a:extLst>
          </p:cNvPr>
          <p:cNvSpPr>
            <a:spLocks noGrp="1"/>
          </p:cNvSpPr>
          <p:nvPr>
            <p:ph type="body" idx="23" hasCustomPrompt="1"/>
          </p:nvPr>
        </p:nvSpPr>
        <p:spPr>
          <a:xfrm>
            <a:off x="3404517" y="3639390"/>
            <a:ext cx="1861027" cy="307579"/>
          </a:xfrm>
          <a:prstGeom prst="rect">
            <a:avLst/>
          </a:prstGeom>
        </p:spPr>
        <p:txBody>
          <a:bodyPr lIns="0" anchor="ctr">
            <a:no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Paragraph Title</a:t>
            </a:r>
          </a:p>
        </p:txBody>
      </p:sp>
      <p:sp>
        <p:nvSpPr>
          <p:cNvPr id="53" name="Text Placeholder 3">
            <a:extLst>
              <a:ext uri="{FF2B5EF4-FFF2-40B4-BE49-F238E27FC236}">
                <a16:creationId xmlns:a16="http://schemas.microsoft.com/office/drawing/2014/main" id="{693040BD-9F04-4FCF-99A9-7754469B2863}"/>
              </a:ext>
            </a:extLst>
          </p:cNvPr>
          <p:cNvSpPr>
            <a:spLocks noGrp="1"/>
          </p:cNvSpPr>
          <p:nvPr>
            <p:ph type="body" sz="half" idx="24" hasCustomPrompt="1"/>
          </p:nvPr>
        </p:nvSpPr>
        <p:spPr>
          <a:xfrm>
            <a:off x="3404517" y="4163443"/>
            <a:ext cx="1861027" cy="1490384"/>
          </a:xfrm>
          <a:prstGeom prst="rect">
            <a:avLst/>
          </a:prstGeom>
        </p:spPr>
        <p:txBody>
          <a:bodyPr lIns="0">
            <a:noAutofit/>
          </a:bodyPr>
          <a:lstStyle>
            <a:lvl1pPr marL="0" marR="0" indent="0" algn="l" defTabSz="685783" rtl="0" eaLnBrk="1" fontAlgn="auto" latinLnBrk="0" hangingPunct="1">
              <a:lnSpc>
                <a:spcPct val="90000"/>
              </a:lnSpc>
              <a:spcBef>
                <a:spcPts val="751"/>
              </a:spcBef>
              <a:spcAft>
                <a:spcPts val="0"/>
              </a:spcAft>
              <a:buClr>
                <a:srgbClr val="EF8A44"/>
              </a:buClr>
              <a:buSzTx/>
              <a:buFont typeface="+mj-lt"/>
              <a:buNone/>
              <a:tabLst/>
              <a:defRPr sz="1051" b="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a:t>
            </a:r>
          </a:p>
        </p:txBody>
      </p:sp>
      <p:sp>
        <p:nvSpPr>
          <p:cNvPr id="61" name="Text Placeholder 2">
            <a:extLst>
              <a:ext uri="{FF2B5EF4-FFF2-40B4-BE49-F238E27FC236}">
                <a16:creationId xmlns:a16="http://schemas.microsoft.com/office/drawing/2014/main" id="{E1481BA2-98C9-4C46-9D71-A8CC50886BAA}"/>
              </a:ext>
            </a:extLst>
          </p:cNvPr>
          <p:cNvSpPr>
            <a:spLocks noGrp="1"/>
          </p:cNvSpPr>
          <p:nvPr>
            <p:ph type="body" idx="25" hasCustomPrompt="1"/>
          </p:nvPr>
        </p:nvSpPr>
        <p:spPr>
          <a:xfrm>
            <a:off x="5572272" y="3639390"/>
            <a:ext cx="1876637" cy="307579"/>
          </a:xfrm>
          <a:prstGeom prst="rect">
            <a:avLst/>
          </a:prstGeom>
        </p:spPr>
        <p:txBody>
          <a:bodyPr lIns="0" anchor="ctr">
            <a:no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Paragraph Title</a:t>
            </a:r>
          </a:p>
        </p:txBody>
      </p:sp>
      <p:sp>
        <p:nvSpPr>
          <p:cNvPr id="63" name="Text Placeholder 3">
            <a:extLst>
              <a:ext uri="{FF2B5EF4-FFF2-40B4-BE49-F238E27FC236}">
                <a16:creationId xmlns:a16="http://schemas.microsoft.com/office/drawing/2014/main" id="{90156F3D-F207-4499-8BBA-D5CAA7CE60BD}"/>
              </a:ext>
            </a:extLst>
          </p:cNvPr>
          <p:cNvSpPr>
            <a:spLocks noGrp="1"/>
          </p:cNvSpPr>
          <p:nvPr>
            <p:ph type="body" sz="half" idx="26" hasCustomPrompt="1"/>
          </p:nvPr>
        </p:nvSpPr>
        <p:spPr>
          <a:xfrm>
            <a:off x="5572269" y="4163450"/>
            <a:ext cx="1861027" cy="1490383"/>
          </a:xfrm>
          <a:prstGeom prst="rect">
            <a:avLst/>
          </a:prstGeom>
        </p:spPr>
        <p:txBody>
          <a:bodyPr lIns="0">
            <a:noAutofit/>
          </a:bodyPr>
          <a:lstStyle>
            <a:lvl1pPr marL="0" marR="0" indent="0" algn="l" defTabSz="685783" rtl="0" eaLnBrk="1" fontAlgn="auto" latinLnBrk="0" hangingPunct="1">
              <a:lnSpc>
                <a:spcPct val="90000"/>
              </a:lnSpc>
              <a:spcBef>
                <a:spcPts val="751"/>
              </a:spcBef>
              <a:spcAft>
                <a:spcPts val="0"/>
              </a:spcAft>
              <a:buClr>
                <a:srgbClr val="EF8A44"/>
              </a:buClr>
              <a:buSzTx/>
              <a:buFont typeface="+mj-lt"/>
              <a:buNone/>
              <a:tabLst/>
              <a:defRPr sz="1051" b="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a:t>
            </a:r>
          </a:p>
        </p:txBody>
      </p:sp>
      <p:pic>
        <p:nvPicPr>
          <p:cNvPr id="65" name="Picture 64" descr="A picture containing drawing&#10;&#10;Description automatically generated">
            <a:extLst>
              <a:ext uri="{FF2B5EF4-FFF2-40B4-BE49-F238E27FC236}">
                <a16:creationId xmlns:a16="http://schemas.microsoft.com/office/drawing/2014/main" id="{C841B394-45CE-4318-AA3F-D94DD364AEAE}"/>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
        <p:nvSpPr>
          <p:cNvPr id="23" name="Text Placeholder 2">
            <a:extLst>
              <a:ext uri="{FF2B5EF4-FFF2-40B4-BE49-F238E27FC236}">
                <a16:creationId xmlns:a16="http://schemas.microsoft.com/office/drawing/2014/main" id="{704122DA-9C3B-463D-B734-5BF170A125F3}"/>
              </a:ext>
            </a:extLst>
          </p:cNvPr>
          <p:cNvSpPr>
            <a:spLocks noGrp="1"/>
          </p:cNvSpPr>
          <p:nvPr>
            <p:ph type="body" idx="27" hasCustomPrompt="1"/>
          </p:nvPr>
        </p:nvSpPr>
        <p:spPr>
          <a:xfrm>
            <a:off x="7740024" y="3639390"/>
            <a:ext cx="1876637" cy="307579"/>
          </a:xfrm>
          <a:prstGeom prst="rect">
            <a:avLst/>
          </a:prstGeom>
        </p:spPr>
        <p:txBody>
          <a:bodyPr lIns="0" anchor="ctr">
            <a:no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Paragraph Title</a:t>
            </a:r>
          </a:p>
        </p:txBody>
      </p:sp>
      <p:sp>
        <p:nvSpPr>
          <p:cNvPr id="24" name="Text Placeholder 3">
            <a:extLst>
              <a:ext uri="{FF2B5EF4-FFF2-40B4-BE49-F238E27FC236}">
                <a16:creationId xmlns:a16="http://schemas.microsoft.com/office/drawing/2014/main" id="{4E7E0BBA-6339-44ED-ACF2-6CC93DE0ED32}"/>
              </a:ext>
            </a:extLst>
          </p:cNvPr>
          <p:cNvSpPr>
            <a:spLocks noGrp="1"/>
          </p:cNvSpPr>
          <p:nvPr>
            <p:ph type="body" sz="half" idx="28" hasCustomPrompt="1"/>
          </p:nvPr>
        </p:nvSpPr>
        <p:spPr>
          <a:xfrm>
            <a:off x="7740025" y="4163450"/>
            <a:ext cx="1861027" cy="1490383"/>
          </a:xfrm>
          <a:prstGeom prst="rect">
            <a:avLst/>
          </a:prstGeom>
        </p:spPr>
        <p:txBody>
          <a:bodyPr lIns="0">
            <a:noAutofit/>
          </a:bodyPr>
          <a:lstStyle>
            <a:lvl1pPr marL="0" marR="0" indent="0" algn="l" defTabSz="685783" rtl="0" eaLnBrk="1" fontAlgn="auto" latinLnBrk="0" hangingPunct="1">
              <a:lnSpc>
                <a:spcPct val="90000"/>
              </a:lnSpc>
              <a:spcBef>
                <a:spcPts val="751"/>
              </a:spcBef>
              <a:spcAft>
                <a:spcPts val="0"/>
              </a:spcAft>
              <a:buClr>
                <a:srgbClr val="EF8A44"/>
              </a:buClr>
              <a:buSzTx/>
              <a:buFont typeface="+mj-lt"/>
              <a:buNone/>
              <a:tabLst/>
              <a:defRPr sz="1051" b="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a:t>
            </a:r>
          </a:p>
        </p:txBody>
      </p:sp>
      <p:sp>
        <p:nvSpPr>
          <p:cNvPr id="28" name="Text Placeholder 2">
            <a:extLst>
              <a:ext uri="{FF2B5EF4-FFF2-40B4-BE49-F238E27FC236}">
                <a16:creationId xmlns:a16="http://schemas.microsoft.com/office/drawing/2014/main" id="{1EE81D11-2C3F-4BBA-BE6E-6CF77F1D619C}"/>
              </a:ext>
            </a:extLst>
          </p:cNvPr>
          <p:cNvSpPr>
            <a:spLocks noGrp="1"/>
          </p:cNvSpPr>
          <p:nvPr>
            <p:ph type="body" idx="29" hasCustomPrompt="1"/>
          </p:nvPr>
        </p:nvSpPr>
        <p:spPr>
          <a:xfrm>
            <a:off x="9907776" y="3639390"/>
            <a:ext cx="1876637" cy="307579"/>
          </a:xfrm>
          <a:prstGeom prst="rect">
            <a:avLst/>
          </a:prstGeom>
        </p:spPr>
        <p:txBody>
          <a:bodyPr lIns="0" anchor="ctr">
            <a:no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Paragraph Title</a:t>
            </a:r>
          </a:p>
        </p:txBody>
      </p:sp>
      <p:sp>
        <p:nvSpPr>
          <p:cNvPr id="29" name="Text Placeholder 3">
            <a:extLst>
              <a:ext uri="{FF2B5EF4-FFF2-40B4-BE49-F238E27FC236}">
                <a16:creationId xmlns:a16="http://schemas.microsoft.com/office/drawing/2014/main" id="{8F6065FA-8228-4F27-8988-62AD6FB9AB3E}"/>
              </a:ext>
            </a:extLst>
          </p:cNvPr>
          <p:cNvSpPr>
            <a:spLocks noGrp="1"/>
          </p:cNvSpPr>
          <p:nvPr>
            <p:ph type="body" sz="half" idx="30" hasCustomPrompt="1"/>
          </p:nvPr>
        </p:nvSpPr>
        <p:spPr>
          <a:xfrm>
            <a:off x="9907777" y="4163450"/>
            <a:ext cx="1861027" cy="1490383"/>
          </a:xfrm>
          <a:prstGeom prst="rect">
            <a:avLst/>
          </a:prstGeom>
        </p:spPr>
        <p:txBody>
          <a:bodyPr lIns="0">
            <a:noAutofit/>
          </a:bodyPr>
          <a:lstStyle>
            <a:lvl1pPr marL="0" marR="0" indent="0" algn="l" defTabSz="685783" rtl="0" eaLnBrk="1" fontAlgn="auto" latinLnBrk="0" hangingPunct="1">
              <a:lnSpc>
                <a:spcPct val="90000"/>
              </a:lnSpc>
              <a:spcBef>
                <a:spcPts val="751"/>
              </a:spcBef>
              <a:spcAft>
                <a:spcPts val="0"/>
              </a:spcAft>
              <a:buClr>
                <a:srgbClr val="EF8A44"/>
              </a:buClr>
              <a:buSzTx/>
              <a:buFont typeface="+mj-lt"/>
              <a:buNone/>
              <a:tabLst/>
              <a:defRPr sz="1051" b="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a:t>
            </a:r>
          </a:p>
        </p:txBody>
      </p:sp>
      <p:sp>
        <p:nvSpPr>
          <p:cNvPr id="2" name="Oval 1">
            <a:extLst>
              <a:ext uri="{FF2B5EF4-FFF2-40B4-BE49-F238E27FC236}">
                <a16:creationId xmlns:a16="http://schemas.microsoft.com/office/drawing/2014/main" id="{10CC664C-165A-47A4-B07C-9FE447327625}"/>
              </a:ext>
            </a:extLst>
          </p:cNvPr>
          <p:cNvSpPr/>
          <p:nvPr userDrawn="1"/>
        </p:nvSpPr>
        <p:spPr>
          <a:xfrm>
            <a:off x="1236763" y="2122162"/>
            <a:ext cx="1221008" cy="1221008"/>
          </a:xfrm>
          <a:prstGeom prst="ellipse">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31" name="Oval 30">
            <a:extLst>
              <a:ext uri="{FF2B5EF4-FFF2-40B4-BE49-F238E27FC236}">
                <a16:creationId xmlns:a16="http://schemas.microsoft.com/office/drawing/2014/main" id="{AF2E342E-F3A5-48D2-A866-24FB434AD771}"/>
              </a:ext>
            </a:extLst>
          </p:cNvPr>
          <p:cNvSpPr/>
          <p:nvPr userDrawn="1"/>
        </p:nvSpPr>
        <p:spPr>
          <a:xfrm>
            <a:off x="3403932" y="2122162"/>
            <a:ext cx="1221008" cy="1221008"/>
          </a:xfrm>
          <a:prstGeom prst="ellipse">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32" name="Oval 31">
            <a:extLst>
              <a:ext uri="{FF2B5EF4-FFF2-40B4-BE49-F238E27FC236}">
                <a16:creationId xmlns:a16="http://schemas.microsoft.com/office/drawing/2014/main" id="{15AF3E3A-59F7-47CF-B514-4F7C444F93EC}"/>
              </a:ext>
            </a:extLst>
          </p:cNvPr>
          <p:cNvSpPr/>
          <p:nvPr userDrawn="1"/>
        </p:nvSpPr>
        <p:spPr>
          <a:xfrm>
            <a:off x="5571103" y="2122162"/>
            <a:ext cx="1221008" cy="1221008"/>
          </a:xfrm>
          <a:prstGeom prst="ellipse">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33" name="Oval 32">
            <a:extLst>
              <a:ext uri="{FF2B5EF4-FFF2-40B4-BE49-F238E27FC236}">
                <a16:creationId xmlns:a16="http://schemas.microsoft.com/office/drawing/2014/main" id="{24107861-9025-4C62-9E7C-DA7B18EE106D}"/>
              </a:ext>
            </a:extLst>
          </p:cNvPr>
          <p:cNvSpPr/>
          <p:nvPr userDrawn="1"/>
        </p:nvSpPr>
        <p:spPr>
          <a:xfrm>
            <a:off x="7738272" y="2122162"/>
            <a:ext cx="1221008" cy="1221008"/>
          </a:xfrm>
          <a:prstGeom prst="ellipse">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34" name="Oval 33">
            <a:extLst>
              <a:ext uri="{FF2B5EF4-FFF2-40B4-BE49-F238E27FC236}">
                <a16:creationId xmlns:a16="http://schemas.microsoft.com/office/drawing/2014/main" id="{AE8E061A-B1EF-4F73-935D-8C2A0947B4D1}"/>
              </a:ext>
            </a:extLst>
          </p:cNvPr>
          <p:cNvSpPr/>
          <p:nvPr userDrawn="1"/>
        </p:nvSpPr>
        <p:spPr>
          <a:xfrm>
            <a:off x="9905443" y="2122162"/>
            <a:ext cx="1221008" cy="1221008"/>
          </a:xfrm>
          <a:prstGeom prst="ellipse">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Tree>
    <p:extLst>
      <p:ext uri="{BB962C8B-B14F-4D97-AF65-F5344CB8AC3E}">
        <p14:creationId xmlns:p14="http://schemas.microsoft.com/office/powerpoint/2010/main" val="3000218588"/>
      </p:ext>
    </p:extLst>
  </p:cSld>
  <p:clrMapOvr>
    <a:masterClrMapping/>
  </p:clrMapOvr>
  <p:extLst>
    <p:ext uri="{DCECCB84-F9BA-43D5-87BE-67443E8EF086}">
      <p15:sldGuideLst xmlns:p15="http://schemas.microsoft.com/office/powerpoint/2012/main">
        <p15:guide id="1" orient="horz" pos="3216" userDrawn="1">
          <p15:clr>
            <a:srgbClr val="FBAE40"/>
          </p15:clr>
        </p15:guide>
        <p15:guide id="2" pos="736" userDrawn="1">
          <p15:clr>
            <a:srgbClr val="FBAE40"/>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11. Content Slide | 40-60 Split">
  <p:cSld name="11. Content Slide | 40-60 Split">
    <p:bg>
      <p:bgPr>
        <a:solidFill>
          <a:schemeClr val="dk2"/>
        </a:solidFill>
        <a:effectLst/>
      </p:bgPr>
    </p:bg>
    <p:spTree>
      <p:nvGrpSpPr>
        <p:cNvPr id="1" name="Shape 7485"/>
        <p:cNvGrpSpPr/>
        <p:nvPr/>
      </p:nvGrpSpPr>
      <p:grpSpPr>
        <a:xfrm>
          <a:off x="0" y="0"/>
          <a:ext cx="0" cy="0"/>
          <a:chOff x="0" y="0"/>
          <a:chExt cx="0" cy="0"/>
        </a:xfrm>
      </p:grpSpPr>
      <p:sp>
        <p:nvSpPr>
          <p:cNvPr id="7486" name="Google Shape;7486;g2a39e3d515b_4_2940"/>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87" name="Google Shape;7487;g2a39e3d515b_4_2940"/>
          <p:cNvSpPr txBox="1">
            <a:spLocks noGrp="1"/>
          </p:cNvSpPr>
          <p:nvPr>
            <p:ph type="title"/>
          </p:nvPr>
        </p:nvSpPr>
        <p:spPr>
          <a:xfrm>
            <a:off x="726833" y="649733"/>
            <a:ext cx="34992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88" name="Google Shape;7488;g2a39e3d515b_4_294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489" name="Google Shape;7489;g2a39e3d515b_4_2940"/>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490" name="Google Shape;7490;g2a39e3d515b_4_2940"/>
          <p:cNvSpPr txBox="1">
            <a:spLocks noGrp="1"/>
          </p:cNvSpPr>
          <p:nvPr>
            <p:ph type="subTitle" idx="1"/>
          </p:nvPr>
        </p:nvSpPr>
        <p:spPr>
          <a:xfrm>
            <a:off x="726833" y="2767584"/>
            <a:ext cx="3504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Tree>
    <p:extLst>
      <p:ext uri="{BB962C8B-B14F-4D97-AF65-F5344CB8AC3E}">
        <p14:creationId xmlns:p14="http://schemas.microsoft.com/office/powerpoint/2010/main" val="96911752"/>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11. Content Slide | 40-60 Split | Long Copy">
  <p:cSld name="11. Content Slide | 40-60 Split | Long Copy">
    <p:bg>
      <p:bgPr>
        <a:solidFill>
          <a:schemeClr val="dk2"/>
        </a:solidFill>
        <a:effectLst/>
      </p:bgPr>
    </p:bg>
    <p:spTree>
      <p:nvGrpSpPr>
        <p:cNvPr id="1" name="Shape 7491"/>
        <p:cNvGrpSpPr/>
        <p:nvPr/>
      </p:nvGrpSpPr>
      <p:grpSpPr>
        <a:xfrm>
          <a:off x="0" y="0"/>
          <a:ext cx="0" cy="0"/>
          <a:chOff x="0" y="0"/>
          <a:chExt cx="0" cy="0"/>
        </a:xfrm>
      </p:grpSpPr>
      <p:sp>
        <p:nvSpPr>
          <p:cNvPr id="7492" name="Google Shape;7492;g2a39e3d515b_4_2946"/>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93" name="Google Shape;7493;g2a39e3d515b_4_2946"/>
          <p:cNvSpPr txBox="1">
            <a:spLocks noGrp="1"/>
          </p:cNvSpPr>
          <p:nvPr>
            <p:ph type="title"/>
          </p:nvPr>
        </p:nvSpPr>
        <p:spPr>
          <a:xfrm>
            <a:off x="726833" y="2077600"/>
            <a:ext cx="3499200" cy="372800"/>
          </a:xfrm>
          <a:prstGeom prst="rect">
            <a:avLst/>
          </a:prstGeom>
        </p:spPr>
        <p:txBody>
          <a:bodyPr spcFirstLastPara="1" wrap="square" lIns="0" tIns="0" rIns="0" bIns="0" anchor="b" anchorCtr="0">
            <a:noAutofit/>
          </a:bodyPr>
          <a:lstStyle>
            <a:lvl1pPr lvl="0" rtl="0">
              <a:spcBef>
                <a:spcPts val="0"/>
              </a:spcBef>
              <a:spcAft>
                <a:spcPts val="0"/>
              </a:spcAft>
              <a:buSzPts val="4000"/>
              <a:buNone/>
              <a:defRPr sz="2667"/>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494" name="Google Shape;7494;g2a39e3d515b_4_294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495" name="Google Shape;7495;g2a39e3d515b_4_2946"/>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496" name="Google Shape;7496;g2a39e3d515b_4_2946"/>
          <p:cNvSpPr txBox="1">
            <a:spLocks noGrp="1"/>
          </p:cNvSpPr>
          <p:nvPr>
            <p:ph type="subTitle" idx="1"/>
          </p:nvPr>
        </p:nvSpPr>
        <p:spPr>
          <a:xfrm>
            <a:off x="726833" y="2657856"/>
            <a:ext cx="3504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Tree>
    <p:extLst>
      <p:ext uri="{BB962C8B-B14F-4D97-AF65-F5344CB8AC3E}">
        <p14:creationId xmlns:p14="http://schemas.microsoft.com/office/powerpoint/2010/main" val="1798380936"/>
      </p:ext>
    </p:extLst>
  </p:cSld>
  <p:clrMapOvr>
    <a:masterClrMapping/>
  </p:clrMapOvr>
  <p:extLst>
    <p:ext uri="{DCECCB84-F9BA-43D5-87BE-67443E8EF086}">
      <p15:sldGuideLst xmlns:p15="http://schemas.microsoft.com/office/powerpoint/2012/main">
        <p15:guide id="1" pos="11520">
          <p15:clr>
            <a:srgbClr val="FA7B17"/>
          </p15:clr>
        </p15:guide>
        <p15:guide id="2" orient="horz" pos="2315">
          <p15:clr>
            <a:srgbClr val="FA7B17"/>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11. Content Slide | 40-60 Split | Chart Title">
  <p:cSld name="11. Content Slide | 40-60 Split | Chart Title">
    <p:bg>
      <p:bgPr>
        <a:solidFill>
          <a:schemeClr val="dk2"/>
        </a:solidFill>
        <a:effectLst/>
      </p:bgPr>
    </p:bg>
    <p:spTree>
      <p:nvGrpSpPr>
        <p:cNvPr id="1" name="Shape 7497"/>
        <p:cNvGrpSpPr/>
        <p:nvPr/>
      </p:nvGrpSpPr>
      <p:grpSpPr>
        <a:xfrm>
          <a:off x="0" y="0"/>
          <a:ext cx="0" cy="0"/>
          <a:chOff x="0" y="0"/>
          <a:chExt cx="0" cy="0"/>
        </a:xfrm>
      </p:grpSpPr>
      <p:sp>
        <p:nvSpPr>
          <p:cNvPr id="7498" name="Google Shape;7498;g2a39e3d515b_4_2952"/>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499" name="Google Shape;7499;g2a39e3d515b_4_2952"/>
          <p:cNvSpPr txBox="1">
            <a:spLocks noGrp="1"/>
          </p:cNvSpPr>
          <p:nvPr>
            <p:ph type="title"/>
          </p:nvPr>
        </p:nvSpPr>
        <p:spPr>
          <a:xfrm>
            <a:off x="726833" y="649733"/>
            <a:ext cx="34992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00" name="Google Shape;7500;g2a39e3d515b_4_2952"/>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01" name="Google Shape;7501;g2a39e3d515b_4_2952"/>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502" name="Google Shape;7502;g2a39e3d515b_4_2952"/>
          <p:cNvSpPr txBox="1">
            <a:spLocks noGrp="1"/>
          </p:cNvSpPr>
          <p:nvPr>
            <p:ph type="subTitle" idx="1"/>
          </p:nvPr>
        </p:nvSpPr>
        <p:spPr>
          <a:xfrm>
            <a:off x="726833" y="2767584"/>
            <a:ext cx="3504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503" name="Google Shape;7503;g2a39e3d515b_4_2952"/>
          <p:cNvSpPr txBox="1">
            <a:spLocks noGrp="1"/>
          </p:cNvSpPr>
          <p:nvPr>
            <p:ph type="subTitle" idx="2"/>
          </p:nvPr>
        </p:nvSpPr>
        <p:spPr>
          <a:xfrm>
            <a:off x="5559567" y="649725"/>
            <a:ext cx="56816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Font typeface="Inter"/>
              <a:buNone/>
              <a:defRPr sz="1333">
                <a:latin typeface="Inter"/>
                <a:ea typeface="Inter"/>
                <a:cs typeface="Inter"/>
                <a:sym typeface="Inter"/>
              </a:defRPr>
            </a:lvl1pPr>
            <a:lvl2pPr lvl="1" algn="ctr" rtl="0">
              <a:spcBef>
                <a:spcPts val="0"/>
              </a:spcBef>
              <a:spcAft>
                <a:spcPts val="0"/>
              </a:spcAft>
              <a:buSzPts val="2800"/>
              <a:buNone/>
              <a:defRPr/>
            </a:lvl2pPr>
            <a:lvl3pPr lvl="2" algn="ctr" rtl="0">
              <a:spcBef>
                <a:spcPts val="0"/>
              </a:spcBef>
              <a:spcAft>
                <a:spcPts val="0"/>
              </a:spcAft>
              <a:buSzPts val="2800"/>
              <a:buNone/>
              <a:defRPr sz="1867"/>
            </a:lvl3pPr>
            <a:lvl4pPr lvl="3" algn="ctr" rtl="0">
              <a:spcBef>
                <a:spcPts val="0"/>
              </a:spcBef>
              <a:spcAft>
                <a:spcPts val="0"/>
              </a:spcAft>
              <a:buSzPts val="2800"/>
              <a:buNone/>
              <a:defRPr sz="1867"/>
            </a:lvl4pPr>
            <a:lvl5pPr lvl="4" algn="ctr" rtl="0">
              <a:spcBef>
                <a:spcPts val="0"/>
              </a:spcBef>
              <a:spcAft>
                <a:spcPts val="0"/>
              </a:spcAft>
              <a:buSzPts val="2800"/>
              <a:buNone/>
              <a:defRPr sz="1867"/>
            </a:lvl5pPr>
            <a:lvl6pPr lvl="5" algn="ctr" rtl="0">
              <a:spcBef>
                <a:spcPts val="0"/>
              </a:spcBef>
              <a:spcAft>
                <a:spcPts val="0"/>
              </a:spcAft>
              <a:buSzPts val="2800"/>
              <a:buNone/>
              <a:defRPr sz="1867"/>
            </a:lvl6pPr>
            <a:lvl7pPr lvl="6" algn="ctr" rtl="0">
              <a:spcBef>
                <a:spcPts val="0"/>
              </a:spcBef>
              <a:spcAft>
                <a:spcPts val="0"/>
              </a:spcAft>
              <a:buSzPts val="2800"/>
              <a:buNone/>
              <a:defRPr sz="1867"/>
            </a:lvl7pPr>
            <a:lvl8pPr lvl="7" algn="ctr" rtl="0">
              <a:spcBef>
                <a:spcPts val="0"/>
              </a:spcBef>
              <a:spcAft>
                <a:spcPts val="0"/>
              </a:spcAft>
              <a:buSzPts val="2800"/>
              <a:buNone/>
              <a:defRPr sz="1867"/>
            </a:lvl8pPr>
            <a:lvl9pPr lvl="8" algn="ctr" rtl="0">
              <a:spcBef>
                <a:spcPts val="0"/>
              </a:spcBef>
              <a:spcAft>
                <a:spcPts val="0"/>
              </a:spcAft>
              <a:buSzPts val="2800"/>
              <a:buNone/>
              <a:defRPr sz="1867"/>
            </a:lvl9pPr>
          </a:lstStyle>
          <a:p>
            <a:endParaRPr/>
          </a:p>
        </p:txBody>
      </p:sp>
    </p:spTree>
    <p:extLst>
      <p:ext uri="{BB962C8B-B14F-4D97-AF65-F5344CB8AC3E}">
        <p14:creationId xmlns:p14="http://schemas.microsoft.com/office/powerpoint/2010/main" val="2813585041"/>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11. Content Slide | 40-60 Split | Chart Title | Long Copy">
  <p:cSld name="11. Content Slide | 40-60 Split | Chart Title | Long Copy">
    <p:bg>
      <p:bgPr>
        <a:solidFill>
          <a:schemeClr val="dk2"/>
        </a:solidFill>
        <a:effectLst/>
      </p:bgPr>
    </p:bg>
    <p:spTree>
      <p:nvGrpSpPr>
        <p:cNvPr id="1" name="Shape 7504"/>
        <p:cNvGrpSpPr/>
        <p:nvPr/>
      </p:nvGrpSpPr>
      <p:grpSpPr>
        <a:xfrm>
          <a:off x="0" y="0"/>
          <a:ext cx="0" cy="0"/>
          <a:chOff x="0" y="0"/>
          <a:chExt cx="0" cy="0"/>
        </a:xfrm>
      </p:grpSpPr>
      <p:sp>
        <p:nvSpPr>
          <p:cNvPr id="7505" name="Google Shape;7505;g2a39e3d515b_4_2959"/>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06" name="Google Shape;7506;g2a39e3d515b_4_2959"/>
          <p:cNvSpPr txBox="1">
            <a:spLocks noGrp="1"/>
          </p:cNvSpPr>
          <p:nvPr>
            <p:ph type="title"/>
          </p:nvPr>
        </p:nvSpPr>
        <p:spPr>
          <a:xfrm>
            <a:off x="726833" y="2077600"/>
            <a:ext cx="3499200" cy="372800"/>
          </a:xfrm>
          <a:prstGeom prst="rect">
            <a:avLst/>
          </a:prstGeom>
        </p:spPr>
        <p:txBody>
          <a:bodyPr spcFirstLastPara="1" wrap="square" lIns="0" tIns="0" rIns="0" bIns="0" anchor="b" anchorCtr="0">
            <a:noAutofit/>
          </a:bodyPr>
          <a:lstStyle>
            <a:lvl1pPr lvl="0" rtl="0">
              <a:spcBef>
                <a:spcPts val="0"/>
              </a:spcBef>
              <a:spcAft>
                <a:spcPts val="0"/>
              </a:spcAft>
              <a:buSzPts val="4000"/>
              <a:buNone/>
              <a:defRPr sz="2667"/>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07" name="Google Shape;7507;g2a39e3d515b_4_2959"/>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08" name="Google Shape;7508;g2a39e3d515b_4_2959"/>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509" name="Google Shape;7509;g2a39e3d515b_4_2959"/>
          <p:cNvSpPr txBox="1">
            <a:spLocks noGrp="1"/>
          </p:cNvSpPr>
          <p:nvPr>
            <p:ph type="subTitle" idx="1"/>
          </p:nvPr>
        </p:nvSpPr>
        <p:spPr>
          <a:xfrm>
            <a:off x="726833" y="2657856"/>
            <a:ext cx="3504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510" name="Google Shape;7510;g2a39e3d515b_4_2959"/>
          <p:cNvSpPr txBox="1">
            <a:spLocks noGrp="1"/>
          </p:cNvSpPr>
          <p:nvPr>
            <p:ph type="subTitle" idx="2"/>
          </p:nvPr>
        </p:nvSpPr>
        <p:spPr>
          <a:xfrm>
            <a:off x="5559567" y="649725"/>
            <a:ext cx="5681600" cy="235898"/>
          </a:xfrm>
          <a:prstGeom prst="rect">
            <a:avLst/>
          </a:prstGeom>
        </p:spPr>
        <p:txBody>
          <a:bodyPr spcFirstLastPara="1" wrap="square" lIns="0" tIns="0" rIns="0" bIns="0" anchor="t" anchorCtr="0">
            <a:spAutoFit/>
          </a:bodyPr>
          <a:lstStyle>
            <a:lvl1pPr lvl="0" algn="ctr" rtl="0">
              <a:lnSpc>
                <a:spcPct val="115000"/>
              </a:lnSpc>
              <a:spcBef>
                <a:spcPts val="0"/>
              </a:spcBef>
              <a:spcAft>
                <a:spcPts val="0"/>
              </a:spcAft>
              <a:buSzPts val="2000"/>
              <a:buFont typeface="Inter"/>
              <a:buNone/>
              <a:defRPr sz="1333">
                <a:latin typeface="Inter"/>
                <a:ea typeface="Inter"/>
                <a:cs typeface="Inter"/>
                <a:sym typeface="Inter"/>
              </a:defRPr>
            </a:lvl1pPr>
            <a:lvl2pPr lvl="1" algn="ctr" rtl="0">
              <a:spcBef>
                <a:spcPts val="0"/>
              </a:spcBef>
              <a:spcAft>
                <a:spcPts val="0"/>
              </a:spcAft>
              <a:buSzPts val="2800"/>
              <a:buNone/>
              <a:defRPr/>
            </a:lvl2pPr>
            <a:lvl3pPr lvl="2" algn="ctr" rtl="0">
              <a:spcBef>
                <a:spcPts val="0"/>
              </a:spcBef>
              <a:spcAft>
                <a:spcPts val="0"/>
              </a:spcAft>
              <a:buSzPts val="2800"/>
              <a:buNone/>
              <a:defRPr sz="1867"/>
            </a:lvl3pPr>
            <a:lvl4pPr lvl="3" algn="ctr" rtl="0">
              <a:spcBef>
                <a:spcPts val="0"/>
              </a:spcBef>
              <a:spcAft>
                <a:spcPts val="0"/>
              </a:spcAft>
              <a:buSzPts val="2800"/>
              <a:buNone/>
              <a:defRPr sz="1867"/>
            </a:lvl4pPr>
            <a:lvl5pPr lvl="4" algn="ctr" rtl="0">
              <a:spcBef>
                <a:spcPts val="0"/>
              </a:spcBef>
              <a:spcAft>
                <a:spcPts val="0"/>
              </a:spcAft>
              <a:buSzPts val="2800"/>
              <a:buNone/>
              <a:defRPr sz="1867"/>
            </a:lvl5pPr>
            <a:lvl6pPr lvl="5" algn="ctr" rtl="0">
              <a:spcBef>
                <a:spcPts val="0"/>
              </a:spcBef>
              <a:spcAft>
                <a:spcPts val="0"/>
              </a:spcAft>
              <a:buSzPts val="2800"/>
              <a:buNone/>
              <a:defRPr sz="1867"/>
            </a:lvl6pPr>
            <a:lvl7pPr lvl="6" algn="ctr" rtl="0">
              <a:spcBef>
                <a:spcPts val="0"/>
              </a:spcBef>
              <a:spcAft>
                <a:spcPts val="0"/>
              </a:spcAft>
              <a:buSzPts val="2800"/>
              <a:buNone/>
              <a:defRPr sz="1867"/>
            </a:lvl7pPr>
            <a:lvl8pPr lvl="7" algn="ctr" rtl="0">
              <a:spcBef>
                <a:spcPts val="0"/>
              </a:spcBef>
              <a:spcAft>
                <a:spcPts val="0"/>
              </a:spcAft>
              <a:buSzPts val="2800"/>
              <a:buNone/>
              <a:defRPr sz="1867"/>
            </a:lvl8pPr>
            <a:lvl9pPr lvl="8" algn="ctr" rtl="0">
              <a:spcBef>
                <a:spcPts val="0"/>
              </a:spcBef>
              <a:spcAft>
                <a:spcPts val="0"/>
              </a:spcAft>
              <a:buSzPts val="2800"/>
              <a:buNone/>
              <a:defRPr sz="1867"/>
            </a:lvl9pPr>
          </a:lstStyle>
          <a:p>
            <a:endParaRPr/>
          </a:p>
        </p:txBody>
      </p:sp>
    </p:spTree>
    <p:extLst>
      <p:ext uri="{BB962C8B-B14F-4D97-AF65-F5344CB8AC3E}">
        <p14:creationId xmlns:p14="http://schemas.microsoft.com/office/powerpoint/2010/main" val="3037802669"/>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04. Split Slide B | Multi Purpose Text Gesture | 1 Cyan">
  <p:cSld name="04. Split Slide B | Multi Purpose Text Gesture | 1 Cyan">
    <p:bg>
      <p:bgPr>
        <a:solidFill>
          <a:schemeClr val="accent3"/>
        </a:solidFill>
        <a:effectLst/>
      </p:bgPr>
    </p:bg>
    <p:spTree>
      <p:nvGrpSpPr>
        <p:cNvPr id="1" name="Shape 7511"/>
        <p:cNvGrpSpPr/>
        <p:nvPr/>
      </p:nvGrpSpPr>
      <p:grpSpPr>
        <a:xfrm>
          <a:off x="0" y="0"/>
          <a:ext cx="0" cy="0"/>
          <a:chOff x="0" y="0"/>
          <a:chExt cx="0" cy="0"/>
        </a:xfrm>
      </p:grpSpPr>
      <p:sp>
        <p:nvSpPr>
          <p:cNvPr id="7512" name="Google Shape;7512;g2a39e3d515b_4_2966"/>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13" name="Google Shape;7513;g2a39e3d515b_4_2966"/>
          <p:cNvSpPr txBox="1">
            <a:spLocks noGrp="1"/>
          </p:cNvSpPr>
          <p:nvPr>
            <p:ph type="body" idx="1"/>
          </p:nvPr>
        </p:nvSpPr>
        <p:spPr>
          <a:xfrm>
            <a:off x="6344333" y="649733"/>
            <a:ext cx="51208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
        <p:nvSpPr>
          <p:cNvPr id="7514" name="Google Shape;7514;g2a39e3d515b_4_2966"/>
          <p:cNvSpPr txBox="1">
            <a:spLocks noGrp="1"/>
          </p:cNvSpPr>
          <p:nvPr>
            <p:ph type="title"/>
          </p:nvPr>
        </p:nvSpPr>
        <p:spPr>
          <a:xfrm>
            <a:off x="726833" y="649733"/>
            <a:ext cx="34228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15" name="Google Shape;7515;g2a39e3d515b_4_296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16" name="Google Shape;7516;g2a39e3d515b_4_2966"/>
          <p:cNvPicPr preferRelativeResize="0"/>
          <p:nvPr/>
        </p:nvPicPr>
        <p:blipFill>
          <a:blip r:embed="rId2">
            <a:alphaModFix/>
          </a:blip>
          <a:stretch>
            <a:fillRect/>
          </a:stretch>
        </p:blipFill>
        <p:spPr>
          <a:xfrm>
            <a:off x="11091268" y="6413100"/>
            <a:ext cx="795941" cy="159200"/>
          </a:xfrm>
          <a:prstGeom prst="rect">
            <a:avLst/>
          </a:prstGeom>
          <a:noFill/>
          <a:ln>
            <a:noFill/>
          </a:ln>
        </p:spPr>
      </p:pic>
      <p:pic>
        <p:nvPicPr>
          <p:cNvPr id="7517" name="Google Shape;7517;g2a39e3d515b_4_2966"/>
          <p:cNvPicPr preferRelativeResize="0"/>
          <p:nvPr/>
        </p:nvPicPr>
        <p:blipFill rotWithShape="1">
          <a:blip r:embed="rId3">
            <a:alphaModFix/>
          </a:blip>
          <a:srcRect b="2008"/>
          <a:stretch/>
        </p:blipFill>
        <p:spPr>
          <a:xfrm>
            <a:off x="603800" y="2928134"/>
            <a:ext cx="3877335" cy="3929866"/>
          </a:xfrm>
          <a:prstGeom prst="rect">
            <a:avLst/>
          </a:prstGeom>
          <a:noFill/>
          <a:ln>
            <a:noFill/>
          </a:ln>
        </p:spPr>
      </p:pic>
    </p:spTree>
    <p:extLst>
      <p:ext uri="{BB962C8B-B14F-4D97-AF65-F5344CB8AC3E}">
        <p14:creationId xmlns:p14="http://schemas.microsoft.com/office/powerpoint/2010/main" val="2536298484"/>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04. Split Slide B | Multi Purpose Text Gesture | 1 Deep Magenta">
  <p:cSld name="04. Split Slide B | Multi Purpose Text Gesture | 1 Deep Magenta">
    <p:bg>
      <p:bgPr>
        <a:solidFill>
          <a:srgbClr val="32062C"/>
        </a:solidFill>
        <a:effectLst/>
      </p:bgPr>
    </p:bg>
    <p:spTree>
      <p:nvGrpSpPr>
        <p:cNvPr id="1" name="Shape 7518"/>
        <p:cNvGrpSpPr/>
        <p:nvPr/>
      </p:nvGrpSpPr>
      <p:grpSpPr>
        <a:xfrm>
          <a:off x="0" y="0"/>
          <a:ext cx="0" cy="0"/>
          <a:chOff x="0" y="0"/>
          <a:chExt cx="0" cy="0"/>
        </a:xfrm>
      </p:grpSpPr>
      <p:sp>
        <p:nvSpPr>
          <p:cNvPr id="7519" name="Google Shape;7519;g2a39e3d515b_4_2973"/>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20" name="Google Shape;7520;g2a39e3d515b_4_2973"/>
          <p:cNvSpPr txBox="1">
            <a:spLocks noGrp="1"/>
          </p:cNvSpPr>
          <p:nvPr>
            <p:ph type="body" idx="1"/>
          </p:nvPr>
        </p:nvSpPr>
        <p:spPr>
          <a:xfrm>
            <a:off x="6344333" y="649733"/>
            <a:ext cx="51208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
        <p:nvSpPr>
          <p:cNvPr id="7521" name="Google Shape;7521;g2a39e3d515b_4_2973"/>
          <p:cNvSpPr txBox="1">
            <a:spLocks noGrp="1"/>
          </p:cNvSpPr>
          <p:nvPr>
            <p:ph type="title"/>
          </p:nvPr>
        </p:nvSpPr>
        <p:spPr>
          <a:xfrm>
            <a:off x="726833" y="649733"/>
            <a:ext cx="3422800" cy="49244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22" name="Google Shape;7522;g2a39e3d515b_4_2973"/>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23" name="Google Shape;7523;g2a39e3d515b_4_2973"/>
          <p:cNvPicPr preferRelativeResize="0"/>
          <p:nvPr/>
        </p:nvPicPr>
        <p:blipFill>
          <a:blip r:embed="rId2">
            <a:alphaModFix/>
          </a:blip>
          <a:stretch>
            <a:fillRect/>
          </a:stretch>
        </p:blipFill>
        <p:spPr>
          <a:xfrm>
            <a:off x="11091268" y="6413100"/>
            <a:ext cx="795941" cy="159200"/>
          </a:xfrm>
          <a:prstGeom prst="rect">
            <a:avLst/>
          </a:prstGeom>
          <a:noFill/>
          <a:ln>
            <a:noFill/>
          </a:ln>
        </p:spPr>
      </p:pic>
      <p:pic>
        <p:nvPicPr>
          <p:cNvPr id="7524" name="Google Shape;7524;g2a39e3d515b_4_2973"/>
          <p:cNvPicPr preferRelativeResize="0"/>
          <p:nvPr/>
        </p:nvPicPr>
        <p:blipFill rotWithShape="1">
          <a:blip r:embed="rId3">
            <a:alphaModFix/>
          </a:blip>
          <a:srcRect b="2008"/>
          <a:stretch/>
        </p:blipFill>
        <p:spPr>
          <a:xfrm>
            <a:off x="603800" y="2928134"/>
            <a:ext cx="3877335" cy="3929866"/>
          </a:xfrm>
          <a:prstGeom prst="rect">
            <a:avLst/>
          </a:prstGeom>
          <a:noFill/>
          <a:ln>
            <a:noFill/>
          </a:ln>
        </p:spPr>
      </p:pic>
    </p:spTree>
    <p:extLst>
      <p:ext uri="{BB962C8B-B14F-4D97-AF65-F5344CB8AC3E}">
        <p14:creationId xmlns:p14="http://schemas.microsoft.com/office/powerpoint/2010/main" val="1472676480"/>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04. Split Slide B | Multi Purpose Text Gesture | 2 Deep Magenta">
  <p:cSld name="04. Split Slide B | Multi Purpose Text Gesture | 2 Deep Magenta">
    <p:bg>
      <p:bgPr>
        <a:solidFill>
          <a:srgbClr val="32062C"/>
        </a:solidFill>
        <a:effectLst/>
      </p:bgPr>
    </p:bg>
    <p:spTree>
      <p:nvGrpSpPr>
        <p:cNvPr id="1" name="Shape 7525"/>
        <p:cNvGrpSpPr/>
        <p:nvPr/>
      </p:nvGrpSpPr>
      <p:grpSpPr>
        <a:xfrm>
          <a:off x="0" y="0"/>
          <a:ext cx="0" cy="0"/>
          <a:chOff x="0" y="0"/>
          <a:chExt cx="0" cy="0"/>
        </a:xfrm>
      </p:grpSpPr>
      <p:sp>
        <p:nvSpPr>
          <p:cNvPr id="7526" name="Google Shape;7526;g2a39e3d515b_4_2980"/>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27" name="Google Shape;7527;g2a39e3d515b_4_2980"/>
          <p:cNvSpPr txBox="1">
            <a:spLocks noGrp="1"/>
          </p:cNvSpPr>
          <p:nvPr>
            <p:ph type="body" idx="1"/>
          </p:nvPr>
        </p:nvSpPr>
        <p:spPr>
          <a:xfrm>
            <a:off x="6344333" y="649733"/>
            <a:ext cx="51208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
        <p:nvSpPr>
          <p:cNvPr id="7528" name="Google Shape;7528;g2a39e3d515b_4_2980"/>
          <p:cNvSpPr txBox="1">
            <a:spLocks noGrp="1"/>
          </p:cNvSpPr>
          <p:nvPr>
            <p:ph type="title"/>
          </p:nvPr>
        </p:nvSpPr>
        <p:spPr>
          <a:xfrm>
            <a:off x="726833" y="649733"/>
            <a:ext cx="3422800" cy="49244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29" name="Google Shape;7529;g2a39e3d515b_4_298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30" name="Google Shape;7530;g2a39e3d515b_4_2980"/>
          <p:cNvPicPr preferRelativeResize="0"/>
          <p:nvPr/>
        </p:nvPicPr>
        <p:blipFill>
          <a:blip r:embed="rId2">
            <a:alphaModFix/>
          </a:blip>
          <a:stretch>
            <a:fillRect/>
          </a:stretch>
        </p:blipFill>
        <p:spPr>
          <a:xfrm>
            <a:off x="11091268" y="6413100"/>
            <a:ext cx="795941" cy="159200"/>
          </a:xfrm>
          <a:prstGeom prst="rect">
            <a:avLst/>
          </a:prstGeom>
          <a:noFill/>
          <a:ln>
            <a:noFill/>
          </a:ln>
        </p:spPr>
      </p:pic>
      <p:pic>
        <p:nvPicPr>
          <p:cNvPr id="7531" name="Google Shape;7531;g2a39e3d515b_4_2980"/>
          <p:cNvPicPr preferRelativeResize="0"/>
          <p:nvPr/>
        </p:nvPicPr>
        <p:blipFill rotWithShape="1">
          <a:blip r:embed="rId3">
            <a:alphaModFix/>
          </a:blip>
          <a:srcRect t="-4830" b="4830"/>
          <a:stretch/>
        </p:blipFill>
        <p:spPr>
          <a:xfrm>
            <a:off x="838123" y="3599700"/>
            <a:ext cx="3429083" cy="3258298"/>
          </a:xfrm>
          <a:prstGeom prst="rect">
            <a:avLst/>
          </a:prstGeom>
          <a:noFill/>
          <a:ln>
            <a:noFill/>
          </a:ln>
        </p:spPr>
      </p:pic>
    </p:spTree>
    <p:extLst>
      <p:ext uri="{BB962C8B-B14F-4D97-AF65-F5344CB8AC3E}">
        <p14:creationId xmlns:p14="http://schemas.microsoft.com/office/powerpoint/2010/main" val="3969007991"/>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04. Split Slide B | Multi Purpose Text Gesture | 2  Blue">
  <p:cSld name="04. Split Slide B | Multi Purpose Text Gesture | 2  Blue">
    <p:bg>
      <p:bgPr>
        <a:solidFill>
          <a:schemeClr val="accent6"/>
        </a:solidFill>
        <a:effectLst/>
      </p:bgPr>
    </p:bg>
    <p:spTree>
      <p:nvGrpSpPr>
        <p:cNvPr id="1" name="Shape 7532"/>
        <p:cNvGrpSpPr/>
        <p:nvPr/>
      </p:nvGrpSpPr>
      <p:grpSpPr>
        <a:xfrm>
          <a:off x="0" y="0"/>
          <a:ext cx="0" cy="0"/>
          <a:chOff x="0" y="0"/>
          <a:chExt cx="0" cy="0"/>
        </a:xfrm>
      </p:grpSpPr>
      <p:sp>
        <p:nvSpPr>
          <p:cNvPr id="7533" name="Google Shape;7533;g2a39e3d515b_4_2987"/>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34" name="Google Shape;7534;g2a39e3d515b_4_2987"/>
          <p:cNvSpPr txBox="1">
            <a:spLocks noGrp="1"/>
          </p:cNvSpPr>
          <p:nvPr>
            <p:ph type="body" idx="1"/>
          </p:nvPr>
        </p:nvSpPr>
        <p:spPr>
          <a:xfrm>
            <a:off x="6344333" y="649733"/>
            <a:ext cx="51208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
        <p:nvSpPr>
          <p:cNvPr id="7535" name="Google Shape;7535;g2a39e3d515b_4_2987"/>
          <p:cNvSpPr txBox="1">
            <a:spLocks noGrp="1"/>
          </p:cNvSpPr>
          <p:nvPr>
            <p:ph type="title"/>
          </p:nvPr>
        </p:nvSpPr>
        <p:spPr>
          <a:xfrm>
            <a:off x="726833" y="649733"/>
            <a:ext cx="3422800" cy="49244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36" name="Google Shape;7536;g2a39e3d515b_4_2987"/>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37" name="Google Shape;7537;g2a39e3d515b_4_2987"/>
          <p:cNvPicPr preferRelativeResize="0"/>
          <p:nvPr/>
        </p:nvPicPr>
        <p:blipFill>
          <a:blip r:embed="rId2">
            <a:alphaModFix/>
          </a:blip>
          <a:stretch>
            <a:fillRect/>
          </a:stretch>
        </p:blipFill>
        <p:spPr>
          <a:xfrm>
            <a:off x="11091268" y="6413100"/>
            <a:ext cx="795941" cy="159200"/>
          </a:xfrm>
          <a:prstGeom prst="rect">
            <a:avLst/>
          </a:prstGeom>
          <a:noFill/>
          <a:ln>
            <a:noFill/>
          </a:ln>
        </p:spPr>
      </p:pic>
      <p:pic>
        <p:nvPicPr>
          <p:cNvPr id="7538" name="Google Shape;7538;g2a39e3d515b_4_2987"/>
          <p:cNvPicPr preferRelativeResize="0"/>
          <p:nvPr/>
        </p:nvPicPr>
        <p:blipFill rotWithShape="1">
          <a:blip r:embed="rId3">
            <a:alphaModFix/>
          </a:blip>
          <a:srcRect t="-4830" b="4830"/>
          <a:stretch/>
        </p:blipFill>
        <p:spPr>
          <a:xfrm>
            <a:off x="838123" y="3599700"/>
            <a:ext cx="3429083" cy="3258298"/>
          </a:xfrm>
          <a:prstGeom prst="rect">
            <a:avLst/>
          </a:prstGeom>
          <a:noFill/>
          <a:ln>
            <a:noFill/>
          </a:ln>
        </p:spPr>
      </p:pic>
    </p:spTree>
    <p:extLst>
      <p:ext uri="{BB962C8B-B14F-4D97-AF65-F5344CB8AC3E}">
        <p14:creationId xmlns:p14="http://schemas.microsoft.com/office/powerpoint/2010/main" val="3286999030"/>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04. Split Slide B | Multi Purpose Text Gesture | 2 Cyan">
  <p:cSld name="04. Split Slide B | Multi Purpose Text Gesture | 2 Cyan">
    <p:bg>
      <p:bgPr>
        <a:solidFill>
          <a:schemeClr val="accent3"/>
        </a:solidFill>
        <a:effectLst/>
      </p:bgPr>
    </p:bg>
    <p:spTree>
      <p:nvGrpSpPr>
        <p:cNvPr id="1" name="Shape 7539"/>
        <p:cNvGrpSpPr/>
        <p:nvPr/>
      </p:nvGrpSpPr>
      <p:grpSpPr>
        <a:xfrm>
          <a:off x="0" y="0"/>
          <a:ext cx="0" cy="0"/>
          <a:chOff x="0" y="0"/>
          <a:chExt cx="0" cy="0"/>
        </a:xfrm>
      </p:grpSpPr>
      <p:sp>
        <p:nvSpPr>
          <p:cNvPr id="7540" name="Google Shape;7540;g2a39e3d515b_4_2994"/>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41" name="Google Shape;7541;g2a39e3d515b_4_2994"/>
          <p:cNvSpPr txBox="1">
            <a:spLocks noGrp="1"/>
          </p:cNvSpPr>
          <p:nvPr>
            <p:ph type="body" idx="1"/>
          </p:nvPr>
        </p:nvSpPr>
        <p:spPr>
          <a:xfrm>
            <a:off x="6344333" y="649733"/>
            <a:ext cx="51208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
        <p:nvSpPr>
          <p:cNvPr id="7542" name="Google Shape;7542;g2a39e3d515b_4_2994"/>
          <p:cNvSpPr txBox="1">
            <a:spLocks noGrp="1"/>
          </p:cNvSpPr>
          <p:nvPr>
            <p:ph type="title"/>
          </p:nvPr>
        </p:nvSpPr>
        <p:spPr>
          <a:xfrm>
            <a:off x="726833" y="649733"/>
            <a:ext cx="34228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43" name="Google Shape;7543;g2a39e3d515b_4_299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44" name="Google Shape;7544;g2a39e3d515b_4_2994"/>
          <p:cNvPicPr preferRelativeResize="0"/>
          <p:nvPr/>
        </p:nvPicPr>
        <p:blipFill>
          <a:blip r:embed="rId2">
            <a:alphaModFix/>
          </a:blip>
          <a:stretch>
            <a:fillRect/>
          </a:stretch>
        </p:blipFill>
        <p:spPr>
          <a:xfrm>
            <a:off x="11091268" y="6413100"/>
            <a:ext cx="795941" cy="159200"/>
          </a:xfrm>
          <a:prstGeom prst="rect">
            <a:avLst/>
          </a:prstGeom>
          <a:noFill/>
          <a:ln>
            <a:noFill/>
          </a:ln>
        </p:spPr>
      </p:pic>
      <p:pic>
        <p:nvPicPr>
          <p:cNvPr id="7545" name="Google Shape;7545;g2a39e3d515b_4_2994"/>
          <p:cNvPicPr preferRelativeResize="0"/>
          <p:nvPr/>
        </p:nvPicPr>
        <p:blipFill rotWithShape="1">
          <a:blip r:embed="rId3">
            <a:alphaModFix/>
          </a:blip>
          <a:srcRect b="4671"/>
          <a:stretch/>
        </p:blipFill>
        <p:spPr>
          <a:xfrm>
            <a:off x="838134" y="3751767"/>
            <a:ext cx="3429069" cy="3106231"/>
          </a:xfrm>
          <a:prstGeom prst="rect">
            <a:avLst/>
          </a:prstGeom>
          <a:noFill/>
          <a:ln>
            <a:noFill/>
          </a:ln>
        </p:spPr>
      </p:pic>
    </p:spTree>
    <p:extLst>
      <p:ext uri="{BB962C8B-B14F-4D97-AF65-F5344CB8AC3E}">
        <p14:creationId xmlns:p14="http://schemas.microsoft.com/office/powerpoint/2010/main" val="166502890"/>
      </p:ext>
    </p:extLst>
  </p:cSld>
  <p:clrMapOvr>
    <a:masterClrMapping/>
  </p:clrMapOvr>
  <p:extLst>
    <p:ext uri="{DCECCB84-F9BA-43D5-87BE-67443E8EF086}">
      <p15:sldGuideLst xmlns:p15="http://schemas.microsoft.com/office/powerpoint/2012/main">
        <p15:guide id="1" pos="11520">
          <p15:clr>
            <a:srgbClr val="FA7B17"/>
          </p15:clr>
        </p15:guide>
        <p15:guide id="2" pos="144">
          <p15:clr>
            <a:srgbClr val="FA7B17"/>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04. Split Slide B | Multi Purpose Text Gesture | 1 Blue">
  <p:cSld name="04. Split Slide B | Multi Purpose Text Gesture | 1 Blue">
    <p:bg>
      <p:bgPr>
        <a:solidFill>
          <a:schemeClr val="accent6"/>
        </a:solidFill>
        <a:effectLst/>
      </p:bgPr>
    </p:bg>
    <p:spTree>
      <p:nvGrpSpPr>
        <p:cNvPr id="1" name="Shape 7546"/>
        <p:cNvGrpSpPr/>
        <p:nvPr/>
      </p:nvGrpSpPr>
      <p:grpSpPr>
        <a:xfrm>
          <a:off x="0" y="0"/>
          <a:ext cx="0" cy="0"/>
          <a:chOff x="0" y="0"/>
          <a:chExt cx="0" cy="0"/>
        </a:xfrm>
      </p:grpSpPr>
      <p:sp>
        <p:nvSpPr>
          <p:cNvPr id="7547" name="Google Shape;7547;g2a39e3d515b_4_3001"/>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48" name="Google Shape;7548;g2a39e3d515b_4_3001"/>
          <p:cNvSpPr txBox="1">
            <a:spLocks noGrp="1"/>
          </p:cNvSpPr>
          <p:nvPr>
            <p:ph type="body" idx="1"/>
          </p:nvPr>
        </p:nvSpPr>
        <p:spPr>
          <a:xfrm>
            <a:off x="6344333" y="649733"/>
            <a:ext cx="51208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
        <p:nvSpPr>
          <p:cNvPr id="7549" name="Google Shape;7549;g2a39e3d515b_4_3001"/>
          <p:cNvSpPr txBox="1">
            <a:spLocks noGrp="1"/>
          </p:cNvSpPr>
          <p:nvPr>
            <p:ph type="title"/>
          </p:nvPr>
        </p:nvSpPr>
        <p:spPr>
          <a:xfrm>
            <a:off x="726833" y="649733"/>
            <a:ext cx="3422800" cy="49244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50" name="Google Shape;7550;g2a39e3d515b_4_3001"/>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51" name="Google Shape;7551;g2a39e3d515b_4_3001"/>
          <p:cNvPicPr preferRelativeResize="0"/>
          <p:nvPr/>
        </p:nvPicPr>
        <p:blipFill>
          <a:blip r:embed="rId2">
            <a:alphaModFix/>
          </a:blip>
          <a:stretch>
            <a:fillRect/>
          </a:stretch>
        </p:blipFill>
        <p:spPr>
          <a:xfrm>
            <a:off x="11091268" y="6413100"/>
            <a:ext cx="795941" cy="159200"/>
          </a:xfrm>
          <a:prstGeom prst="rect">
            <a:avLst/>
          </a:prstGeom>
          <a:noFill/>
          <a:ln>
            <a:noFill/>
          </a:ln>
        </p:spPr>
      </p:pic>
      <p:pic>
        <p:nvPicPr>
          <p:cNvPr id="7552" name="Google Shape;7552;g2a39e3d515b_4_3001"/>
          <p:cNvPicPr preferRelativeResize="0"/>
          <p:nvPr/>
        </p:nvPicPr>
        <p:blipFill rotWithShape="1">
          <a:blip r:embed="rId3">
            <a:alphaModFix/>
          </a:blip>
          <a:srcRect b="2008"/>
          <a:stretch/>
        </p:blipFill>
        <p:spPr>
          <a:xfrm>
            <a:off x="603800" y="2928134"/>
            <a:ext cx="3877335" cy="3929866"/>
          </a:xfrm>
          <a:prstGeom prst="rect">
            <a:avLst/>
          </a:prstGeom>
          <a:noFill/>
          <a:ln>
            <a:noFill/>
          </a:ln>
        </p:spPr>
      </p:pic>
    </p:spTree>
    <p:extLst>
      <p:ext uri="{BB962C8B-B14F-4D97-AF65-F5344CB8AC3E}">
        <p14:creationId xmlns:p14="http://schemas.microsoft.com/office/powerpoint/2010/main" val="178163840"/>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5" name="Footer Placeholder 4"/>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9"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Rectangle 10"/>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con Layout V2">
    <p:bg>
      <p:bgPr>
        <a:solidFill>
          <a:schemeClr val="bg1"/>
        </a:solidFill>
        <a:effectLst/>
      </p:bgPr>
    </p:bg>
    <p:spTree>
      <p:nvGrpSpPr>
        <p:cNvPr id="1" name=""/>
        <p:cNvGrpSpPr/>
        <p:nvPr/>
      </p:nvGrpSpPr>
      <p:grpSpPr>
        <a:xfrm>
          <a:off x="0" y="0"/>
          <a:ext cx="0" cy="0"/>
          <a:chOff x="0" y="0"/>
          <a:chExt cx="0" cy="0"/>
        </a:xfrm>
      </p:grpSpPr>
      <p:sp>
        <p:nvSpPr>
          <p:cNvPr id="2" name="Do not remove" hidden="1"/>
          <p:cNvSpPr/>
          <p:nvPr userDrawn="1">
            <p:custDataLst>
              <p:tags r:id="rId1"/>
            </p:custDataLst>
          </p:nvPr>
        </p:nvSpPr>
        <p:spPr>
          <a:xfrm>
            <a:off x="3" y="0"/>
            <a:ext cx="12700" cy="12700"/>
          </a:xfrm>
          <a:prstGeom prst="octagon">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37" name="Rectangle 36">
            <a:extLst>
              <a:ext uri="{FF2B5EF4-FFF2-40B4-BE49-F238E27FC236}">
                <a16:creationId xmlns:a16="http://schemas.microsoft.com/office/drawing/2014/main" id="{91FC7A03-B771-44F7-A957-5F46DBDDD00E}"/>
              </a:ext>
            </a:extLst>
          </p:cNvPr>
          <p:cNvSpPr/>
          <p:nvPr userDrawn="1"/>
        </p:nvSpPr>
        <p:spPr>
          <a:xfrm>
            <a:off x="0" y="1"/>
            <a:ext cx="6096000" cy="6858000"/>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3" name="Slide Number Placeholder 5">
            <a:extLst>
              <a:ext uri="{FF2B5EF4-FFF2-40B4-BE49-F238E27FC236}">
                <a16:creationId xmlns:a16="http://schemas.microsoft.com/office/drawing/2014/main" id="{8334DC60-58A1-4D58-BD60-3ACBBF0D3991}"/>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14" name="Footer Placeholder 4">
            <a:extLst>
              <a:ext uri="{FF2B5EF4-FFF2-40B4-BE49-F238E27FC236}">
                <a16:creationId xmlns:a16="http://schemas.microsoft.com/office/drawing/2014/main" id="{563F24B9-1AC7-4031-9986-A553F3DB3BBD}"/>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
        <p:nvSpPr>
          <p:cNvPr id="32" name="Text Placeholder 2">
            <a:extLst>
              <a:ext uri="{FF2B5EF4-FFF2-40B4-BE49-F238E27FC236}">
                <a16:creationId xmlns:a16="http://schemas.microsoft.com/office/drawing/2014/main" id="{5D01145E-B053-480A-AC30-80B6EAFDD131}"/>
              </a:ext>
            </a:extLst>
          </p:cNvPr>
          <p:cNvSpPr>
            <a:spLocks noGrp="1"/>
          </p:cNvSpPr>
          <p:nvPr>
            <p:ph type="body" idx="1" hasCustomPrompt="1"/>
          </p:nvPr>
        </p:nvSpPr>
        <p:spPr>
          <a:xfrm>
            <a:off x="8081339" y="866751"/>
            <a:ext cx="3234364" cy="307579"/>
          </a:xfrm>
          <a:prstGeom prst="rect">
            <a:avLst/>
          </a:prstGeom>
        </p:spPr>
        <p:txBody>
          <a:bodyPr lIns="0" anchor="ctr">
            <a:noAutofit/>
          </a:bodyPr>
          <a:lstStyle>
            <a:lvl1pPr marL="0" indent="0">
              <a:buNone/>
              <a:defRPr sz="1051"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Paragraph Title</a:t>
            </a:r>
          </a:p>
        </p:txBody>
      </p:sp>
      <p:sp>
        <p:nvSpPr>
          <p:cNvPr id="33" name="Text Placeholder 3">
            <a:extLst>
              <a:ext uri="{FF2B5EF4-FFF2-40B4-BE49-F238E27FC236}">
                <a16:creationId xmlns:a16="http://schemas.microsoft.com/office/drawing/2014/main" id="{13C700EB-6948-4B3D-94F6-E8134ACFAF44}"/>
              </a:ext>
            </a:extLst>
          </p:cNvPr>
          <p:cNvSpPr>
            <a:spLocks noGrp="1"/>
          </p:cNvSpPr>
          <p:nvPr>
            <p:ph type="body" sz="half" idx="17" hasCustomPrompt="1"/>
          </p:nvPr>
        </p:nvSpPr>
        <p:spPr>
          <a:xfrm>
            <a:off x="8081336" y="1390812"/>
            <a:ext cx="3234365" cy="865178"/>
          </a:xfrm>
          <a:prstGeom prst="rect">
            <a:avLst/>
          </a:prstGeom>
        </p:spPr>
        <p:txBody>
          <a:bodyPr lIns="0">
            <a:noAutofit/>
          </a:bodyPr>
          <a:lstStyle>
            <a:lvl1pPr marL="0" marR="0" indent="0" algn="l" defTabSz="685783" rtl="0" eaLnBrk="1" fontAlgn="auto" latinLnBrk="0" hangingPunct="1">
              <a:lnSpc>
                <a:spcPct val="90000"/>
              </a:lnSpc>
              <a:spcBef>
                <a:spcPts val="751"/>
              </a:spcBef>
              <a:spcAft>
                <a:spcPts val="0"/>
              </a:spcAft>
              <a:buClr>
                <a:srgbClr val="EF8A44"/>
              </a:buClr>
              <a:buSzTx/>
              <a:buFont typeface="+mj-lt"/>
              <a:buNone/>
              <a:tabLst/>
              <a:defRPr sz="1051"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a:t>
            </a:r>
          </a:p>
        </p:txBody>
      </p:sp>
      <p:sp>
        <p:nvSpPr>
          <p:cNvPr id="34" name="Title 1">
            <a:extLst>
              <a:ext uri="{FF2B5EF4-FFF2-40B4-BE49-F238E27FC236}">
                <a16:creationId xmlns:a16="http://schemas.microsoft.com/office/drawing/2014/main" id="{8DD9F2ED-217E-4B67-9033-DE6438424A71}"/>
              </a:ext>
            </a:extLst>
          </p:cNvPr>
          <p:cNvSpPr>
            <a:spLocks noGrp="1"/>
          </p:cNvSpPr>
          <p:nvPr>
            <p:ph type="title" hasCustomPrompt="1"/>
          </p:nvPr>
        </p:nvSpPr>
        <p:spPr>
          <a:xfrm>
            <a:off x="890251" y="2167702"/>
            <a:ext cx="4701511" cy="436093"/>
          </a:xfrm>
          <a:prstGeom prst="rect">
            <a:avLst/>
          </a:prstGeom>
        </p:spPr>
        <p:txBody>
          <a:bodyPr lIns="0">
            <a:noAutofit/>
          </a:bodyPr>
          <a:lstStyle>
            <a:lvl1pPr>
              <a:defRPr sz="2700" b="1">
                <a:solidFill>
                  <a:schemeClr val="bg1"/>
                </a:solidFill>
                <a:latin typeface="Raleway" panose="020B0503030101060003" pitchFamily="34" charset="0"/>
              </a:defRPr>
            </a:lvl1pPr>
          </a:lstStyle>
          <a:p>
            <a:r>
              <a:rPr lang="en-US" dirty="0"/>
              <a:t>Content Headline</a:t>
            </a:r>
          </a:p>
        </p:txBody>
      </p:sp>
      <p:cxnSp>
        <p:nvCxnSpPr>
          <p:cNvPr id="35" name="Straight Connector 34">
            <a:extLst>
              <a:ext uri="{FF2B5EF4-FFF2-40B4-BE49-F238E27FC236}">
                <a16:creationId xmlns:a16="http://schemas.microsoft.com/office/drawing/2014/main" id="{36B0C9AD-E92F-4AE1-86D9-6F8EBB8C6764}"/>
              </a:ext>
            </a:extLst>
          </p:cNvPr>
          <p:cNvCxnSpPr>
            <a:cxnSpLocks/>
          </p:cNvCxnSpPr>
          <p:nvPr userDrawn="1"/>
        </p:nvCxnSpPr>
        <p:spPr>
          <a:xfrm>
            <a:off x="876305" y="2888396"/>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36" name="Text Placeholder 3">
            <a:extLst>
              <a:ext uri="{FF2B5EF4-FFF2-40B4-BE49-F238E27FC236}">
                <a16:creationId xmlns:a16="http://schemas.microsoft.com/office/drawing/2014/main" id="{656179F8-BAF4-48F4-9FFE-965E3014F937}"/>
              </a:ext>
            </a:extLst>
          </p:cNvPr>
          <p:cNvSpPr>
            <a:spLocks noGrp="1"/>
          </p:cNvSpPr>
          <p:nvPr>
            <p:ph type="body" sz="half" idx="24" hasCustomPrompt="1"/>
          </p:nvPr>
        </p:nvSpPr>
        <p:spPr>
          <a:xfrm>
            <a:off x="876305" y="3168629"/>
            <a:ext cx="4391025" cy="3003568"/>
          </a:xfrm>
          <a:prstGeom prst="rect">
            <a:avLst/>
          </a:prstGeom>
        </p:spPr>
        <p:txBody>
          <a:bodyPr lIns="0">
            <a:noAutofit/>
          </a:bodyPr>
          <a:lstStyle>
            <a:lvl1pPr marL="0" indent="0">
              <a:buNone/>
              <a:defRPr sz="1051" b="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a:t>
            </a:r>
          </a:p>
        </p:txBody>
      </p:sp>
      <p:sp>
        <p:nvSpPr>
          <p:cNvPr id="38" name="Text Placeholder 2">
            <a:extLst>
              <a:ext uri="{FF2B5EF4-FFF2-40B4-BE49-F238E27FC236}">
                <a16:creationId xmlns:a16="http://schemas.microsoft.com/office/drawing/2014/main" id="{D0D4EEA6-826F-4CAA-939B-33482E00159D}"/>
              </a:ext>
            </a:extLst>
          </p:cNvPr>
          <p:cNvSpPr>
            <a:spLocks noGrp="1"/>
          </p:cNvSpPr>
          <p:nvPr>
            <p:ph type="body" idx="25" hasCustomPrompt="1"/>
          </p:nvPr>
        </p:nvSpPr>
        <p:spPr>
          <a:xfrm>
            <a:off x="8081339" y="2734386"/>
            <a:ext cx="3234364" cy="307579"/>
          </a:xfrm>
          <a:prstGeom prst="rect">
            <a:avLst/>
          </a:prstGeom>
        </p:spPr>
        <p:txBody>
          <a:bodyPr lIns="0" anchor="ctr">
            <a:noAutofit/>
          </a:bodyPr>
          <a:lstStyle>
            <a:lvl1pPr marL="0" indent="0">
              <a:buNone/>
              <a:defRPr sz="1051"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Paragraph Title</a:t>
            </a:r>
          </a:p>
        </p:txBody>
      </p:sp>
      <p:sp>
        <p:nvSpPr>
          <p:cNvPr id="39" name="Text Placeholder 3">
            <a:extLst>
              <a:ext uri="{FF2B5EF4-FFF2-40B4-BE49-F238E27FC236}">
                <a16:creationId xmlns:a16="http://schemas.microsoft.com/office/drawing/2014/main" id="{CD5A9EB1-F0A1-4437-9B7B-2F28D46647C7}"/>
              </a:ext>
            </a:extLst>
          </p:cNvPr>
          <p:cNvSpPr>
            <a:spLocks noGrp="1"/>
          </p:cNvSpPr>
          <p:nvPr>
            <p:ph type="body" sz="half" idx="26" hasCustomPrompt="1"/>
          </p:nvPr>
        </p:nvSpPr>
        <p:spPr>
          <a:xfrm>
            <a:off x="8081336" y="3258446"/>
            <a:ext cx="3234365" cy="865181"/>
          </a:xfrm>
          <a:prstGeom prst="rect">
            <a:avLst/>
          </a:prstGeom>
        </p:spPr>
        <p:txBody>
          <a:bodyPr lIns="0">
            <a:noAutofit/>
          </a:bodyPr>
          <a:lstStyle>
            <a:lvl1pPr marL="0" marR="0" indent="0" algn="l" defTabSz="685783" rtl="0" eaLnBrk="1" fontAlgn="auto" latinLnBrk="0" hangingPunct="1">
              <a:lnSpc>
                <a:spcPct val="90000"/>
              </a:lnSpc>
              <a:spcBef>
                <a:spcPts val="751"/>
              </a:spcBef>
              <a:spcAft>
                <a:spcPts val="0"/>
              </a:spcAft>
              <a:buClr>
                <a:srgbClr val="EF8A44"/>
              </a:buClr>
              <a:buSzTx/>
              <a:buFont typeface="+mj-lt"/>
              <a:buNone/>
              <a:tabLst/>
              <a:defRPr sz="1051"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a:t>
            </a:r>
          </a:p>
        </p:txBody>
      </p:sp>
      <p:sp>
        <p:nvSpPr>
          <p:cNvPr id="40" name="Text Placeholder 2">
            <a:extLst>
              <a:ext uri="{FF2B5EF4-FFF2-40B4-BE49-F238E27FC236}">
                <a16:creationId xmlns:a16="http://schemas.microsoft.com/office/drawing/2014/main" id="{E7520CDE-5603-4BA4-AC0E-C1BF28DEA28D}"/>
              </a:ext>
            </a:extLst>
          </p:cNvPr>
          <p:cNvSpPr>
            <a:spLocks noGrp="1"/>
          </p:cNvSpPr>
          <p:nvPr>
            <p:ph type="body" idx="27" hasCustomPrompt="1"/>
          </p:nvPr>
        </p:nvSpPr>
        <p:spPr>
          <a:xfrm>
            <a:off x="8081339" y="4602014"/>
            <a:ext cx="3234364" cy="307579"/>
          </a:xfrm>
          <a:prstGeom prst="rect">
            <a:avLst/>
          </a:prstGeom>
        </p:spPr>
        <p:txBody>
          <a:bodyPr lIns="0" anchor="ctr">
            <a:noAutofit/>
          </a:bodyPr>
          <a:lstStyle>
            <a:lvl1pPr marL="0" indent="0">
              <a:buNone/>
              <a:defRPr sz="1051"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Paragraph Title</a:t>
            </a:r>
          </a:p>
        </p:txBody>
      </p:sp>
      <p:sp>
        <p:nvSpPr>
          <p:cNvPr id="41" name="Text Placeholder 3">
            <a:extLst>
              <a:ext uri="{FF2B5EF4-FFF2-40B4-BE49-F238E27FC236}">
                <a16:creationId xmlns:a16="http://schemas.microsoft.com/office/drawing/2014/main" id="{1B7C59E7-1631-4BB3-BF24-86857618381B}"/>
              </a:ext>
            </a:extLst>
          </p:cNvPr>
          <p:cNvSpPr>
            <a:spLocks noGrp="1"/>
          </p:cNvSpPr>
          <p:nvPr>
            <p:ph type="body" sz="half" idx="28" hasCustomPrompt="1"/>
          </p:nvPr>
        </p:nvSpPr>
        <p:spPr>
          <a:xfrm>
            <a:off x="8081336" y="5126067"/>
            <a:ext cx="3234365" cy="865182"/>
          </a:xfrm>
          <a:prstGeom prst="rect">
            <a:avLst/>
          </a:prstGeom>
        </p:spPr>
        <p:txBody>
          <a:bodyPr lIns="0">
            <a:noAutofit/>
          </a:bodyPr>
          <a:lstStyle>
            <a:lvl1pPr marL="0" marR="0" indent="0" algn="l" defTabSz="685783" rtl="0" eaLnBrk="1" fontAlgn="auto" latinLnBrk="0" hangingPunct="1">
              <a:lnSpc>
                <a:spcPct val="90000"/>
              </a:lnSpc>
              <a:spcBef>
                <a:spcPts val="751"/>
              </a:spcBef>
              <a:spcAft>
                <a:spcPts val="0"/>
              </a:spcAft>
              <a:buClr>
                <a:srgbClr val="EF8A44"/>
              </a:buClr>
              <a:buSzTx/>
              <a:buFont typeface="+mj-lt"/>
              <a:buNone/>
              <a:tabLst/>
              <a:defRPr sz="1051"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a:t>
            </a:r>
          </a:p>
        </p:txBody>
      </p:sp>
      <p:pic>
        <p:nvPicPr>
          <p:cNvPr id="42" name="Picture 41" descr="A picture containing drawing&#10;&#10;Description automatically generated">
            <a:extLst>
              <a:ext uri="{FF2B5EF4-FFF2-40B4-BE49-F238E27FC236}">
                <a16:creationId xmlns:a16="http://schemas.microsoft.com/office/drawing/2014/main" id="{576CFEF9-7750-468A-A493-276ABB692B0C}"/>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06676" y="6265618"/>
            <a:ext cx="1179717" cy="591292"/>
          </a:xfrm>
          <a:prstGeom prst="rect">
            <a:avLst/>
          </a:prstGeom>
        </p:spPr>
      </p:pic>
      <p:sp>
        <p:nvSpPr>
          <p:cNvPr id="18" name="Oval 17">
            <a:extLst>
              <a:ext uri="{FF2B5EF4-FFF2-40B4-BE49-F238E27FC236}">
                <a16:creationId xmlns:a16="http://schemas.microsoft.com/office/drawing/2014/main" id="{FFE83558-0D23-4184-A4C6-5A304A0846B6}"/>
              </a:ext>
            </a:extLst>
          </p:cNvPr>
          <p:cNvSpPr/>
          <p:nvPr userDrawn="1"/>
        </p:nvSpPr>
        <p:spPr>
          <a:xfrm>
            <a:off x="6628496" y="866751"/>
            <a:ext cx="1221008" cy="1221008"/>
          </a:xfrm>
          <a:prstGeom prst="ellipse">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9" name="Oval 18">
            <a:extLst>
              <a:ext uri="{FF2B5EF4-FFF2-40B4-BE49-F238E27FC236}">
                <a16:creationId xmlns:a16="http://schemas.microsoft.com/office/drawing/2014/main" id="{21102BCF-7E6C-40DB-B6CA-637C150CF8F9}"/>
              </a:ext>
            </a:extLst>
          </p:cNvPr>
          <p:cNvSpPr/>
          <p:nvPr userDrawn="1"/>
        </p:nvSpPr>
        <p:spPr>
          <a:xfrm>
            <a:off x="6628496" y="2734378"/>
            <a:ext cx="1221008" cy="1221008"/>
          </a:xfrm>
          <a:prstGeom prst="ellipse">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0" name="Oval 19">
            <a:extLst>
              <a:ext uri="{FF2B5EF4-FFF2-40B4-BE49-F238E27FC236}">
                <a16:creationId xmlns:a16="http://schemas.microsoft.com/office/drawing/2014/main" id="{BADD7EDF-1C8B-4D47-B7E0-C3576BB34DFE}"/>
              </a:ext>
            </a:extLst>
          </p:cNvPr>
          <p:cNvSpPr/>
          <p:nvPr userDrawn="1"/>
        </p:nvSpPr>
        <p:spPr>
          <a:xfrm>
            <a:off x="6642156" y="4602005"/>
            <a:ext cx="1221008" cy="1221008"/>
          </a:xfrm>
          <a:prstGeom prst="ellipse">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Tree>
    <p:extLst>
      <p:ext uri="{BB962C8B-B14F-4D97-AF65-F5344CB8AC3E}">
        <p14:creationId xmlns:p14="http://schemas.microsoft.com/office/powerpoint/2010/main" val="134612757"/>
      </p:ext>
    </p:extLst>
  </p:cSld>
  <p:clrMapOvr>
    <a:masterClrMapping/>
  </p:clrMapOvr>
  <p:extLst>
    <p:ext uri="{DCECCB84-F9BA-43D5-87BE-67443E8EF086}">
      <p15:sldGuideLst xmlns:p15="http://schemas.microsoft.com/office/powerpoint/2012/main">
        <p15:guide id="1" orient="horz" pos="2280" userDrawn="1">
          <p15:clr>
            <a:srgbClr val="FBAE40"/>
          </p15:clr>
        </p15:guide>
        <p15:guide id="2" pos="6080" userDrawn="1">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04. Split Slide B | Multi Purpose Text Gesture | 3 Blue">
  <p:cSld name="04. Split Slide B | Multi Purpose Text Gesture | 3 Blue">
    <p:bg>
      <p:bgPr>
        <a:solidFill>
          <a:schemeClr val="accent6"/>
        </a:solidFill>
        <a:effectLst/>
      </p:bgPr>
    </p:bg>
    <p:spTree>
      <p:nvGrpSpPr>
        <p:cNvPr id="1" name="Shape 7553"/>
        <p:cNvGrpSpPr/>
        <p:nvPr/>
      </p:nvGrpSpPr>
      <p:grpSpPr>
        <a:xfrm>
          <a:off x="0" y="0"/>
          <a:ext cx="0" cy="0"/>
          <a:chOff x="0" y="0"/>
          <a:chExt cx="0" cy="0"/>
        </a:xfrm>
      </p:grpSpPr>
      <p:sp>
        <p:nvSpPr>
          <p:cNvPr id="7554" name="Google Shape;7554;g2a39e3d515b_4_3008"/>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55" name="Google Shape;7555;g2a39e3d515b_4_3008"/>
          <p:cNvSpPr txBox="1">
            <a:spLocks noGrp="1"/>
          </p:cNvSpPr>
          <p:nvPr>
            <p:ph type="body" idx="1"/>
          </p:nvPr>
        </p:nvSpPr>
        <p:spPr>
          <a:xfrm>
            <a:off x="6344333" y="649733"/>
            <a:ext cx="51208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
        <p:nvSpPr>
          <p:cNvPr id="7556" name="Google Shape;7556;g2a39e3d515b_4_3008"/>
          <p:cNvSpPr txBox="1">
            <a:spLocks noGrp="1"/>
          </p:cNvSpPr>
          <p:nvPr>
            <p:ph type="title"/>
          </p:nvPr>
        </p:nvSpPr>
        <p:spPr>
          <a:xfrm>
            <a:off x="726833" y="649733"/>
            <a:ext cx="3422800" cy="49244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57" name="Google Shape;7557;g2a39e3d515b_4_300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58" name="Google Shape;7558;g2a39e3d515b_4_3008"/>
          <p:cNvPicPr preferRelativeResize="0"/>
          <p:nvPr/>
        </p:nvPicPr>
        <p:blipFill>
          <a:blip r:embed="rId2">
            <a:alphaModFix/>
          </a:blip>
          <a:stretch>
            <a:fillRect/>
          </a:stretch>
        </p:blipFill>
        <p:spPr>
          <a:xfrm>
            <a:off x="11091268" y="6413100"/>
            <a:ext cx="795941" cy="159200"/>
          </a:xfrm>
          <a:prstGeom prst="rect">
            <a:avLst/>
          </a:prstGeom>
          <a:noFill/>
          <a:ln>
            <a:noFill/>
          </a:ln>
        </p:spPr>
      </p:pic>
      <p:pic>
        <p:nvPicPr>
          <p:cNvPr id="7559" name="Google Shape;7559;g2a39e3d515b_4_3008"/>
          <p:cNvPicPr preferRelativeResize="0"/>
          <p:nvPr/>
        </p:nvPicPr>
        <p:blipFill rotWithShape="1">
          <a:blip r:embed="rId3">
            <a:alphaModFix/>
          </a:blip>
          <a:srcRect l="1613"/>
          <a:stretch/>
        </p:blipFill>
        <p:spPr>
          <a:xfrm>
            <a:off x="0" y="3843834"/>
            <a:ext cx="4149535" cy="2417645"/>
          </a:xfrm>
          <a:prstGeom prst="rect">
            <a:avLst/>
          </a:prstGeom>
          <a:noFill/>
          <a:ln>
            <a:noFill/>
          </a:ln>
        </p:spPr>
      </p:pic>
    </p:spTree>
    <p:extLst>
      <p:ext uri="{BB962C8B-B14F-4D97-AF65-F5344CB8AC3E}">
        <p14:creationId xmlns:p14="http://schemas.microsoft.com/office/powerpoint/2010/main" val="457565862"/>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04. Split Slide B | Multi Purpose Text Gesture | 3 Deep Magenta">
  <p:cSld name="04. Split Slide B | Multi Purpose Text Gesture | 3 Deep Magenta">
    <p:bg>
      <p:bgPr>
        <a:solidFill>
          <a:srgbClr val="32062C"/>
        </a:solidFill>
        <a:effectLst/>
      </p:bgPr>
    </p:bg>
    <p:spTree>
      <p:nvGrpSpPr>
        <p:cNvPr id="1" name="Shape 7560"/>
        <p:cNvGrpSpPr/>
        <p:nvPr/>
      </p:nvGrpSpPr>
      <p:grpSpPr>
        <a:xfrm>
          <a:off x="0" y="0"/>
          <a:ext cx="0" cy="0"/>
          <a:chOff x="0" y="0"/>
          <a:chExt cx="0" cy="0"/>
        </a:xfrm>
      </p:grpSpPr>
      <p:sp>
        <p:nvSpPr>
          <p:cNvPr id="7561" name="Google Shape;7561;g2a39e3d515b_4_3015"/>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62" name="Google Shape;7562;g2a39e3d515b_4_3015"/>
          <p:cNvSpPr txBox="1">
            <a:spLocks noGrp="1"/>
          </p:cNvSpPr>
          <p:nvPr>
            <p:ph type="body" idx="1"/>
          </p:nvPr>
        </p:nvSpPr>
        <p:spPr>
          <a:xfrm>
            <a:off x="6344333" y="649733"/>
            <a:ext cx="51208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
        <p:nvSpPr>
          <p:cNvPr id="7563" name="Google Shape;7563;g2a39e3d515b_4_3015"/>
          <p:cNvSpPr txBox="1">
            <a:spLocks noGrp="1"/>
          </p:cNvSpPr>
          <p:nvPr>
            <p:ph type="title"/>
          </p:nvPr>
        </p:nvSpPr>
        <p:spPr>
          <a:xfrm>
            <a:off x="726833" y="649733"/>
            <a:ext cx="3422800" cy="49244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64" name="Google Shape;7564;g2a39e3d515b_4_3015"/>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65" name="Google Shape;7565;g2a39e3d515b_4_3015"/>
          <p:cNvPicPr preferRelativeResize="0"/>
          <p:nvPr/>
        </p:nvPicPr>
        <p:blipFill>
          <a:blip r:embed="rId2">
            <a:alphaModFix/>
          </a:blip>
          <a:stretch>
            <a:fillRect/>
          </a:stretch>
        </p:blipFill>
        <p:spPr>
          <a:xfrm>
            <a:off x="11091268" y="6413100"/>
            <a:ext cx="795941" cy="159200"/>
          </a:xfrm>
          <a:prstGeom prst="rect">
            <a:avLst/>
          </a:prstGeom>
          <a:noFill/>
          <a:ln>
            <a:noFill/>
          </a:ln>
        </p:spPr>
      </p:pic>
      <p:pic>
        <p:nvPicPr>
          <p:cNvPr id="7566" name="Google Shape;7566;g2a39e3d515b_4_3015"/>
          <p:cNvPicPr preferRelativeResize="0"/>
          <p:nvPr/>
        </p:nvPicPr>
        <p:blipFill rotWithShape="1">
          <a:blip r:embed="rId3">
            <a:alphaModFix/>
          </a:blip>
          <a:srcRect l="1613"/>
          <a:stretch/>
        </p:blipFill>
        <p:spPr>
          <a:xfrm>
            <a:off x="0" y="3843834"/>
            <a:ext cx="4149535" cy="2417645"/>
          </a:xfrm>
          <a:prstGeom prst="rect">
            <a:avLst/>
          </a:prstGeom>
          <a:noFill/>
          <a:ln>
            <a:noFill/>
          </a:ln>
        </p:spPr>
      </p:pic>
    </p:spTree>
    <p:extLst>
      <p:ext uri="{BB962C8B-B14F-4D97-AF65-F5344CB8AC3E}">
        <p14:creationId xmlns:p14="http://schemas.microsoft.com/office/powerpoint/2010/main" val="373338564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04. Split Slide B | Multi Purpose Text Gesture | 3 Cyan">
  <p:cSld name="04. Split Slide B | Multi Purpose Text Gesture | 3 Cyan">
    <p:bg>
      <p:bgPr>
        <a:solidFill>
          <a:schemeClr val="accent3"/>
        </a:solidFill>
        <a:effectLst/>
      </p:bgPr>
    </p:bg>
    <p:spTree>
      <p:nvGrpSpPr>
        <p:cNvPr id="1" name="Shape 7567"/>
        <p:cNvGrpSpPr/>
        <p:nvPr/>
      </p:nvGrpSpPr>
      <p:grpSpPr>
        <a:xfrm>
          <a:off x="0" y="0"/>
          <a:ext cx="0" cy="0"/>
          <a:chOff x="0" y="0"/>
          <a:chExt cx="0" cy="0"/>
        </a:xfrm>
      </p:grpSpPr>
      <p:sp>
        <p:nvSpPr>
          <p:cNvPr id="7568" name="Google Shape;7568;g2a39e3d515b_4_3022"/>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69" name="Google Shape;7569;g2a39e3d515b_4_3022"/>
          <p:cNvSpPr txBox="1">
            <a:spLocks noGrp="1"/>
          </p:cNvSpPr>
          <p:nvPr>
            <p:ph type="body" idx="1"/>
          </p:nvPr>
        </p:nvSpPr>
        <p:spPr>
          <a:xfrm>
            <a:off x="6344333" y="649733"/>
            <a:ext cx="5120800" cy="307713"/>
          </a:xfrm>
          <a:prstGeom prst="rect">
            <a:avLst/>
          </a:prstGeom>
        </p:spPr>
        <p:txBody>
          <a:bodyPr spcFirstLastPara="1" wrap="square" lIns="0" tIns="0" rIns="0" bIns="0" anchor="t" anchorCtr="0">
            <a:spAutoFit/>
          </a:bodyPr>
          <a:lstStyle>
            <a:lvl1pPr marL="304815" lvl="0" indent="-237079" rtl="0">
              <a:spcBef>
                <a:spcPts val="0"/>
              </a:spcBef>
              <a:spcAft>
                <a:spcPts val="0"/>
              </a:spcAft>
              <a:buSzPts val="2000"/>
              <a:buFont typeface="Inter"/>
              <a:buChar char="●"/>
              <a:defRPr sz="1333">
                <a:latin typeface="Inter"/>
                <a:ea typeface="Inter"/>
                <a:cs typeface="Inter"/>
                <a:sym typeface="Inter"/>
              </a:defRPr>
            </a:lvl1pPr>
            <a:lvl2pPr marL="609630" lvl="1" indent="-237079" rtl="0">
              <a:spcBef>
                <a:spcPts val="0"/>
              </a:spcBef>
              <a:spcAft>
                <a:spcPts val="0"/>
              </a:spcAft>
              <a:buSzPts val="2000"/>
              <a:buChar char="○"/>
              <a:defRPr sz="1333"/>
            </a:lvl2pPr>
            <a:lvl3pPr marL="914446" lvl="2" indent="-237079" rtl="0">
              <a:spcBef>
                <a:spcPts val="0"/>
              </a:spcBef>
              <a:spcAft>
                <a:spcPts val="0"/>
              </a:spcAft>
              <a:buSzPts val="2000"/>
              <a:buChar char="■"/>
              <a:defRPr/>
            </a:lvl3pPr>
            <a:lvl4pPr marL="1219261" lvl="3" indent="-237079" rtl="0">
              <a:spcBef>
                <a:spcPts val="0"/>
              </a:spcBef>
              <a:spcAft>
                <a:spcPts val="0"/>
              </a:spcAft>
              <a:buSzPts val="2000"/>
              <a:buChar char="●"/>
              <a:defRPr sz="1333"/>
            </a:lvl4pPr>
            <a:lvl5pPr marL="1524076" lvl="4" indent="-237079" rtl="0">
              <a:spcBef>
                <a:spcPts val="0"/>
              </a:spcBef>
              <a:spcAft>
                <a:spcPts val="0"/>
              </a:spcAft>
              <a:buSzPts val="2000"/>
              <a:buChar char="○"/>
              <a:defRPr sz="1333"/>
            </a:lvl5pPr>
            <a:lvl6pPr marL="1828891" lvl="5" indent="-237079" rtl="0">
              <a:spcBef>
                <a:spcPts val="0"/>
              </a:spcBef>
              <a:spcAft>
                <a:spcPts val="0"/>
              </a:spcAft>
              <a:buSzPts val="2000"/>
              <a:buChar char="■"/>
              <a:defRPr sz="1333"/>
            </a:lvl6pPr>
            <a:lvl7pPr marL="2133707" lvl="6" indent="-237079" rtl="0">
              <a:spcBef>
                <a:spcPts val="0"/>
              </a:spcBef>
              <a:spcAft>
                <a:spcPts val="0"/>
              </a:spcAft>
              <a:buSzPts val="2000"/>
              <a:buChar char="●"/>
              <a:defRPr sz="1333"/>
            </a:lvl7pPr>
            <a:lvl8pPr marL="2438522" lvl="7" indent="-237079" rtl="0">
              <a:spcBef>
                <a:spcPts val="0"/>
              </a:spcBef>
              <a:spcAft>
                <a:spcPts val="0"/>
              </a:spcAft>
              <a:buSzPts val="2000"/>
              <a:buChar char="○"/>
              <a:defRPr sz="1333"/>
            </a:lvl8pPr>
            <a:lvl9pPr marL="2743337" lvl="8" indent="-237079" rtl="0">
              <a:spcBef>
                <a:spcPts val="0"/>
              </a:spcBef>
              <a:spcAft>
                <a:spcPts val="0"/>
              </a:spcAft>
              <a:buSzPts val="2000"/>
              <a:buChar char="■"/>
              <a:defRPr sz="1333"/>
            </a:lvl9pPr>
          </a:lstStyle>
          <a:p>
            <a:endParaRPr/>
          </a:p>
        </p:txBody>
      </p:sp>
      <p:sp>
        <p:nvSpPr>
          <p:cNvPr id="7570" name="Google Shape;7570;g2a39e3d515b_4_3022"/>
          <p:cNvSpPr txBox="1">
            <a:spLocks noGrp="1"/>
          </p:cNvSpPr>
          <p:nvPr>
            <p:ph type="title"/>
          </p:nvPr>
        </p:nvSpPr>
        <p:spPr>
          <a:xfrm>
            <a:off x="726833" y="649733"/>
            <a:ext cx="34228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571" name="Google Shape;7571;g2a39e3d515b_4_3022"/>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572" name="Google Shape;7572;g2a39e3d515b_4_3022"/>
          <p:cNvPicPr preferRelativeResize="0"/>
          <p:nvPr/>
        </p:nvPicPr>
        <p:blipFill>
          <a:blip r:embed="rId2">
            <a:alphaModFix/>
          </a:blip>
          <a:stretch>
            <a:fillRect/>
          </a:stretch>
        </p:blipFill>
        <p:spPr>
          <a:xfrm>
            <a:off x="11091268" y="6413100"/>
            <a:ext cx="795941" cy="159200"/>
          </a:xfrm>
          <a:prstGeom prst="rect">
            <a:avLst/>
          </a:prstGeom>
          <a:noFill/>
          <a:ln>
            <a:noFill/>
          </a:ln>
        </p:spPr>
      </p:pic>
      <p:pic>
        <p:nvPicPr>
          <p:cNvPr id="7573" name="Google Shape;7573;g2a39e3d515b_4_3022"/>
          <p:cNvPicPr preferRelativeResize="0"/>
          <p:nvPr/>
        </p:nvPicPr>
        <p:blipFill rotWithShape="1">
          <a:blip r:embed="rId3">
            <a:alphaModFix/>
          </a:blip>
          <a:srcRect l="1613"/>
          <a:stretch/>
        </p:blipFill>
        <p:spPr>
          <a:xfrm>
            <a:off x="0" y="3843834"/>
            <a:ext cx="4149535" cy="2417645"/>
          </a:xfrm>
          <a:prstGeom prst="rect">
            <a:avLst/>
          </a:prstGeom>
          <a:noFill/>
          <a:ln>
            <a:noFill/>
          </a:ln>
        </p:spPr>
      </p:pic>
    </p:spTree>
    <p:extLst>
      <p:ext uri="{BB962C8B-B14F-4D97-AF65-F5344CB8AC3E}">
        <p14:creationId xmlns:p14="http://schemas.microsoft.com/office/powerpoint/2010/main" val="2302692944"/>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1. Cover Slide A1 Lime">
  <p:cSld name="1. Cover Slide A1 Lime">
    <p:spTree>
      <p:nvGrpSpPr>
        <p:cNvPr id="1" name="Shape 7574"/>
        <p:cNvGrpSpPr/>
        <p:nvPr/>
      </p:nvGrpSpPr>
      <p:grpSpPr>
        <a:xfrm>
          <a:off x="0" y="0"/>
          <a:ext cx="0" cy="0"/>
          <a:chOff x="0" y="0"/>
          <a:chExt cx="0" cy="0"/>
        </a:xfrm>
      </p:grpSpPr>
      <p:pic>
        <p:nvPicPr>
          <p:cNvPr id="7575" name="Google Shape;7575;g2a39e3d515b_4_3029"/>
          <p:cNvPicPr preferRelativeResize="0"/>
          <p:nvPr/>
        </p:nvPicPr>
        <p:blipFill rotWithShape="1">
          <a:blip r:embed="rId2">
            <a:alphaModFix/>
          </a:blip>
          <a:srcRect t="16928" r="13524" b="25274"/>
          <a:stretch/>
        </p:blipFill>
        <p:spPr>
          <a:xfrm>
            <a:off x="5520101" y="211800"/>
            <a:ext cx="6314467" cy="6327668"/>
          </a:xfrm>
          <a:prstGeom prst="rect">
            <a:avLst/>
          </a:prstGeom>
          <a:noFill/>
          <a:ln>
            <a:noFill/>
          </a:ln>
        </p:spPr>
      </p:pic>
      <p:sp>
        <p:nvSpPr>
          <p:cNvPr id="7576" name="Google Shape;7576;g2a39e3d515b_4_3029"/>
          <p:cNvSpPr/>
          <p:nvPr/>
        </p:nvSpPr>
        <p:spPr>
          <a:xfrm>
            <a:off x="0" y="0"/>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77" name="Google Shape;7577;g2a39e3d515b_4_3029"/>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578" name="Google Shape;7578;g2a39e3d515b_4_3029"/>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pic>
        <p:nvPicPr>
          <p:cNvPr id="7579" name="Google Shape;7579;g2a39e3d515b_4_3029"/>
          <p:cNvPicPr preferRelativeResize="0"/>
          <p:nvPr/>
        </p:nvPicPr>
        <p:blipFill rotWithShape="1">
          <a:blip r:embed="rId3">
            <a:alphaModFix/>
          </a:blip>
          <a:srcRect t="129" b="129"/>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166651148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1. Cover Slide A4 White">
  <p:cSld name="1. Cover Slide A4 White">
    <p:spTree>
      <p:nvGrpSpPr>
        <p:cNvPr id="1" name="Shape 7580"/>
        <p:cNvGrpSpPr/>
        <p:nvPr/>
      </p:nvGrpSpPr>
      <p:grpSpPr>
        <a:xfrm>
          <a:off x="0" y="0"/>
          <a:ext cx="0" cy="0"/>
          <a:chOff x="0" y="0"/>
          <a:chExt cx="0" cy="0"/>
        </a:xfrm>
      </p:grpSpPr>
      <p:pic>
        <p:nvPicPr>
          <p:cNvPr id="7581" name="Google Shape;7581;g2a39e3d515b_4_3035"/>
          <p:cNvPicPr preferRelativeResize="0"/>
          <p:nvPr/>
        </p:nvPicPr>
        <p:blipFill rotWithShape="1">
          <a:blip r:embed="rId2">
            <a:alphaModFix/>
          </a:blip>
          <a:srcRect t="11801" b="16105"/>
          <a:stretch/>
        </p:blipFill>
        <p:spPr>
          <a:xfrm>
            <a:off x="5830200" y="238267"/>
            <a:ext cx="5927500" cy="6407100"/>
          </a:xfrm>
          <a:prstGeom prst="rect">
            <a:avLst/>
          </a:prstGeom>
          <a:noFill/>
          <a:ln>
            <a:noFill/>
          </a:ln>
        </p:spPr>
      </p:pic>
      <p:sp>
        <p:nvSpPr>
          <p:cNvPr id="7582" name="Google Shape;7582;g2a39e3d515b_4_3035"/>
          <p:cNvSpPr/>
          <p:nvPr/>
        </p:nvSpPr>
        <p:spPr>
          <a:xfrm>
            <a:off x="0" y="0"/>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83" name="Google Shape;7583;g2a39e3d515b_4_3035"/>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584" name="Google Shape;7584;g2a39e3d515b_4_3035"/>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pic>
        <p:nvPicPr>
          <p:cNvPr id="7585" name="Google Shape;7585;g2a39e3d515b_4_3035"/>
          <p:cNvPicPr preferRelativeResize="0"/>
          <p:nvPr/>
        </p:nvPicPr>
        <p:blipFill rotWithShape="1">
          <a:blip r:embed="rId3">
            <a:alphaModFix/>
          </a:blip>
          <a:srcRect t="129" b="129"/>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304104958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1. Cover Slide A2 Purple">
  <p:cSld name="1. Cover Slide A2 Purple">
    <p:bg>
      <p:bgPr>
        <a:solidFill>
          <a:schemeClr val="accent4"/>
        </a:solidFill>
        <a:effectLst/>
      </p:bgPr>
    </p:bg>
    <p:spTree>
      <p:nvGrpSpPr>
        <p:cNvPr id="1" name="Shape 7586"/>
        <p:cNvGrpSpPr/>
        <p:nvPr/>
      </p:nvGrpSpPr>
      <p:grpSpPr>
        <a:xfrm>
          <a:off x="0" y="0"/>
          <a:ext cx="0" cy="0"/>
          <a:chOff x="0" y="0"/>
          <a:chExt cx="0" cy="0"/>
        </a:xfrm>
      </p:grpSpPr>
      <p:pic>
        <p:nvPicPr>
          <p:cNvPr id="7587" name="Google Shape;7587;g2a39e3d515b_4_3041"/>
          <p:cNvPicPr preferRelativeResize="0"/>
          <p:nvPr/>
        </p:nvPicPr>
        <p:blipFill>
          <a:blip r:embed="rId2">
            <a:alphaModFix/>
          </a:blip>
          <a:stretch>
            <a:fillRect/>
          </a:stretch>
        </p:blipFill>
        <p:spPr>
          <a:xfrm>
            <a:off x="2532467" y="544633"/>
            <a:ext cx="9104268" cy="6072467"/>
          </a:xfrm>
          <a:prstGeom prst="rect">
            <a:avLst/>
          </a:prstGeom>
          <a:noFill/>
          <a:ln>
            <a:noFill/>
          </a:ln>
        </p:spPr>
      </p:pic>
      <p:sp>
        <p:nvSpPr>
          <p:cNvPr id="7588" name="Google Shape;7588;g2a39e3d515b_4_3041"/>
          <p:cNvSpPr/>
          <p:nvPr/>
        </p:nvSpPr>
        <p:spPr>
          <a:xfrm>
            <a:off x="0" y="0"/>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89" name="Google Shape;7589;g2a39e3d515b_4_3041"/>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6400"/>
              <a:buNone/>
              <a:defRPr sz="4267">
                <a:solidFill>
                  <a:schemeClr val="lt1"/>
                </a:solidFill>
              </a:defRPr>
            </a:lvl1pPr>
            <a:lvl2pPr lvl="1" rtl="0">
              <a:spcBef>
                <a:spcPts val="0"/>
              </a:spcBef>
              <a:spcAft>
                <a:spcPts val="0"/>
              </a:spcAft>
              <a:buClr>
                <a:schemeClr val="lt1"/>
              </a:buClr>
              <a:buSzPts val="5600"/>
              <a:buNone/>
              <a:defRPr>
                <a:solidFill>
                  <a:schemeClr val="lt1"/>
                </a:solidFill>
              </a:defRPr>
            </a:lvl2pPr>
            <a:lvl3pPr lvl="2" rtl="0">
              <a:spcBef>
                <a:spcPts val="0"/>
              </a:spcBef>
              <a:spcAft>
                <a:spcPts val="0"/>
              </a:spcAft>
              <a:buClr>
                <a:schemeClr val="lt1"/>
              </a:buClr>
              <a:buSzPts val="5600"/>
              <a:buNone/>
              <a:defRPr>
                <a:solidFill>
                  <a:schemeClr val="lt1"/>
                </a:solidFill>
              </a:defRPr>
            </a:lvl3pPr>
            <a:lvl4pPr lvl="3" rtl="0">
              <a:spcBef>
                <a:spcPts val="0"/>
              </a:spcBef>
              <a:spcAft>
                <a:spcPts val="0"/>
              </a:spcAft>
              <a:buClr>
                <a:schemeClr val="lt1"/>
              </a:buClr>
              <a:buSzPts val="5600"/>
              <a:buNone/>
              <a:defRPr>
                <a:solidFill>
                  <a:schemeClr val="lt1"/>
                </a:solidFill>
              </a:defRPr>
            </a:lvl4pPr>
            <a:lvl5pPr lvl="4" rtl="0">
              <a:spcBef>
                <a:spcPts val="0"/>
              </a:spcBef>
              <a:spcAft>
                <a:spcPts val="0"/>
              </a:spcAft>
              <a:buClr>
                <a:schemeClr val="lt1"/>
              </a:buClr>
              <a:buSzPts val="5600"/>
              <a:buNone/>
              <a:defRPr>
                <a:solidFill>
                  <a:schemeClr val="lt1"/>
                </a:solidFill>
              </a:defRPr>
            </a:lvl5pPr>
            <a:lvl6pPr lvl="5" rtl="0">
              <a:spcBef>
                <a:spcPts val="0"/>
              </a:spcBef>
              <a:spcAft>
                <a:spcPts val="0"/>
              </a:spcAft>
              <a:buClr>
                <a:schemeClr val="lt1"/>
              </a:buClr>
              <a:buSzPts val="5600"/>
              <a:buNone/>
              <a:defRPr>
                <a:solidFill>
                  <a:schemeClr val="lt1"/>
                </a:solidFill>
              </a:defRPr>
            </a:lvl6pPr>
            <a:lvl7pPr lvl="6" rtl="0">
              <a:spcBef>
                <a:spcPts val="0"/>
              </a:spcBef>
              <a:spcAft>
                <a:spcPts val="0"/>
              </a:spcAft>
              <a:buClr>
                <a:schemeClr val="lt1"/>
              </a:buClr>
              <a:buSzPts val="5600"/>
              <a:buNone/>
              <a:defRPr>
                <a:solidFill>
                  <a:schemeClr val="lt1"/>
                </a:solidFill>
              </a:defRPr>
            </a:lvl7pPr>
            <a:lvl8pPr lvl="7" rtl="0">
              <a:spcBef>
                <a:spcPts val="0"/>
              </a:spcBef>
              <a:spcAft>
                <a:spcPts val="0"/>
              </a:spcAft>
              <a:buClr>
                <a:schemeClr val="lt1"/>
              </a:buClr>
              <a:buSzPts val="5600"/>
              <a:buNone/>
              <a:defRPr>
                <a:solidFill>
                  <a:schemeClr val="lt1"/>
                </a:solidFill>
              </a:defRPr>
            </a:lvl8pPr>
            <a:lvl9pPr lvl="8" rtl="0">
              <a:spcBef>
                <a:spcPts val="0"/>
              </a:spcBef>
              <a:spcAft>
                <a:spcPts val="0"/>
              </a:spcAft>
              <a:buClr>
                <a:schemeClr val="lt1"/>
              </a:buClr>
              <a:buSzPts val="5600"/>
              <a:buNone/>
              <a:defRPr>
                <a:solidFill>
                  <a:schemeClr val="lt1"/>
                </a:solidFill>
              </a:defRPr>
            </a:lvl9pPr>
          </a:lstStyle>
          <a:p>
            <a:endParaRPr/>
          </a:p>
        </p:txBody>
      </p:sp>
      <p:sp>
        <p:nvSpPr>
          <p:cNvPr id="7590" name="Google Shape;7590;g2a39e3d515b_4_3041"/>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000"/>
              <a:buFont typeface="Inter"/>
              <a:buNone/>
              <a:defRPr sz="1333">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pic>
        <p:nvPicPr>
          <p:cNvPr id="7591" name="Google Shape;7591;g2a39e3d515b_4_3041"/>
          <p:cNvPicPr preferRelativeResize="0"/>
          <p:nvPr/>
        </p:nvPicPr>
        <p:blipFill rotWithShape="1">
          <a:blip r:embed="rId3">
            <a:alphaModFix/>
          </a:blip>
          <a:srcRect t="129" b="129"/>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372980176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1. Cover Slide A3 Nori">
  <p:cSld name="1. Cover Slide A3 Nori">
    <p:bg>
      <p:bgPr>
        <a:solidFill>
          <a:schemeClr val="accent4"/>
        </a:solidFill>
        <a:effectLst/>
      </p:bgPr>
    </p:bg>
    <p:spTree>
      <p:nvGrpSpPr>
        <p:cNvPr id="1" name="Shape 7592"/>
        <p:cNvGrpSpPr/>
        <p:nvPr/>
      </p:nvGrpSpPr>
      <p:grpSpPr>
        <a:xfrm>
          <a:off x="0" y="0"/>
          <a:ext cx="0" cy="0"/>
          <a:chOff x="0" y="0"/>
          <a:chExt cx="0" cy="0"/>
        </a:xfrm>
      </p:grpSpPr>
      <p:pic>
        <p:nvPicPr>
          <p:cNvPr id="7593" name="Google Shape;7593;g2a39e3d515b_4_3047"/>
          <p:cNvPicPr preferRelativeResize="0"/>
          <p:nvPr/>
        </p:nvPicPr>
        <p:blipFill rotWithShape="1">
          <a:blip r:embed="rId2">
            <a:alphaModFix/>
          </a:blip>
          <a:srcRect t="872" r="4187"/>
          <a:stretch/>
        </p:blipFill>
        <p:spPr>
          <a:xfrm>
            <a:off x="2256300" y="6117"/>
            <a:ext cx="9946368" cy="6864000"/>
          </a:xfrm>
          <a:prstGeom prst="rect">
            <a:avLst/>
          </a:prstGeom>
          <a:noFill/>
          <a:ln>
            <a:noFill/>
          </a:ln>
        </p:spPr>
      </p:pic>
      <p:sp>
        <p:nvSpPr>
          <p:cNvPr id="7594" name="Google Shape;7594;g2a39e3d515b_4_3047"/>
          <p:cNvSpPr/>
          <p:nvPr/>
        </p:nvSpPr>
        <p:spPr>
          <a:xfrm>
            <a:off x="0" y="0"/>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595" name="Google Shape;7595;g2a39e3d515b_4_3047"/>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Clr>
                <a:schemeClr val="accent1"/>
              </a:buClr>
              <a:buSzPts val="6400"/>
              <a:buNone/>
              <a:defRPr sz="4267">
                <a:solidFill>
                  <a:schemeClr val="accent1"/>
                </a:solidFill>
              </a:defRPr>
            </a:lvl1pPr>
            <a:lvl2pPr lvl="1" rtl="0">
              <a:spcBef>
                <a:spcPts val="0"/>
              </a:spcBef>
              <a:spcAft>
                <a:spcPts val="0"/>
              </a:spcAft>
              <a:buClr>
                <a:schemeClr val="accent1"/>
              </a:buClr>
              <a:buSzPts val="5600"/>
              <a:buNone/>
              <a:defRPr>
                <a:solidFill>
                  <a:schemeClr val="accent1"/>
                </a:solidFill>
              </a:defRPr>
            </a:lvl2pPr>
            <a:lvl3pPr lvl="2" rtl="0">
              <a:spcBef>
                <a:spcPts val="0"/>
              </a:spcBef>
              <a:spcAft>
                <a:spcPts val="0"/>
              </a:spcAft>
              <a:buClr>
                <a:schemeClr val="accent1"/>
              </a:buClr>
              <a:buSzPts val="5600"/>
              <a:buNone/>
              <a:defRPr>
                <a:solidFill>
                  <a:schemeClr val="accent1"/>
                </a:solidFill>
              </a:defRPr>
            </a:lvl3pPr>
            <a:lvl4pPr lvl="3" rtl="0">
              <a:spcBef>
                <a:spcPts val="0"/>
              </a:spcBef>
              <a:spcAft>
                <a:spcPts val="0"/>
              </a:spcAft>
              <a:buClr>
                <a:schemeClr val="accent1"/>
              </a:buClr>
              <a:buSzPts val="5600"/>
              <a:buNone/>
              <a:defRPr>
                <a:solidFill>
                  <a:schemeClr val="accent1"/>
                </a:solidFill>
              </a:defRPr>
            </a:lvl4pPr>
            <a:lvl5pPr lvl="4" rtl="0">
              <a:spcBef>
                <a:spcPts val="0"/>
              </a:spcBef>
              <a:spcAft>
                <a:spcPts val="0"/>
              </a:spcAft>
              <a:buClr>
                <a:schemeClr val="accent1"/>
              </a:buClr>
              <a:buSzPts val="5600"/>
              <a:buNone/>
              <a:defRPr>
                <a:solidFill>
                  <a:schemeClr val="accent1"/>
                </a:solidFill>
              </a:defRPr>
            </a:lvl5pPr>
            <a:lvl6pPr lvl="5" rtl="0">
              <a:spcBef>
                <a:spcPts val="0"/>
              </a:spcBef>
              <a:spcAft>
                <a:spcPts val="0"/>
              </a:spcAft>
              <a:buClr>
                <a:schemeClr val="accent1"/>
              </a:buClr>
              <a:buSzPts val="5600"/>
              <a:buNone/>
              <a:defRPr>
                <a:solidFill>
                  <a:schemeClr val="accent1"/>
                </a:solidFill>
              </a:defRPr>
            </a:lvl6pPr>
            <a:lvl7pPr lvl="6" rtl="0">
              <a:spcBef>
                <a:spcPts val="0"/>
              </a:spcBef>
              <a:spcAft>
                <a:spcPts val="0"/>
              </a:spcAft>
              <a:buClr>
                <a:schemeClr val="accent1"/>
              </a:buClr>
              <a:buSzPts val="5600"/>
              <a:buNone/>
              <a:defRPr>
                <a:solidFill>
                  <a:schemeClr val="accent1"/>
                </a:solidFill>
              </a:defRPr>
            </a:lvl7pPr>
            <a:lvl8pPr lvl="7" rtl="0">
              <a:spcBef>
                <a:spcPts val="0"/>
              </a:spcBef>
              <a:spcAft>
                <a:spcPts val="0"/>
              </a:spcAft>
              <a:buClr>
                <a:schemeClr val="accent1"/>
              </a:buClr>
              <a:buSzPts val="5600"/>
              <a:buNone/>
              <a:defRPr>
                <a:solidFill>
                  <a:schemeClr val="accent1"/>
                </a:solidFill>
              </a:defRPr>
            </a:lvl8pPr>
            <a:lvl9pPr lvl="8" rtl="0">
              <a:spcBef>
                <a:spcPts val="0"/>
              </a:spcBef>
              <a:spcAft>
                <a:spcPts val="0"/>
              </a:spcAft>
              <a:buClr>
                <a:schemeClr val="accent1"/>
              </a:buClr>
              <a:buSzPts val="5600"/>
              <a:buNone/>
              <a:defRPr>
                <a:solidFill>
                  <a:schemeClr val="accent1"/>
                </a:solidFill>
              </a:defRPr>
            </a:lvl9pPr>
          </a:lstStyle>
          <a:p>
            <a:endParaRPr/>
          </a:p>
        </p:txBody>
      </p:sp>
      <p:sp>
        <p:nvSpPr>
          <p:cNvPr id="7596" name="Google Shape;7596;g2a39e3d515b_4_3047"/>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Clr>
                <a:schemeClr val="accent1"/>
              </a:buClr>
              <a:buSzPts val="2000"/>
              <a:buFont typeface="Inter"/>
              <a:buNone/>
              <a:defRPr sz="1333">
                <a:solidFill>
                  <a:schemeClr val="accent1"/>
                </a:solidFill>
                <a:latin typeface="Inter"/>
                <a:ea typeface="Inter"/>
                <a:cs typeface="Inter"/>
                <a:sym typeface="Inter"/>
              </a:defRPr>
            </a:lvl1pPr>
            <a:lvl2pPr lvl="1" rtl="0">
              <a:spcBef>
                <a:spcPts val="0"/>
              </a:spcBef>
              <a:spcAft>
                <a:spcPts val="0"/>
              </a:spcAft>
              <a:buClr>
                <a:schemeClr val="accent1"/>
              </a:buClr>
              <a:buSzPts val="2800"/>
              <a:buNone/>
              <a:defRPr>
                <a:solidFill>
                  <a:schemeClr val="accent1"/>
                </a:solidFill>
              </a:defRPr>
            </a:lvl2pPr>
            <a:lvl3pPr lvl="2" rtl="0">
              <a:spcBef>
                <a:spcPts val="0"/>
              </a:spcBef>
              <a:spcAft>
                <a:spcPts val="0"/>
              </a:spcAft>
              <a:buClr>
                <a:schemeClr val="accent1"/>
              </a:buClr>
              <a:buSzPts val="2000"/>
              <a:buNone/>
              <a:defRPr>
                <a:solidFill>
                  <a:schemeClr val="accent1"/>
                </a:solidFill>
              </a:defRPr>
            </a:lvl3pPr>
            <a:lvl4pPr lvl="3" rtl="0">
              <a:spcBef>
                <a:spcPts val="0"/>
              </a:spcBef>
              <a:spcAft>
                <a:spcPts val="0"/>
              </a:spcAft>
              <a:buClr>
                <a:schemeClr val="accent1"/>
              </a:buClr>
              <a:buSzPts val="1400"/>
              <a:buNone/>
              <a:defRPr>
                <a:solidFill>
                  <a:schemeClr val="accent1"/>
                </a:solidFill>
              </a:defRPr>
            </a:lvl4pPr>
            <a:lvl5pPr lvl="4" rtl="0">
              <a:spcBef>
                <a:spcPts val="0"/>
              </a:spcBef>
              <a:spcAft>
                <a:spcPts val="0"/>
              </a:spcAft>
              <a:buClr>
                <a:schemeClr val="accent1"/>
              </a:buClr>
              <a:buSzPts val="1400"/>
              <a:buNone/>
              <a:defRPr>
                <a:solidFill>
                  <a:schemeClr val="accent1"/>
                </a:solidFill>
              </a:defRPr>
            </a:lvl5pPr>
            <a:lvl6pPr lvl="5" rtl="0">
              <a:spcBef>
                <a:spcPts val="0"/>
              </a:spcBef>
              <a:spcAft>
                <a:spcPts val="0"/>
              </a:spcAft>
              <a:buClr>
                <a:schemeClr val="accent1"/>
              </a:buClr>
              <a:buSzPts val="1400"/>
              <a:buNone/>
              <a:defRPr>
                <a:solidFill>
                  <a:schemeClr val="accent1"/>
                </a:solidFill>
              </a:defRPr>
            </a:lvl6pPr>
            <a:lvl7pPr lvl="6" rtl="0">
              <a:spcBef>
                <a:spcPts val="0"/>
              </a:spcBef>
              <a:spcAft>
                <a:spcPts val="0"/>
              </a:spcAft>
              <a:buClr>
                <a:schemeClr val="accent1"/>
              </a:buClr>
              <a:buSzPts val="1400"/>
              <a:buNone/>
              <a:defRPr>
                <a:solidFill>
                  <a:schemeClr val="accent1"/>
                </a:solidFill>
              </a:defRPr>
            </a:lvl7pPr>
            <a:lvl8pPr lvl="7" rtl="0">
              <a:spcBef>
                <a:spcPts val="0"/>
              </a:spcBef>
              <a:spcAft>
                <a:spcPts val="0"/>
              </a:spcAft>
              <a:buClr>
                <a:schemeClr val="accent1"/>
              </a:buClr>
              <a:buSzPts val="1400"/>
              <a:buNone/>
              <a:defRPr>
                <a:solidFill>
                  <a:schemeClr val="accent1"/>
                </a:solidFill>
              </a:defRPr>
            </a:lvl8pPr>
            <a:lvl9pPr lvl="8" rtl="0">
              <a:spcBef>
                <a:spcPts val="0"/>
              </a:spcBef>
              <a:spcAft>
                <a:spcPts val="0"/>
              </a:spcAft>
              <a:buClr>
                <a:schemeClr val="accent1"/>
              </a:buClr>
              <a:buSzPts val="1400"/>
              <a:buNone/>
              <a:defRPr>
                <a:solidFill>
                  <a:schemeClr val="accent1"/>
                </a:solidFill>
              </a:defRPr>
            </a:lvl9pPr>
          </a:lstStyle>
          <a:p>
            <a:endParaRPr/>
          </a:p>
        </p:txBody>
      </p:sp>
      <p:pic>
        <p:nvPicPr>
          <p:cNvPr id="7597" name="Google Shape;7597;g2a39e3d515b_4_3047"/>
          <p:cNvPicPr preferRelativeResize="0"/>
          <p:nvPr/>
        </p:nvPicPr>
        <p:blipFill rotWithShape="1">
          <a:blip r:embed="rId3">
            <a:alphaModFix/>
          </a:blip>
          <a:srcRect t="9"/>
          <a:stretch/>
        </p:blipFill>
        <p:spPr>
          <a:xfrm>
            <a:off x="726833" y="730501"/>
            <a:ext cx="1529467" cy="304667"/>
          </a:xfrm>
          <a:prstGeom prst="rect">
            <a:avLst/>
          </a:prstGeom>
          <a:noFill/>
          <a:ln>
            <a:noFill/>
          </a:ln>
        </p:spPr>
      </p:pic>
    </p:spTree>
    <p:extLst>
      <p:ext uri="{BB962C8B-B14F-4D97-AF65-F5344CB8AC3E}">
        <p14:creationId xmlns:p14="http://schemas.microsoft.com/office/powerpoint/2010/main" val="897921116"/>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1. Cover Slide C1 Lime">
  <p:cSld name="1. Cover Slide C1 Lime">
    <p:spTree>
      <p:nvGrpSpPr>
        <p:cNvPr id="1" name="Shape 7598"/>
        <p:cNvGrpSpPr/>
        <p:nvPr/>
      </p:nvGrpSpPr>
      <p:grpSpPr>
        <a:xfrm>
          <a:off x="0" y="0"/>
          <a:ext cx="0" cy="0"/>
          <a:chOff x="0" y="0"/>
          <a:chExt cx="0" cy="0"/>
        </a:xfrm>
      </p:grpSpPr>
      <p:pic>
        <p:nvPicPr>
          <p:cNvPr id="7599" name="Google Shape;7599;g2a39e3d515b_4_3053"/>
          <p:cNvPicPr preferRelativeResize="0"/>
          <p:nvPr/>
        </p:nvPicPr>
        <p:blipFill rotWithShape="1">
          <a:blip r:embed="rId2">
            <a:alphaModFix/>
          </a:blip>
          <a:srcRect t="7798" b="7806"/>
          <a:stretch/>
        </p:blipFill>
        <p:spPr>
          <a:xfrm>
            <a:off x="1" y="0"/>
            <a:ext cx="12192003" cy="6857997"/>
          </a:xfrm>
          <a:prstGeom prst="rect">
            <a:avLst/>
          </a:prstGeom>
          <a:noFill/>
          <a:ln>
            <a:noFill/>
          </a:ln>
        </p:spPr>
      </p:pic>
      <p:sp>
        <p:nvSpPr>
          <p:cNvPr id="7600" name="Google Shape;7600;g2a39e3d515b_4_3053"/>
          <p:cNvSpPr/>
          <p:nvPr/>
        </p:nvSpPr>
        <p:spPr>
          <a:xfrm>
            <a:off x="3" y="2410924"/>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rgbClr val="D3FB5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6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7601" name="Google Shape;7601;g2a39e3d515b_4_3053"/>
          <p:cNvPicPr preferRelativeResize="0"/>
          <p:nvPr/>
        </p:nvPicPr>
        <p:blipFill rotWithShape="1">
          <a:blip r:embed="rId3">
            <a:alphaModFix/>
          </a:blip>
          <a:srcRect t="129" b="129"/>
          <a:stretch/>
        </p:blipFill>
        <p:spPr>
          <a:xfrm>
            <a:off x="726833" y="730500"/>
            <a:ext cx="1529467" cy="304667"/>
          </a:xfrm>
          <a:prstGeom prst="rect">
            <a:avLst/>
          </a:prstGeom>
          <a:noFill/>
          <a:ln>
            <a:noFill/>
          </a:ln>
          <a:effectLst>
            <a:outerShdw blurRad="542925" dist="19050" dir="5400000" algn="bl" rotWithShape="0">
              <a:srgbClr val="000000">
                <a:alpha val="30000"/>
              </a:srgbClr>
            </a:outerShdw>
          </a:effectLst>
        </p:spPr>
      </p:pic>
      <p:sp>
        <p:nvSpPr>
          <p:cNvPr id="7602" name="Google Shape;7602;g2a39e3d515b_4_3053"/>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03" name="Google Shape;7603;g2a39e3d515b_4_3053"/>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234229990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1. Cover Slide C2 Cyan">
  <p:cSld name="1. Cover Slide C2 Cyan">
    <p:spTree>
      <p:nvGrpSpPr>
        <p:cNvPr id="1" name="Shape 7604"/>
        <p:cNvGrpSpPr/>
        <p:nvPr/>
      </p:nvGrpSpPr>
      <p:grpSpPr>
        <a:xfrm>
          <a:off x="0" y="0"/>
          <a:ext cx="0" cy="0"/>
          <a:chOff x="0" y="0"/>
          <a:chExt cx="0" cy="0"/>
        </a:xfrm>
      </p:grpSpPr>
      <p:pic>
        <p:nvPicPr>
          <p:cNvPr id="7605" name="Google Shape;7605;g2a39e3d515b_4_3059"/>
          <p:cNvPicPr preferRelativeResize="0"/>
          <p:nvPr/>
        </p:nvPicPr>
        <p:blipFill rotWithShape="1">
          <a:blip r:embed="rId2">
            <a:alphaModFix/>
          </a:blip>
          <a:srcRect t="7798" b="7806"/>
          <a:stretch/>
        </p:blipFill>
        <p:spPr>
          <a:xfrm>
            <a:off x="1" y="0"/>
            <a:ext cx="12192003" cy="6857997"/>
          </a:xfrm>
          <a:prstGeom prst="rect">
            <a:avLst/>
          </a:prstGeom>
          <a:noFill/>
          <a:ln>
            <a:noFill/>
          </a:ln>
        </p:spPr>
      </p:pic>
      <p:sp>
        <p:nvSpPr>
          <p:cNvPr id="7606" name="Google Shape;7606;g2a39e3d515b_4_3059"/>
          <p:cNvSpPr/>
          <p:nvPr/>
        </p:nvSpPr>
        <p:spPr>
          <a:xfrm>
            <a:off x="3" y="2410924"/>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6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7607" name="Google Shape;7607;g2a39e3d515b_4_3059"/>
          <p:cNvPicPr preferRelativeResize="0"/>
          <p:nvPr/>
        </p:nvPicPr>
        <p:blipFill rotWithShape="1">
          <a:blip r:embed="rId3">
            <a:alphaModFix/>
          </a:blip>
          <a:srcRect t="129" b="129"/>
          <a:stretch/>
        </p:blipFill>
        <p:spPr>
          <a:xfrm>
            <a:off x="726833" y="730500"/>
            <a:ext cx="1529467" cy="304667"/>
          </a:xfrm>
          <a:prstGeom prst="rect">
            <a:avLst/>
          </a:prstGeom>
          <a:noFill/>
          <a:ln>
            <a:noFill/>
          </a:ln>
          <a:effectLst>
            <a:outerShdw blurRad="542925" dist="19050" dir="5400000" algn="bl" rotWithShape="0">
              <a:srgbClr val="000000">
                <a:alpha val="30000"/>
              </a:srgbClr>
            </a:outerShdw>
          </a:effectLst>
        </p:spPr>
      </p:pic>
      <p:sp>
        <p:nvSpPr>
          <p:cNvPr id="7608" name="Google Shape;7608;g2a39e3d515b_4_3059"/>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09" name="Google Shape;7609;g2a39e3d515b_4_3059"/>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408569483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1. Cover Slide C3 Nori">
  <p:cSld name="1. Cover Slide C3 Nori">
    <p:spTree>
      <p:nvGrpSpPr>
        <p:cNvPr id="1" name="Shape 7610"/>
        <p:cNvGrpSpPr/>
        <p:nvPr/>
      </p:nvGrpSpPr>
      <p:grpSpPr>
        <a:xfrm>
          <a:off x="0" y="0"/>
          <a:ext cx="0" cy="0"/>
          <a:chOff x="0" y="0"/>
          <a:chExt cx="0" cy="0"/>
        </a:xfrm>
      </p:grpSpPr>
      <p:pic>
        <p:nvPicPr>
          <p:cNvPr id="7611" name="Google Shape;7611;g2a39e3d515b_4_3065"/>
          <p:cNvPicPr preferRelativeResize="0"/>
          <p:nvPr/>
        </p:nvPicPr>
        <p:blipFill rotWithShape="1">
          <a:blip r:embed="rId2">
            <a:alphaModFix/>
          </a:blip>
          <a:srcRect t="7798" b="7806"/>
          <a:stretch/>
        </p:blipFill>
        <p:spPr>
          <a:xfrm>
            <a:off x="1" y="0"/>
            <a:ext cx="12192003" cy="6857997"/>
          </a:xfrm>
          <a:prstGeom prst="rect">
            <a:avLst/>
          </a:prstGeom>
          <a:noFill/>
          <a:ln>
            <a:noFill/>
          </a:ln>
        </p:spPr>
      </p:pic>
      <p:sp>
        <p:nvSpPr>
          <p:cNvPr id="7612" name="Google Shape;7612;g2a39e3d515b_4_3065"/>
          <p:cNvSpPr/>
          <p:nvPr/>
        </p:nvSpPr>
        <p:spPr>
          <a:xfrm>
            <a:off x="3" y="2410924"/>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6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7613" name="Google Shape;7613;g2a39e3d515b_4_3065"/>
          <p:cNvPicPr preferRelativeResize="0"/>
          <p:nvPr/>
        </p:nvPicPr>
        <p:blipFill rotWithShape="1">
          <a:blip r:embed="rId3">
            <a:alphaModFix/>
          </a:blip>
          <a:srcRect t="129" b="129"/>
          <a:stretch/>
        </p:blipFill>
        <p:spPr>
          <a:xfrm>
            <a:off x="726833" y="730500"/>
            <a:ext cx="1529467" cy="304667"/>
          </a:xfrm>
          <a:prstGeom prst="rect">
            <a:avLst/>
          </a:prstGeom>
          <a:noFill/>
          <a:ln>
            <a:noFill/>
          </a:ln>
          <a:effectLst>
            <a:outerShdw blurRad="542925" dist="19050" dir="5400000" algn="bl" rotWithShape="0">
              <a:srgbClr val="000000">
                <a:alpha val="30000"/>
              </a:srgbClr>
            </a:outerShdw>
          </a:effectLst>
        </p:spPr>
      </p:pic>
      <p:sp>
        <p:nvSpPr>
          <p:cNvPr id="7614" name="Google Shape;7614;g2a39e3d515b_4_3065"/>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Clr>
                <a:schemeClr val="accent1"/>
              </a:buClr>
              <a:buSzPts val="6400"/>
              <a:buNone/>
              <a:defRPr sz="4267">
                <a:solidFill>
                  <a:schemeClr val="accent1"/>
                </a:solidFill>
              </a:defRPr>
            </a:lvl1pPr>
            <a:lvl2pPr lvl="1" rtl="0">
              <a:spcBef>
                <a:spcPts val="0"/>
              </a:spcBef>
              <a:spcAft>
                <a:spcPts val="0"/>
              </a:spcAft>
              <a:buClr>
                <a:schemeClr val="accent1"/>
              </a:buClr>
              <a:buSzPts val="5600"/>
              <a:buNone/>
              <a:defRPr>
                <a:solidFill>
                  <a:schemeClr val="accent1"/>
                </a:solidFill>
              </a:defRPr>
            </a:lvl2pPr>
            <a:lvl3pPr lvl="2" rtl="0">
              <a:spcBef>
                <a:spcPts val="0"/>
              </a:spcBef>
              <a:spcAft>
                <a:spcPts val="0"/>
              </a:spcAft>
              <a:buClr>
                <a:schemeClr val="accent1"/>
              </a:buClr>
              <a:buSzPts val="5600"/>
              <a:buNone/>
              <a:defRPr>
                <a:solidFill>
                  <a:schemeClr val="accent1"/>
                </a:solidFill>
              </a:defRPr>
            </a:lvl3pPr>
            <a:lvl4pPr lvl="3" rtl="0">
              <a:spcBef>
                <a:spcPts val="0"/>
              </a:spcBef>
              <a:spcAft>
                <a:spcPts val="0"/>
              </a:spcAft>
              <a:buClr>
                <a:schemeClr val="accent1"/>
              </a:buClr>
              <a:buSzPts val="5600"/>
              <a:buNone/>
              <a:defRPr>
                <a:solidFill>
                  <a:schemeClr val="accent1"/>
                </a:solidFill>
              </a:defRPr>
            </a:lvl4pPr>
            <a:lvl5pPr lvl="4" rtl="0">
              <a:spcBef>
                <a:spcPts val="0"/>
              </a:spcBef>
              <a:spcAft>
                <a:spcPts val="0"/>
              </a:spcAft>
              <a:buClr>
                <a:schemeClr val="accent1"/>
              </a:buClr>
              <a:buSzPts val="5600"/>
              <a:buNone/>
              <a:defRPr>
                <a:solidFill>
                  <a:schemeClr val="accent1"/>
                </a:solidFill>
              </a:defRPr>
            </a:lvl5pPr>
            <a:lvl6pPr lvl="5" rtl="0">
              <a:spcBef>
                <a:spcPts val="0"/>
              </a:spcBef>
              <a:spcAft>
                <a:spcPts val="0"/>
              </a:spcAft>
              <a:buClr>
                <a:schemeClr val="accent1"/>
              </a:buClr>
              <a:buSzPts val="5600"/>
              <a:buNone/>
              <a:defRPr>
                <a:solidFill>
                  <a:schemeClr val="accent1"/>
                </a:solidFill>
              </a:defRPr>
            </a:lvl6pPr>
            <a:lvl7pPr lvl="6" rtl="0">
              <a:spcBef>
                <a:spcPts val="0"/>
              </a:spcBef>
              <a:spcAft>
                <a:spcPts val="0"/>
              </a:spcAft>
              <a:buClr>
                <a:schemeClr val="accent1"/>
              </a:buClr>
              <a:buSzPts val="5600"/>
              <a:buNone/>
              <a:defRPr>
                <a:solidFill>
                  <a:schemeClr val="accent1"/>
                </a:solidFill>
              </a:defRPr>
            </a:lvl7pPr>
            <a:lvl8pPr lvl="7" rtl="0">
              <a:spcBef>
                <a:spcPts val="0"/>
              </a:spcBef>
              <a:spcAft>
                <a:spcPts val="0"/>
              </a:spcAft>
              <a:buClr>
                <a:schemeClr val="accent1"/>
              </a:buClr>
              <a:buSzPts val="5600"/>
              <a:buNone/>
              <a:defRPr>
                <a:solidFill>
                  <a:schemeClr val="accent1"/>
                </a:solidFill>
              </a:defRPr>
            </a:lvl8pPr>
            <a:lvl9pPr lvl="8" rtl="0">
              <a:spcBef>
                <a:spcPts val="0"/>
              </a:spcBef>
              <a:spcAft>
                <a:spcPts val="0"/>
              </a:spcAft>
              <a:buClr>
                <a:schemeClr val="accent1"/>
              </a:buClr>
              <a:buSzPts val="5600"/>
              <a:buNone/>
              <a:defRPr>
                <a:solidFill>
                  <a:schemeClr val="accent1"/>
                </a:solidFill>
              </a:defRPr>
            </a:lvl9pPr>
          </a:lstStyle>
          <a:p>
            <a:endParaRPr/>
          </a:p>
        </p:txBody>
      </p:sp>
      <p:sp>
        <p:nvSpPr>
          <p:cNvPr id="7615" name="Google Shape;7615;g2a39e3d515b_4_3065"/>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Clr>
                <a:schemeClr val="accent1"/>
              </a:buClr>
              <a:buSzPts val="2000"/>
              <a:buFont typeface="Inter"/>
              <a:buNone/>
              <a:defRPr sz="1333">
                <a:solidFill>
                  <a:schemeClr val="accent1"/>
                </a:solidFill>
                <a:latin typeface="Inter"/>
                <a:ea typeface="Inter"/>
                <a:cs typeface="Inter"/>
                <a:sym typeface="Inter"/>
              </a:defRPr>
            </a:lvl1pPr>
            <a:lvl2pPr lvl="1" rtl="0">
              <a:spcBef>
                <a:spcPts val="0"/>
              </a:spcBef>
              <a:spcAft>
                <a:spcPts val="0"/>
              </a:spcAft>
              <a:buClr>
                <a:schemeClr val="accent1"/>
              </a:buClr>
              <a:buSzPts val="2800"/>
              <a:buNone/>
              <a:defRPr>
                <a:solidFill>
                  <a:schemeClr val="accent1"/>
                </a:solidFill>
              </a:defRPr>
            </a:lvl2pPr>
            <a:lvl3pPr lvl="2" rtl="0">
              <a:spcBef>
                <a:spcPts val="0"/>
              </a:spcBef>
              <a:spcAft>
                <a:spcPts val="0"/>
              </a:spcAft>
              <a:buClr>
                <a:schemeClr val="accent1"/>
              </a:buClr>
              <a:buSzPts val="2000"/>
              <a:buNone/>
              <a:defRPr>
                <a:solidFill>
                  <a:schemeClr val="accent1"/>
                </a:solidFill>
              </a:defRPr>
            </a:lvl3pPr>
            <a:lvl4pPr lvl="3" rtl="0">
              <a:spcBef>
                <a:spcPts val="0"/>
              </a:spcBef>
              <a:spcAft>
                <a:spcPts val="0"/>
              </a:spcAft>
              <a:buClr>
                <a:schemeClr val="accent1"/>
              </a:buClr>
              <a:buSzPts val="1400"/>
              <a:buNone/>
              <a:defRPr>
                <a:solidFill>
                  <a:schemeClr val="accent1"/>
                </a:solidFill>
              </a:defRPr>
            </a:lvl4pPr>
            <a:lvl5pPr lvl="4" rtl="0">
              <a:spcBef>
                <a:spcPts val="0"/>
              </a:spcBef>
              <a:spcAft>
                <a:spcPts val="0"/>
              </a:spcAft>
              <a:buClr>
                <a:schemeClr val="accent1"/>
              </a:buClr>
              <a:buSzPts val="1400"/>
              <a:buNone/>
              <a:defRPr>
                <a:solidFill>
                  <a:schemeClr val="accent1"/>
                </a:solidFill>
              </a:defRPr>
            </a:lvl5pPr>
            <a:lvl6pPr lvl="5" rtl="0">
              <a:spcBef>
                <a:spcPts val="0"/>
              </a:spcBef>
              <a:spcAft>
                <a:spcPts val="0"/>
              </a:spcAft>
              <a:buClr>
                <a:schemeClr val="accent1"/>
              </a:buClr>
              <a:buSzPts val="1400"/>
              <a:buNone/>
              <a:defRPr>
                <a:solidFill>
                  <a:schemeClr val="accent1"/>
                </a:solidFill>
              </a:defRPr>
            </a:lvl6pPr>
            <a:lvl7pPr lvl="6" rtl="0">
              <a:spcBef>
                <a:spcPts val="0"/>
              </a:spcBef>
              <a:spcAft>
                <a:spcPts val="0"/>
              </a:spcAft>
              <a:buClr>
                <a:schemeClr val="accent1"/>
              </a:buClr>
              <a:buSzPts val="1400"/>
              <a:buNone/>
              <a:defRPr>
                <a:solidFill>
                  <a:schemeClr val="accent1"/>
                </a:solidFill>
              </a:defRPr>
            </a:lvl7pPr>
            <a:lvl8pPr lvl="7" rtl="0">
              <a:spcBef>
                <a:spcPts val="0"/>
              </a:spcBef>
              <a:spcAft>
                <a:spcPts val="0"/>
              </a:spcAft>
              <a:buClr>
                <a:schemeClr val="accent1"/>
              </a:buClr>
              <a:buSzPts val="1400"/>
              <a:buNone/>
              <a:defRPr>
                <a:solidFill>
                  <a:schemeClr val="accent1"/>
                </a:solidFill>
              </a:defRPr>
            </a:lvl8pPr>
            <a:lvl9pPr lvl="8" rtl="0">
              <a:spcBef>
                <a:spcPts val="0"/>
              </a:spcBef>
              <a:spcAft>
                <a:spcPts val="0"/>
              </a:spcAft>
              <a:buClr>
                <a:schemeClr val="accent1"/>
              </a:buClr>
              <a:buSzPts val="1400"/>
              <a:buNone/>
              <a:defRPr>
                <a:solidFill>
                  <a:schemeClr val="accent1"/>
                </a:solidFill>
              </a:defRPr>
            </a:lvl9pPr>
          </a:lstStyle>
          <a:p>
            <a:endParaRPr/>
          </a:p>
        </p:txBody>
      </p:sp>
    </p:spTree>
    <p:extLst>
      <p:ext uri="{BB962C8B-B14F-4D97-AF65-F5344CB8AC3E}">
        <p14:creationId xmlns:p14="http://schemas.microsoft.com/office/powerpoint/2010/main" val="16550130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ntent with List V2">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D91D1F3E-5E4A-414A-B060-4CF7A1ACDB05}"/>
              </a:ext>
            </a:extLst>
          </p:cNvPr>
          <p:cNvSpPr/>
          <p:nvPr userDrawn="1"/>
        </p:nvSpPr>
        <p:spPr>
          <a:xfrm flipH="1">
            <a:off x="336577" y="345067"/>
            <a:ext cx="3605843" cy="5227605"/>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7" name="Text Placeholder 6">
            <a:extLst>
              <a:ext uri="{FF2B5EF4-FFF2-40B4-BE49-F238E27FC236}">
                <a16:creationId xmlns:a16="http://schemas.microsoft.com/office/drawing/2014/main" id="{88BD234D-2B48-4443-8C12-93E45BAD693A}"/>
              </a:ext>
            </a:extLst>
          </p:cNvPr>
          <p:cNvSpPr>
            <a:spLocks noGrp="1"/>
          </p:cNvSpPr>
          <p:nvPr>
            <p:ph type="body" sz="quarter" idx="18" hasCustomPrompt="1"/>
          </p:nvPr>
        </p:nvSpPr>
        <p:spPr>
          <a:xfrm>
            <a:off x="4552217" y="1666928"/>
            <a:ext cx="4827127" cy="1470924"/>
          </a:xfrm>
        </p:spPr>
        <p:txBody>
          <a:bodyPr lIns="0">
            <a:noAutofit/>
          </a:bodyPr>
          <a:lstStyle>
            <a:lvl1pPr>
              <a:buClr>
                <a:srgbClr val="EF8A44"/>
              </a:buClr>
              <a:defRPr sz="1351">
                <a:solidFill>
                  <a:schemeClr val="tx1"/>
                </a:solidFill>
                <a:latin typeface="Raleway SemiBold" panose="020B0703030101060003" pitchFamily="34" charset="0"/>
              </a:defRPr>
            </a:lvl1pPr>
          </a:lstStyle>
          <a:p>
            <a:pPr lvl="0"/>
            <a:r>
              <a:rPr lang="en-US" dirty="0"/>
              <a:t>Bullet 1</a:t>
            </a:r>
          </a:p>
          <a:p>
            <a:pPr lvl="0"/>
            <a:r>
              <a:rPr lang="en-US" dirty="0"/>
              <a:t>Bullet 2</a:t>
            </a:r>
          </a:p>
          <a:p>
            <a:pPr lvl="0"/>
            <a:r>
              <a:rPr lang="en-US" dirty="0"/>
              <a:t>Bullet 3</a:t>
            </a:r>
          </a:p>
          <a:p>
            <a:pPr lvl="0"/>
            <a:r>
              <a:rPr lang="en-US" dirty="0"/>
              <a:t>Bullet 4</a:t>
            </a:r>
          </a:p>
        </p:txBody>
      </p:sp>
      <p:sp>
        <p:nvSpPr>
          <p:cNvPr id="14" name="Title 1">
            <a:extLst>
              <a:ext uri="{FF2B5EF4-FFF2-40B4-BE49-F238E27FC236}">
                <a16:creationId xmlns:a16="http://schemas.microsoft.com/office/drawing/2014/main" id="{D4DE4420-773B-42D0-889B-793AE42B5E27}"/>
              </a:ext>
            </a:extLst>
          </p:cNvPr>
          <p:cNvSpPr>
            <a:spLocks noGrp="1"/>
          </p:cNvSpPr>
          <p:nvPr>
            <p:ph type="title" hasCustomPrompt="1"/>
          </p:nvPr>
        </p:nvSpPr>
        <p:spPr>
          <a:xfrm>
            <a:off x="4533161" y="651668"/>
            <a:ext cx="4860963" cy="436093"/>
          </a:xfrm>
          <a:prstGeom prst="rect">
            <a:avLst/>
          </a:prstGeom>
        </p:spPr>
        <p:txBody>
          <a:bodyPr lIns="0">
            <a:noAutofit/>
          </a:bodyPr>
          <a:lstStyle>
            <a:lvl1pPr>
              <a:defRPr sz="2700" b="1">
                <a:solidFill>
                  <a:srgbClr val="37465E"/>
                </a:solidFill>
                <a:latin typeface="Raleway" panose="020B0503030101060003" pitchFamily="34" charset="0"/>
              </a:defRPr>
            </a:lvl1pPr>
          </a:lstStyle>
          <a:p>
            <a:r>
              <a:rPr lang="en-US" dirty="0"/>
              <a:t>Content Headline</a:t>
            </a:r>
          </a:p>
        </p:txBody>
      </p:sp>
      <p:cxnSp>
        <p:nvCxnSpPr>
          <p:cNvPr id="15" name="Straight Connector 14">
            <a:extLst>
              <a:ext uri="{FF2B5EF4-FFF2-40B4-BE49-F238E27FC236}">
                <a16:creationId xmlns:a16="http://schemas.microsoft.com/office/drawing/2014/main" id="{974A409F-165C-43DD-A5AE-01FBB79C252C}"/>
              </a:ext>
            </a:extLst>
          </p:cNvPr>
          <p:cNvCxnSpPr>
            <a:cxnSpLocks/>
          </p:cNvCxnSpPr>
          <p:nvPr userDrawn="1"/>
        </p:nvCxnSpPr>
        <p:spPr>
          <a:xfrm>
            <a:off x="4533166" y="1372368"/>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18" name="Picture Placeholder 4">
            <a:extLst>
              <a:ext uri="{FF2B5EF4-FFF2-40B4-BE49-F238E27FC236}">
                <a16:creationId xmlns:a16="http://schemas.microsoft.com/office/drawing/2014/main" id="{BC22C373-1DA0-49A0-A079-15F7E85D834C}"/>
              </a:ext>
            </a:extLst>
          </p:cNvPr>
          <p:cNvSpPr>
            <a:spLocks noGrp="1"/>
          </p:cNvSpPr>
          <p:nvPr>
            <p:ph type="pic" sz="quarter" idx="20"/>
          </p:nvPr>
        </p:nvSpPr>
        <p:spPr>
          <a:xfrm>
            <a:off x="1" y="8"/>
            <a:ext cx="3605843" cy="5227605"/>
          </a:xfrm>
        </p:spPr>
        <p:txBody>
          <a:bodyPr/>
          <a:lstStyle/>
          <a:p>
            <a:endParaRPr lang="en-US" dirty="0"/>
          </a:p>
        </p:txBody>
      </p:sp>
      <p:sp>
        <p:nvSpPr>
          <p:cNvPr id="20" name="Picture Placeholder 4">
            <a:extLst>
              <a:ext uri="{FF2B5EF4-FFF2-40B4-BE49-F238E27FC236}">
                <a16:creationId xmlns:a16="http://schemas.microsoft.com/office/drawing/2014/main" id="{C2E44BBB-6E99-4CD0-A483-B31C175A806B}"/>
              </a:ext>
            </a:extLst>
          </p:cNvPr>
          <p:cNvSpPr>
            <a:spLocks noGrp="1"/>
          </p:cNvSpPr>
          <p:nvPr>
            <p:ph type="pic" sz="quarter" idx="21"/>
          </p:nvPr>
        </p:nvSpPr>
        <p:spPr>
          <a:xfrm>
            <a:off x="10498351" y="1039921"/>
            <a:ext cx="1693655" cy="5099988"/>
          </a:xfrm>
        </p:spPr>
        <p:txBody>
          <a:bodyPr/>
          <a:lstStyle/>
          <a:p>
            <a:endParaRPr lang="en-US" dirty="0"/>
          </a:p>
        </p:txBody>
      </p:sp>
      <p:sp>
        <p:nvSpPr>
          <p:cNvPr id="29" name="Text Placeholder 3">
            <a:extLst>
              <a:ext uri="{FF2B5EF4-FFF2-40B4-BE49-F238E27FC236}">
                <a16:creationId xmlns:a16="http://schemas.microsoft.com/office/drawing/2014/main" id="{59B74C93-8338-43A7-B64A-221A251384B9}"/>
              </a:ext>
            </a:extLst>
          </p:cNvPr>
          <p:cNvSpPr>
            <a:spLocks noGrp="1"/>
          </p:cNvSpPr>
          <p:nvPr>
            <p:ph type="body" sz="half" idx="22" hasCustomPrompt="1"/>
          </p:nvPr>
        </p:nvSpPr>
        <p:spPr>
          <a:xfrm>
            <a:off x="4533073" y="3331058"/>
            <a:ext cx="4861057" cy="2808857"/>
          </a:xfrm>
          <a:prstGeom prst="rect">
            <a:avLst/>
          </a:prstGeom>
        </p:spPr>
        <p:txBody>
          <a:bodyPr lIns="0">
            <a:noAutofit/>
          </a:bodyPr>
          <a:lstStyle>
            <a:lvl1pPr marL="0" indent="0">
              <a:buNone/>
              <a:defRPr sz="1051"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a:t>
            </a:r>
          </a:p>
        </p:txBody>
      </p:sp>
      <p:pic>
        <p:nvPicPr>
          <p:cNvPr id="13" name="Picture 12" descr="A picture containing drawing&#10;&#10;Description automatically generated">
            <a:extLst>
              <a:ext uri="{FF2B5EF4-FFF2-40B4-BE49-F238E27FC236}">
                <a16:creationId xmlns:a16="http://schemas.microsoft.com/office/drawing/2014/main" id="{7E455F69-0656-48F7-B739-71CB5C0DC3FC}"/>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
        <p:nvSpPr>
          <p:cNvPr id="22" name="Slide Number Placeholder 5">
            <a:extLst>
              <a:ext uri="{FF2B5EF4-FFF2-40B4-BE49-F238E27FC236}">
                <a16:creationId xmlns:a16="http://schemas.microsoft.com/office/drawing/2014/main" id="{0C531072-8A2C-4786-9F85-EC800E676E9B}"/>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23" name="Footer Placeholder 4">
            <a:extLst>
              <a:ext uri="{FF2B5EF4-FFF2-40B4-BE49-F238E27FC236}">
                <a16:creationId xmlns:a16="http://schemas.microsoft.com/office/drawing/2014/main" id="{E8B2AC3B-3D12-4247-A461-E16432FC051F}"/>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322210117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08" userDrawn="1">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1. Cover Slide C4 White">
  <p:cSld name="1. Cover Slide C4 White">
    <p:spTree>
      <p:nvGrpSpPr>
        <p:cNvPr id="1" name="Shape 7616"/>
        <p:cNvGrpSpPr/>
        <p:nvPr/>
      </p:nvGrpSpPr>
      <p:grpSpPr>
        <a:xfrm>
          <a:off x="0" y="0"/>
          <a:ext cx="0" cy="0"/>
          <a:chOff x="0" y="0"/>
          <a:chExt cx="0" cy="0"/>
        </a:xfrm>
      </p:grpSpPr>
      <p:pic>
        <p:nvPicPr>
          <p:cNvPr id="7617" name="Google Shape;7617;g2a39e3d515b_4_3071"/>
          <p:cNvPicPr preferRelativeResize="0"/>
          <p:nvPr/>
        </p:nvPicPr>
        <p:blipFill rotWithShape="1">
          <a:blip r:embed="rId2">
            <a:alphaModFix/>
          </a:blip>
          <a:srcRect t="7798" b="7806"/>
          <a:stretch/>
        </p:blipFill>
        <p:spPr>
          <a:xfrm>
            <a:off x="1" y="0"/>
            <a:ext cx="12192003" cy="6857997"/>
          </a:xfrm>
          <a:prstGeom prst="rect">
            <a:avLst/>
          </a:prstGeom>
          <a:noFill/>
          <a:ln>
            <a:noFill/>
          </a:ln>
        </p:spPr>
      </p:pic>
      <p:sp>
        <p:nvSpPr>
          <p:cNvPr id="7618" name="Google Shape;7618;g2a39e3d515b_4_3071"/>
          <p:cNvSpPr/>
          <p:nvPr/>
        </p:nvSpPr>
        <p:spPr>
          <a:xfrm>
            <a:off x="3" y="2410924"/>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lt1"/>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6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7619" name="Google Shape;7619;g2a39e3d515b_4_3071"/>
          <p:cNvPicPr preferRelativeResize="0"/>
          <p:nvPr/>
        </p:nvPicPr>
        <p:blipFill rotWithShape="1">
          <a:blip r:embed="rId3">
            <a:alphaModFix/>
          </a:blip>
          <a:srcRect t="129" b="129"/>
          <a:stretch/>
        </p:blipFill>
        <p:spPr>
          <a:xfrm>
            <a:off x="726833" y="730500"/>
            <a:ext cx="1529467" cy="304667"/>
          </a:xfrm>
          <a:prstGeom prst="rect">
            <a:avLst/>
          </a:prstGeom>
          <a:noFill/>
          <a:ln>
            <a:noFill/>
          </a:ln>
          <a:effectLst>
            <a:outerShdw blurRad="542925" dist="19050" dir="5400000" algn="bl" rotWithShape="0">
              <a:srgbClr val="000000">
                <a:alpha val="30000"/>
              </a:srgbClr>
            </a:outerShdw>
          </a:effectLst>
        </p:spPr>
      </p:pic>
      <p:sp>
        <p:nvSpPr>
          <p:cNvPr id="7620" name="Google Shape;7620;g2a39e3d515b_4_3071"/>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21" name="Google Shape;7621;g2a39e3d515b_4_3071"/>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397891324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1. Cover Slide H1 Nori">
  <p:cSld name="1. Cover Slide H1 Nori">
    <p:bg>
      <p:bgPr>
        <a:solidFill>
          <a:schemeClr val="accent2"/>
        </a:solidFill>
        <a:effectLst/>
      </p:bgPr>
    </p:bg>
    <p:spTree>
      <p:nvGrpSpPr>
        <p:cNvPr id="1" name="Shape 7622"/>
        <p:cNvGrpSpPr/>
        <p:nvPr/>
      </p:nvGrpSpPr>
      <p:grpSpPr>
        <a:xfrm>
          <a:off x="0" y="0"/>
          <a:ext cx="0" cy="0"/>
          <a:chOff x="0" y="0"/>
          <a:chExt cx="0" cy="0"/>
        </a:xfrm>
      </p:grpSpPr>
      <p:pic>
        <p:nvPicPr>
          <p:cNvPr id="7623" name="Google Shape;7623;g2a39e3d515b_4_3077"/>
          <p:cNvPicPr preferRelativeResize="0"/>
          <p:nvPr/>
        </p:nvPicPr>
        <p:blipFill rotWithShape="1">
          <a:blip r:embed="rId2">
            <a:alphaModFix/>
          </a:blip>
          <a:srcRect l="30649" r="18655"/>
          <a:stretch/>
        </p:blipFill>
        <p:spPr>
          <a:xfrm>
            <a:off x="6976767" y="-2033"/>
            <a:ext cx="5215232" cy="6861568"/>
          </a:xfrm>
          <a:prstGeom prst="rect">
            <a:avLst/>
          </a:prstGeom>
          <a:noFill/>
          <a:ln>
            <a:noFill/>
          </a:ln>
        </p:spPr>
      </p:pic>
      <p:sp>
        <p:nvSpPr>
          <p:cNvPr id="7624" name="Google Shape;7624;g2a39e3d515b_4_3077"/>
          <p:cNvSpPr/>
          <p:nvPr/>
        </p:nvSpPr>
        <p:spPr>
          <a:xfrm>
            <a:off x="2527750" y="-2034"/>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2"/>
          </a:solidFill>
          <a:ln>
            <a:noFill/>
          </a:ln>
        </p:spPr>
      </p:sp>
      <p:pic>
        <p:nvPicPr>
          <p:cNvPr id="7625" name="Google Shape;7625;g2a39e3d515b_4_3077"/>
          <p:cNvPicPr preferRelativeResize="0"/>
          <p:nvPr/>
        </p:nvPicPr>
        <p:blipFill rotWithShape="1">
          <a:blip r:embed="rId3">
            <a:alphaModFix/>
          </a:blip>
          <a:srcRect t="9"/>
          <a:stretch/>
        </p:blipFill>
        <p:spPr>
          <a:xfrm>
            <a:off x="726833" y="730501"/>
            <a:ext cx="1529467" cy="304667"/>
          </a:xfrm>
          <a:prstGeom prst="rect">
            <a:avLst/>
          </a:prstGeom>
          <a:noFill/>
          <a:ln>
            <a:noFill/>
          </a:ln>
        </p:spPr>
      </p:pic>
      <p:sp>
        <p:nvSpPr>
          <p:cNvPr id="7626" name="Google Shape;7626;g2a39e3d515b_4_3077"/>
          <p:cNvSpPr txBox="1">
            <a:spLocks noGrp="1"/>
          </p:cNvSpPr>
          <p:nvPr>
            <p:ph type="title"/>
          </p:nvPr>
        </p:nvSpPr>
        <p:spPr>
          <a:xfrm>
            <a:off x="726833" y="4810067"/>
            <a:ext cx="6096000" cy="1051600"/>
          </a:xfrm>
          <a:prstGeom prst="rect">
            <a:avLst/>
          </a:prstGeom>
        </p:spPr>
        <p:txBody>
          <a:bodyPr spcFirstLastPara="1" wrap="square" lIns="0" tIns="0" rIns="0" bIns="0" anchor="b" anchorCtr="0">
            <a:noAutofit/>
          </a:bodyPr>
          <a:lstStyle>
            <a:lvl1pPr lvl="0" rtl="0">
              <a:spcBef>
                <a:spcPts val="0"/>
              </a:spcBef>
              <a:spcAft>
                <a:spcPts val="0"/>
              </a:spcAft>
              <a:buClr>
                <a:schemeClr val="accent1"/>
              </a:buClr>
              <a:buSzPts val="6400"/>
              <a:buNone/>
              <a:defRPr sz="4267">
                <a:solidFill>
                  <a:schemeClr val="accent1"/>
                </a:solidFill>
              </a:defRPr>
            </a:lvl1pPr>
            <a:lvl2pPr lvl="1" rtl="0">
              <a:spcBef>
                <a:spcPts val="0"/>
              </a:spcBef>
              <a:spcAft>
                <a:spcPts val="0"/>
              </a:spcAft>
              <a:buClr>
                <a:schemeClr val="accent1"/>
              </a:buClr>
              <a:buSzPts val="5600"/>
              <a:buNone/>
              <a:defRPr>
                <a:solidFill>
                  <a:schemeClr val="accent1"/>
                </a:solidFill>
              </a:defRPr>
            </a:lvl2pPr>
            <a:lvl3pPr lvl="2" rtl="0">
              <a:spcBef>
                <a:spcPts val="0"/>
              </a:spcBef>
              <a:spcAft>
                <a:spcPts val="0"/>
              </a:spcAft>
              <a:buClr>
                <a:schemeClr val="accent1"/>
              </a:buClr>
              <a:buSzPts val="5600"/>
              <a:buNone/>
              <a:defRPr>
                <a:solidFill>
                  <a:schemeClr val="accent1"/>
                </a:solidFill>
              </a:defRPr>
            </a:lvl3pPr>
            <a:lvl4pPr lvl="3" rtl="0">
              <a:spcBef>
                <a:spcPts val="0"/>
              </a:spcBef>
              <a:spcAft>
                <a:spcPts val="0"/>
              </a:spcAft>
              <a:buClr>
                <a:schemeClr val="accent1"/>
              </a:buClr>
              <a:buSzPts val="5600"/>
              <a:buNone/>
              <a:defRPr>
                <a:solidFill>
                  <a:schemeClr val="accent1"/>
                </a:solidFill>
              </a:defRPr>
            </a:lvl4pPr>
            <a:lvl5pPr lvl="4" rtl="0">
              <a:spcBef>
                <a:spcPts val="0"/>
              </a:spcBef>
              <a:spcAft>
                <a:spcPts val="0"/>
              </a:spcAft>
              <a:buClr>
                <a:schemeClr val="accent1"/>
              </a:buClr>
              <a:buSzPts val="5600"/>
              <a:buNone/>
              <a:defRPr>
                <a:solidFill>
                  <a:schemeClr val="accent1"/>
                </a:solidFill>
              </a:defRPr>
            </a:lvl5pPr>
            <a:lvl6pPr lvl="5" rtl="0">
              <a:spcBef>
                <a:spcPts val="0"/>
              </a:spcBef>
              <a:spcAft>
                <a:spcPts val="0"/>
              </a:spcAft>
              <a:buClr>
                <a:schemeClr val="accent1"/>
              </a:buClr>
              <a:buSzPts val="5600"/>
              <a:buNone/>
              <a:defRPr>
                <a:solidFill>
                  <a:schemeClr val="accent1"/>
                </a:solidFill>
              </a:defRPr>
            </a:lvl6pPr>
            <a:lvl7pPr lvl="6" rtl="0">
              <a:spcBef>
                <a:spcPts val="0"/>
              </a:spcBef>
              <a:spcAft>
                <a:spcPts val="0"/>
              </a:spcAft>
              <a:buClr>
                <a:schemeClr val="accent1"/>
              </a:buClr>
              <a:buSzPts val="5600"/>
              <a:buNone/>
              <a:defRPr>
                <a:solidFill>
                  <a:schemeClr val="accent1"/>
                </a:solidFill>
              </a:defRPr>
            </a:lvl7pPr>
            <a:lvl8pPr lvl="7" rtl="0">
              <a:spcBef>
                <a:spcPts val="0"/>
              </a:spcBef>
              <a:spcAft>
                <a:spcPts val="0"/>
              </a:spcAft>
              <a:buClr>
                <a:schemeClr val="accent1"/>
              </a:buClr>
              <a:buSzPts val="5600"/>
              <a:buNone/>
              <a:defRPr>
                <a:solidFill>
                  <a:schemeClr val="accent1"/>
                </a:solidFill>
              </a:defRPr>
            </a:lvl8pPr>
            <a:lvl9pPr lvl="8" rtl="0">
              <a:spcBef>
                <a:spcPts val="0"/>
              </a:spcBef>
              <a:spcAft>
                <a:spcPts val="0"/>
              </a:spcAft>
              <a:buClr>
                <a:schemeClr val="accent1"/>
              </a:buClr>
              <a:buSzPts val="5600"/>
              <a:buNone/>
              <a:defRPr>
                <a:solidFill>
                  <a:schemeClr val="accent1"/>
                </a:solidFill>
              </a:defRPr>
            </a:lvl9pPr>
          </a:lstStyle>
          <a:p>
            <a:endParaRPr/>
          </a:p>
        </p:txBody>
      </p:sp>
      <p:sp>
        <p:nvSpPr>
          <p:cNvPr id="7627" name="Google Shape;7627;g2a39e3d515b_4_3077"/>
          <p:cNvSpPr txBox="1">
            <a:spLocks noGrp="1"/>
          </p:cNvSpPr>
          <p:nvPr>
            <p:ph type="subTitle" idx="1"/>
          </p:nvPr>
        </p:nvSpPr>
        <p:spPr>
          <a:xfrm>
            <a:off x="731533" y="5968700"/>
            <a:ext cx="6096000" cy="307713"/>
          </a:xfrm>
          <a:prstGeom prst="rect">
            <a:avLst/>
          </a:prstGeom>
        </p:spPr>
        <p:txBody>
          <a:bodyPr spcFirstLastPara="1" wrap="square" lIns="0" tIns="0" rIns="0" bIns="0" anchor="t" anchorCtr="0">
            <a:spAutoFit/>
          </a:bodyPr>
          <a:lstStyle>
            <a:lvl1pPr lvl="0" rtl="0">
              <a:spcBef>
                <a:spcPts val="0"/>
              </a:spcBef>
              <a:spcAft>
                <a:spcPts val="0"/>
              </a:spcAft>
              <a:buClr>
                <a:schemeClr val="accent1"/>
              </a:buClr>
              <a:buSzPts val="2000"/>
              <a:buFont typeface="Inter"/>
              <a:buNone/>
              <a:defRPr sz="1333">
                <a:solidFill>
                  <a:schemeClr val="accent1"/>
                </a:solidFill>
                <a:latin typeface="Inter"/>
                <a:ea typeface="Inter"/>
                <a:cs typeface="Inter"/>
                <a:sym typeface="Inter"/>
              </a:defRPr>
            </a:lvl1pPr>
            <a:lvl2pPr lvl="1" rtl="0">
              <a:spcBef>
                <a:spcPts val="0"/>
              </a:spcBef>
              <a:spcAft>
                <a:spcPts val="0"/>
              </a:spcAft>
              <a:buClr>
                <a:schemeClr val="accent1"/>
              </a:buClr>
              <a:buSzPts val="2800"/>
              <a:buNone/>
              <a:defRPr>
                <a:solidFill>
                  <a:schemeClr val="accent1"/>
                </a:solidFill>
              </a:defRPr>
            </a:lvl2pPr>
            <a:lvl3pPr lvl="2" rtl="0">
              <a:spcBef>
                <a:spcPts val="0"/>
              </a:spcBef>
              <a:spcAft>
                <a:spcPts val="0"/>
              </a:spcAft>
              <a:buClr>
                <a:schemeClr val="accent1"/>
              </a:buClr>
              <a:buSzPts val="2000"/>
              <a:buNone/>
              <a:defRPr>
                <a:solidFill>
                  <a:schemeClr val="accent1"/>
                </a:solidFill>
              </a:defRPr>
            </a:lvl3pPr>
            <a:lvl4pPr lvl="3" rtl="0">
              <a:spcBef>
                <a:spcPts val="0"/>
              </a:spcBef>
              <a:spcAft>
                <a:spcPts val="0"/>
              </a:spcAft>
              <a:buClr>
                <a:schemeClr val="accent1"/>
              </a:buClr>
              <a:buSzPts val="1400"/>
              <a:buNone/>
              <a:defRPr>
                <a:solidFill>
                  <a:schemeClr val="accent1"/>
                </a:solidFill>
              </a:defRPr>
            </a:lvl4pPr>
            <a:lvl5pPr lvl="4" rtl="0">
              <a:spcBef>
                <a:spcPts val="0"/>
              </a:spcBef>
              <a:spcAft>
                <a:spcPts val="0"/>
              </a:spcAft>
              <a:buClr>
                <a:schemeClr val="accent1"/>
              </a:buClr>
              <a:buSzPts val="1400"/>
              <a:buNone/>
              <a:defRPr>
                <a:solidFill>
                  <a:schemeClr val="accent1"/>
                </a:solidFill>
              </a:defRPr>
            </a:lvl5pPr>
            <a:lvl6pPr lvl="5" rtl="0">
              <a:spcBef>
                <a:spcPts val="0"/>
              </a:spcBef>
              <a:spcAft>
                <a:spcPts val="0"/>
              </a:spcAft>
              <a:buClr>
                <a:schemeClr val="accent1"/>
              </a:buClr>
              <a:buSzPts val="1400"/>
              <a:buNone/>
              <a:defRPr>
                <a:solidFill>
                  <a:schemeClr val="accent1"/>
                </a:solidFill>
              </a:defRPr>
            </a:lvl6pPr>
            <a:lvl7pPr lvl="6" rtl="0">
              <a:spcBef>
                <a:spcPts val="0"/>
              </a:spcBef>
              <a:spcAft>
                <a:spcPts val="0"/>
              </a:spcAft>
              <a:buClr>
                <a:schemeClr val="accent1"/>
              </a:buClr>
              <a:buSzPts val="1400"/>
              <a:buNone/>
              <a:defRPr>
                <a:solidFill>
                  <a:schemeClr val="accent1"/>
                </a:solidFill>
              </a:defRPr>
            </a:lvl7pPr>
            <a:lvl8pPr lvl="7" rtl="0">
              <a:spcBef>
                <a:spcPts val="0"/>
              </a:spcBef>
              <a:spcAft>
                <a:spcPts val="0"/>
              </a:spcAft>
              <a:buClr>
                <a:schemeClr val="accent1"/>
              </a:buClr>
              <a:buSzPts val="1400"/>
              <a:buNone/>
              <a:defRPr>
                <a:solidFill>
                  <a:schemeClr val="accent1"/>
                </a:solidFill>
              </a:defRPr>
            </a:lvl8pPr>
            <a:lvl9pPr lvl="8" rtl="0">
              <a:spcBef>
                <a:spcPts val="0"/>
              </a:spcBef>
              <a:spcAft>
                <a:spcPts val="0"/>
              </a:spcAft>
              <a:buClr>
                <a:schemeClr val="accent1"/>
              </a:buClr>
              <a:buSzPts val="1400"/>
              <a:buNone/>
              <a:defRPr>
                <a:solidFill>
                  <a:schemeClr val="accent1"/>
                </a:solidFill>
              </a:defRPr>
            </a:lvl9pPr>
          </a:lstStyle>
          <a:p>
            <a:endParaRPr/>
          </a:p>
        </p:txBody>
      </p:sp>
    </p:spTree>
    <p:extLst>
      <p:ext uri="{BB962C8B-B14F-4D97-AF65-F5344CB8AC3E}">
        <p14:creationId xmlns:p14="http://schemas.microsoft.com/office/powerpoint/2010/main" val="82178835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1. Cover Slide H2 Purple">
  <p:cSld name="1. Cover Slide H2 Purple">
    <p:bg>
      <p:bgPr>
        <a:solidFill>
          <a:schemeClr val="accent4"/>
        </a:solidFill>
        <a:effectLst/>
      </p:bgPr>
    </p:bg>
    <p:spTree>
      <p:nvGrpSpPr>
        <p:cNvPr id="1" name="Shape 7628"/>
        <p:cNvGrpSpPr/>
        <p:nvPr/>
      </p:nvGrpSpPr>
      <p:grpSpPr>
        <a:xfrm>
          <a:off x="0" y="0"/>
          <a:ext cx="0" cy="0"/>
          <a:chOff x="0" y="0"/>
          <a:chExt cx="0" cy="0"/>
        </a:xfrm>
      </p:grpSpPr>
      <p:pic>
        <p:nvPicPr>
          <p:cNvPr id="7629" name="Google Shape;7629;g2a39e3d515b_4_3083"/>
          <p:cNvPicPr preferRelativeResize="0"/>
          <p:nvPr/>
        </p:nvPicPr>
        <p:blipFill rotWithShape="1">
          <a:blip r:embed="rId2">
            <a:alphaModFix/>
          </a:blip>
          <a:srcRect l="27399" r="18654"/>
          <a:stretch/>
        </p:blipFill>
        <p:spPr>
          <a:xfrm>
            <a:off x="6642200" y="-2033"/>
            <a:ext cx="5549800" cy="6861568"/>
          </a:xfrm>
          <a:prstGeom prst="rect">
            <a:avLst/>
          </a:prstGeom>
          <a:noFill/>
          <a:ln>
            <a:noFill/>
          </a:ln>
        </p:spPr>
      </p:pic>
      <p:sp>
        <p:nvSpPr>
          <p:cNvPr id="7630" name="Google Shape;7630;g2a39e3d515b_4_3083"/>
          <p:cNvSpPr/>
          <p:nvPr/>
        </p:nvSpPr>
        <p:spPr>
          <a:xfrm>
            <a:off x="1941217" y="-2034"/>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4"/>
          </a:solidFill>
          <a:ln>
            <a:noFill/>
          </a:ln>
        </p:spPr>
      </p:sp>
      <p:pic>
        <p:nvPicPr>
          <p:cNvPr id="7631" name="Google Shape;7631;g2a39e3d515b_4_3083"/>
          <p:cNvPicPr preferRelativeResize="0"/>
          <p:nvPr/>
        </p:nvPicPr>
        <p:blipFill rotWithShape="1">
          <a:blip r:embed="rId3">
            <a:alphaModFix/>
          </a:blip>
          <a:srcRect t="129" b="129"/>
          <a:stretch/>
        </p:blipFill>
        <p:spPr>
          <a:xfrm>
            <a:off x="726833" y="730500"/>
            <a:ext cx="1529467" cy="304667"/>
          </a:xfrm>
          <a:prstGeom prst="rect">
            <a:avLst/>
          </a:prstGeom>
          <a:noFill/>
          <a:ln>
            <a:noFill/>
          </a:ln>
        </p:spPr>
      </p:pic>
      <p:sp>
        <p:nvSpPr>
          <p:cNvPr id="7632" name="Google Shape;7632;g2a39e3d515b_4_3083"/>
          <p:cNvSpPr txBox="1">
            <a:spLocks noGrp="1"/>
          </p:cNvSpPr>
          <p:nvPr>
            <p:ph type="title"/>
          </p:nvPr>
        </p:nvSpPr>
        <p:spPr>
          <a:xfrm>
            <a:off x="726833" y="4810067"/>
            <a:ext cx="5847600" cy="10516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6400"/>
              <a:buNone/>
              <a:defRPr sz="4267">
                <a:solidFill>
                  <a:schemeClr val="lt1"/>
                </a:solidFill>
              </a:defRPr>
            </a:lvl1pPr>
            <a:lvl2pPr lvl="1" rtl="0">
              <a:spcBef>
                <a:spcPts val="0"/>
              </a:spcBef>
              <a:spcAft>
                <a:spcPts val="0"/>
              </a:spcAft>
              <a:buClr>
                <a:schemeClr val="lt1"/>
              </a:buClr>
              <a:buSzPts val="5600"/>
              <a:buNone/>
              <a:defRPr>
                <a:solidFill>
                  <a:schemeClr val="lt1"/>
                </a:solidFill>
              </a:defRPr>
            </a:lvl2pPr>
            <a:lvl3pPr lvl="2" rtl="0">
              <a:spcBef>
                <a:spcPts val="0"/>
              </a:spcBef>
              <a:spcAft>
                <a:spcPts val="0"/>
              </a:spcAft>
              <a:buClr>
                <a:schemeClr val="lt1"/>
              </a:buClr>
              <a:buSzPts val="5600"/>
              <a:buNone/>
              <a:defRPr>
                <a:solidFill>
                  <a:schemeClr val="lt1"/>
                </a:solidFill>
              </a:defRPr>
            </a:lvl3pPr>
            <a:lvl4pPr lvl="3" rtl="0">
              <a:spcBef>
                <a:spcPts val="0"/>
              </a:spcBef>
              <a:spcAft>
                <a:spcPts val="0"/>
              </a:spcAft>
              <a:buClr>
                <a:schemeClr val="lt1"/>
              </a:buClr>
              <a:buSzPts val="5600"/>
              <a:buNone/>
              <a:defRPr>
                <a:solidFill>
                  <a:schemeClr val="lt1"/>
                </a:solidFill>
              </a:defRPr>
            </a:lvl4pPr>
            <a:lvl5pPr lvl="4" rtl="0">
              <a:spcBef>
                <a:spcPts val="0"/>
              </a:spcBef>
              <a:spcAft>
                <a:spcPts val="0"/>
              </a:spcAft>
              <a:buClr>
                <a:schemeClr val="lt1"/>
              </a:buClr>
              <a:buSzPts val="5600"/>
              <a:buNone/>
              <a:defRPr>
                <a:solidFill>
                  <a:schemeClr val="lt1"/>
                </a:solidFill>
              </a:defRPr>
            </a:lvl5pPr>
            <a:lvl6pPr lvl="5" rtl="0">
              <a:spcBef>
                <a:spcPts val="0"/>
              </a:spcBef>
              <a:spcAft>
                <a:spcPts val="0"/>
              </a:spcAft>
              <a:buClr>
                <a:schemeClr val="lt1"/>
              </a:buClr>
              <a:buSzPts val="5600"/>
              <a:buNone/>
              <a:defRPr>
                <a:solidFill>
                  <a:schemeClr val="lt1"/>
                </a:solidFill>
              </a:defRPr>
            </a:lvl6pPr>
            <a:lvl7pPr lvl="6" rtl="0">
              <a:spcBef>
                <a:spcPts val="0"/>
              </a:spcBef>
              <a:spcAft>
                <a:spcPts val="0"/>
              </a:spcAft>
              <a:buClr>
                <a:schemeClr val="lt1"/>
              </a:buClr>
              <a:buSzPts val="5600"/>
              <a:buNone/>
              <a:defRPr>
                <a:solidFill>
                  <a:schemeClr val="lt1"/>
                </a:solidFill>
              </a:defRPr>
            </a:lvl7pPr>
            <a:lvl8pPr lvl="7" rtl="0">
              <a:spcBef>
                <a:spcPts val="0"/>
              </a:spcBef>
              <a:spcAft>
                <a:spcPts val="0"/>
              </a:spcAft>
              <a:buClr>
                <a:schemeClr val="lt1"/>
              </a:buClr>
              <a:buSzPts val="5600"/>
              <a:buNone/>
              <a:defRPr>
                <a:solidFill>
                  <a:schemeClr val="lt1"/>
                </a:solidFill>
              </a:defRPr>
            </a:lvl8pPr>
            <a:lvl9pPr lvl="8" rtl="0">
              <a:spcBef>
                <a:spcPts val="0"/>
              </a:spcBef>
              <a:spcAft>
                <a:spcPts val="0"/>
              </a:spcAft>
              <a:buClr>
                <a:schemeClr val="lt1"/>
              </a:buClr>
              <a:buSzPts val="5600"/>
              <a:buNone/>
              <a:defRPr>
                <a:solidFill>
                  <a:schemeClr val="lt1"/>
                </a:solidFill>
              </a:defRPr>
            </a:lvl9pPr>
          </a:lstStyle>
          <a:p>
            <a:endParaRPr/>
          </a:p>
        </p:txBody>
      </p:sp>
      <p:sp>
        <p:nvSpPr>
          <p:cNvPr id="7633" name="Google Shape;7633;g2a39e3d515b_4_3083"/>
          <p:cNvSpPr txBox="1">
            <a:spLocks noGrp="1"/>
          </p:cNvSpPr>
          <p:nvPr>
            <p:ph type="subTitle" idx="1"/>
          </p:nvPr>
        </p:nvSpPr>
        <p:spPr>
          <a:xfrm>
            <a:off x="731341" y="5968700"/>
            <a:ext cx="5847600" cy="30771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000"/>
              <a:buFont typeface="Inter"/>
              <a:buNone/>
              <a:defRPr sz="1333">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spTree>
    <p:extLst>
      <p:ext uri="{BB962C8B-B14F-4D97-AF65-F5344CB8AC3E}">
        <p14:creationId xmlns:p14="http://schemas.microsoft.com/office/powerpoint/2010/main" val="234312599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1. Cover Slide H4 White">
  <p:cSld name="1. Cover Slide H4 White">
    <p:bg>
      <p:bgPr>
        <a:solidFill>
          <a:schemeClr val="lt1"/>
        </a:solidFill>
        <a:effectLst/>
      </p:bgPr>
    </p:bg>
    <p:spTree>
      <p:nvGrpSpPr>
        <p:cNvPr id="1" name="Shape 7634"/>
        <p:cNvGrpSpPr/>
        <p:nvPr/>
      </p:nvGrpSpPr>
      <p:grpSpPr>
        <a:xfrm>
          <a:off x="0" y="0"/>
          <a:ext cx="0" cy="0"/>
          <a:chOff x="0" y="0"/>
          <a:chExt cx="0" cy="0"/>
        </a:xfrm>
      </p:grpSpPr>
      <p:pic>
        <p:nvPicPr>
          <p:cNvPr id="7635" name="Google Shape;7635;g2a39e3d515b_4_3089"/>
          <p:cNvPicPr preferRelativeResize="0"/>
          <p:nvPr/>
        </p:nvPicPr>
        <p:blipFill rotWithShape="1">
          <a:blip r:embed="rId2">
            <a:alphaModFix/>
          </a:blip>
          <a:srcRect l="27399" r="18654"/>
          <a:stretch/>
        </p:blipFill>
        <p:spPr>
          <a:xfrm>
            <a:off x="6642200" y="-2033"/>
            <a:ext cx="5549800" cy="6861568"/>
          </a:xfrm>
          <a:prstGeom prst="rect">
            <a:avLst/>
          </a:prstGeom>
          <a:noFill/>
          <a:ln>
            <a:noFill/>
          </a:ln>
        </p:spPr>
      </p:pic>
      <p:sp>
        <p:nvSpPr>
          <p:cNvPr id="7636" name="Google Shape;7636;g2a39e3d515b_4_3089"/>
          <p:cNvSpPr/>
          <p:nvPr/>
        </p:nvSpPr>
        <p:spPr>
          <a:xfrm>
            <a:off x="1941217" y="-2034"/>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pic>
        <p:nvPicPr>
          <p:cNvPr id="7637" name="Google Shape;7637;g2a39e3d515b_4_3089"/>
          <p:cNvPicPr preferRelativeResize="0"/>
          <p:nvPr/>
        </p:nvPicPr>
        <p:blipFill rotWithShape="1">
          <a:blip r:embed="rId3">
            <a:alphaModFix/>
          </a:blip>
          <a:srcRect t="129" b="129"/>
          <a:stretch/>
        </p:blipFill>
        <p:spPr>
          <a:xfrm>
            <a:off x="726833" y="730500"/>
            <a:ext cx="1529467" cy="304667"/>
          </a:xfrm>
          <a:prstGeom prst="rect">
            <a:avLst/>
          </a:prstGeom>
          <a:noFill/>
          <a:ln>
            <a:noFill/>
          </a:ln>
        </p:spPr>
      </p:pic>
      <p:sp>
        <p:nvSpPr>
          <p:cNvPr id="7638" name="Google Shape;7638;g2a39e3d515b_4_3089"/>
          <p:cNvSpPr txBox="1">
            <a:spLocks noGrp="1"/>
          </p:cNvSpPr>
          <p:nvPr>
            <p:ph type="title"/>
          </p:nvPr>
        </p:nvSpPr>
        <p:spPr>
          <a:xfrm>
            <a:off x="726833" y="4810067"/>
            <a:ext cx="58520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39" name="Google Shape;7639;g2a39e3d515b_4_3089"/>
          <p:cNvSpPr txBox="1">
            <a:spLocks noGrp="1"/>
          </p:cNvSpPr>
          <p:nvPr>
            <p:ph type="subTitle" idx="1"/>
          </p:nvPr>
        </p:nvSpPr>
        <p:spPr>
          <a:xfrm>
            <a:off x="731533" y="5968700"/>
            <a:ext cx="5852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266794167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1. Cover Slide H5 Cobrand">
  <p:cSld name="1. Cover Slide H5 Cobrand">
    <p:bg>
      <p:bgPr>
        <a:solidFill>
          <a:schemeClr val="lt1"/>
        </a:solidFill>
        <a:effectLst/>
      </p:bgPr>
    </p:bg>
    <p:spTree>
      <p:nvGrpSpPr>
        <p:cNvPr id="1" name="Shape 7640"/>
        <p:cNvGrpSpPr/>
        <p:nvPr/>
      </p:nvGrpSpPr>
      <p:grpSpPr>
        <a:xfrm>
          <a:off x="0" y="0"/>
          <a:ext cx="0" cy="0"/>
          <a:chOff x="0" y="0"/>
          <a:chExt cx="0" cy="0"/>
        </a:xfrm>
      </p:grpSpPr>
      <p:pic>
        <p:nvPicPr>
          <p:cNvPr id="7641" name="Google Shape;7641;g2a39e3d515b_4_3095"/>
          <p:cNvPicPr preferRelativeResize="0"/>
          <p:nvPr/>
        </p:nvPicPr>
        <p:blipFill rotWithShape="1">
          <a:blip r:embed="rId2">
            <a:alphaModFix/>
          </a:blip>
          <a:srcRect l="27399" r="18654"/>
          <a:stretch/>
        </p:blipFill>
        <p:spPr>
          <a:xfrm>
            <a:off x="6642200" y="-2033"/>
            <a:ext cx="5549800" cy="6861568"/>
          </a:xfrm>
          <a:prstGeom prst="rect">
            <a:avLst/>
          </a:prstGeom>
          <a:noFill/>
          <a:ln>
            <a:noFill/>
          </a:ln>
        </p:spPr>
      </p:pic>
      <p:sp>
        <p:nvSpPr>
          <p:cNvPr id="7642" name="Google Shape;7642;g2a39e3d515b_4_3095"/>
          <p:cNvSpPr/>
          <p:nvPr/>
        </p:nvSpPr>
        <p:spPr>
          <a:xfrm>
            <a:off x="1941217" y="-2034"/>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sp>
        <p:nvSpPr>
          <p:cNvPr id="7643" name="Google Shape;7643;g2a39e3d515b_4_3095"/>
          <p:cNvSpPr txBox="1">
            <a:spLocks noGrp="1"/>
          </p:cNvSpPr>
          <p:nvPr>
            <p:ph type="title"/>
          </p:nvPr>
        </p:nvSpPr>
        <p:spPr>
          <a:xfrm>
            <a:off x="726833" y="4810067"/>
            <a:ext cx="58568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44" name="Google Shape;7644;g2a39e3d515b_4_3095"/>
          <p:cNvSpPr txBox="1">
            <a:spLocks noGrp="1"/>
          </p:cNvSpPr>
          <p:nvPr>
            <p:ph type="subTitle" idx="1"/>
          </p:nvPr>
        </p:nvSpPr>
        <p:spPr>
          <a:xfrm>
            <a:off x="731533" y="5968700"/>
            <a:ext cx="58568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pic>
        <p:nvPicPr>
          <p:cNvPr id="7645" name="Google Shape;7645;g2a39e3d515b_4_3095"/>
          <p:cNvPicPr preferRelativeResize="0"/>
          <p:nvPr/>
        </p:nvPicPr>
        <p:blipFill rotWithShape="1">
          <a:blip r:embed="rId3">
            <a:alphaModFix/>
          </a:blip>
          <a:srcRect l="4498" t="24882" r="43254" b="24065"/>
          <a:stretch/>
        </p:blipFill>
        <p:spPr>
          <a:xfrm>
            <a:off x="722867" y="730501"/>
            <a:ext cx="1762133" cy="319467"/>
          </a:xfrm>
          <a:prstGeom prst="rect">
            <a:avLst/>
          </a:prstGeom>
          <a:noFill/>
          <a:ln>
            <a:noFill/>
          </a:ln>
        </p:spPr>
      </p:pic>
    </p:spTree>
    <p:extLst>
      <p:ext uri="{BB962C8B-B14F-4D97-AF65-F5344CB8AC3E}">
        <p14:creationId xmlns:p14="http://schemas.microsoft.com/office/powerpoint/2010/main" val="4212798202"/>
      </p:ext>
    </p:extLst>
  </p:cSld>
  <p:clrMapOvr>
    <a:masterClrMapping/>
  </p:clrMapOvr>
  <p:extLst>
    <p:ext uri="{DCECCB84-F9BA-43D5-87BE-67443E8EF086}">
      <p15:sldGuideLst xmlns:p15="http://schemas.microsoft.com/office/powerpoint/2012/main">
        <p15:guide id="1" pos="6912">
          <p15:clr>
            <a:srgbClr val="FA7B17"/>
          </p15:clr>
        </p15:guide>
        <p15:guide id="2" orient="horz" pos="3240">
          <p15:clr>
            <a:srgbClr val="FA7B17"/>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1. Cover Slide H3 Lime">
  <p:cSld name="1. Cover Slide H3 Lime">
    <p:bg>
      <p:bgPr>
        <a:solidFill>
          <a:schemeClr val="accent1"/>
        </a:solidFill>
        <a:effectLst/>
      </p:bgPr>
    </p:bg>
    <p:spTree>
      <p:nvGrpSpPr>
        <p:cNvPr id="1" name="Shape 7646"/>
        <p:cNvGrpSpPr/>
        <p:nvPr/>
      </p:nvGrpSpPr>
      <p:grpSpPr>
        <a:xfrm>
          <a:off x="0" y="0"/>
          <a:ext cx="0" cy="0"/>
          <a:chOff x="0" y="0"/>
          <a:chExt cx="0" cy="0"/>
        </a:xfrm>
      </p:grpSpPr>
      <p:pic>
        <p:nvPicPr>
          <p:cNvPr id="7647" name="Google Shape;7647;g2a39e3d515b_4_3101"/>
          <p:cNvPicPr preferRelativeResize="0"/>
          <p:nvPr/>
        </p:nvPicPr>
        <p:blipFill rotWithShape="1">
          <a:blip r:embed="rId2">
            <a:alphaModFix/>
          </a:blip>
          <a:srcRect l="27399" r="18654"/>
          <a:stretch/>
        </p:blipFill>
        <p:spPr>
          <a:xfrm>
            <a:off x="6642200" y="-2033"/>
            <a:ext cx="5549800" cy="6861568"/>
          </a:xfrm>
          <a:prstGeom prst="rect">
            <a:avLst/>
          </a:prstGeom>
          <a:noFill/>
          <a:ln>
            <a:noFill/>
          </a:ln>
        </p:spPr>
      </p:pic>
      <p:sp>
        <p:nvSpPr>
          <p:cNvPr id="7648" name="Google Shape;7648;g2a39e3d515b_4_3101"/>
          <p:cNvSpPr/>
          <p:nvPr/>
        </p:nvSpPr>
        <p:spPr>
          <a:xfrm>
            <a:off x="1941217" y="-2034"/>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1"/>
          </a:solidFill>
          <a:ln>
            <a:noFill/>
          </a:ln>
        </p:spPr>
      </p:sp>
      <p:pic>
        <p:nvPicPr>
          <p:cNvPr id="7649" name="Google Shape;7649;g2a39e3d515b_4_3101"/>
          <p:cNvPicPr preferRelativeResize="0"/>
          <p:nvPr/>
        </p:nvPicPr>
        <p:blipFill rotWithShape="1">
          <a:blip r:embed="rId3">
            <a:alphaModFix/>
          </a:blip>
          <a:srcRect t="129" b="129"/>
          <a:stretch/>
        </p:blipFill>
        <p:spPr>
          <a:xfrm>
            <a:off x="726833" y="730500"/>
            <a:ext cx="1529467" cy="304667"/>
          </a:xfrm>
          <a:prstGeom prst="rect">
            <a:avLst/>
          </a:prstGeom>
          <a:noFill/>
          <a:ln>
            <a:noFill/>
          </a:ln>
        </p:spPr>
      </p:pic>
      <p:sp>
        <p:nvSpPr>
          <p:cNvPr id="7650" name="Google Shape;7650;g2a39e3d515b_4_3101"/>
          <p:cNvSpPr txBox="1">
            <a:spLocks noGrp="1"/>
          </p:cNvSpPr>
          <p:nvPr>
            <p:ph type="title"/>
          </p:nvPr>
        </p:nvSpPr>
        <p:spPr>
          <a:xfrm>
            <a:off x="726833" y="4810067"/>
            <a:ext cx="58476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51" name="Google Shape;7651;g2a39e3d515b_4_3101"/>
          <p:cNvSpPr txBox="1">
            <a:spLocks noGrp="1"/>
          </p:cNvSpPr>
          <p:nvPr>
            <p:ph type="subTitle" idx="1"/>
          </p:nvPr>
        </p:nvSpPr>
        <p:spPr>
          <a:xfrm>
            <a:off x="731341" y="5968700"/>
            <a:ext cx="5847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311400887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1. Cover Slide E1 Nori">
  <p:cSld name="1. Cover Slide E1 Nori">
    <p:bg>
      <p:bgPr>
        <a:solidFill>
          <a:schemeClr val="accent2"/>
        </a:solidFill>
        <a:effectLst/>
      </p:bgPr>
    </p:bg>
    <p:spTree>
      <p:nvGrpSpPr>
        <p:cNvPr id="1" name="Shape 7652"/>
        <p:cNvGrpSpPr/>
        <p:nvPr/>
      </p:nvGrpSpPr>
      <p:grpSpPr>
        <a:xfrm>
          <a:off x="0" y="0"/>
          <a:ext cx="0" cy="0"/>
          <a:chOff x="0" y="0"/>
          <a:chExt cx="0" cy="0"/>
        </a:xfrm>
      </p:grpSpPr>
      <p:pic>
        <p:nvPicPr>
          <p:cNvPr id="7653" name="Google Shape;7653;g2a39e3d515b_4_3107"/>
          <p:cNvPicPr preferRelativeResize="0"/>
          <p:nvPr/>
        </p:nvPicPr>
        <p:blipFill rotWithShape="1">
          <a:blip r:embed="rId2">
            <a:alphaModFix/>
          </a:blip>
          <a:srcRect r="21067"/>
          <a:stretch/>
        </p:blipFill>
        <p:spPr>
          <a:xfrm>
            <a:off x="5424034" y="0"/>
            <a:ext cx="6767967" cy="6858000"/>
          </a:xfrm>
          <a:prstGeom prst="rect">
            <a:avLst/>
          </a:prstGeom>
          <a:noFill/>
          <a:ln>
            <a:noFill/>
          </a:ln>
        </p:spPr>
      </p:pic>
      <p:sp>
        <p:nvSpPr>
          <p:cNvPr id="7654" name="Google Shape;7654;g2a39e3d515b_4_3107"/>
          <p:cNvSpPr/>
          <p:nvPr/>
        </p:nvSpPr>
        <p:spPr>
          <a:xfrm>
            <a:off x="0" y="0"/>
            <a:ext cx="8425306"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pic>
        <p:nvPicPr>
          <p:cNvPr id="7655" name="Google Shape;7655;g2a39e3d515b_4_3107"/>
          <p:cNvPicPr preferRelativeResize="0"/>
          <p:nvPr/>
        </p:nvPicPr>
        <p:blipFill rotWithShape="1">
          <a:blip r:embed="rId3">
            <a:alphaModFix/>
          </a:blip>
          <a:srcRect t="9"/>
          <a:stretch/>
        </p:blipFill>
        <p:spPr>
          <a:xfrm>
            <a:off x="726833" y="730501"/>
            <a:ext cx="1529467" cy="304667"/>
          </a:xfrm>
          <a:prstGeom prst="rect">
            <a:avLst/>
          </a:prstGeom>
          <a:noFill/>
          <a:ln>
            <a:noFill/>
          </a:ln>
        </p:spPr>
      </p:pic>
      <p:sp>
        <p:nvSpPr>
          <p:cNvPr id="7656" name="Google Shape;7656;g2a39e3d515b_4_3107"/>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Clr>
                <a:schemeClr val="accent1"/>
              </a:buClr>
              <a:buSzPts val="6400"/>
              <a:buNone/>
              <a:defRPr sz="4267">
                <a:solidFill>
                  <a:schemeClr val="accent1"/>
                </a:solidFill>
              </a:defRPr>
            </a:lvl1pPr>
            <a:lvl2pPr lvl="1" rtl="0">
              <a:spcBef>
                <a:spcPts val="0"/>
              </a:spcBef>
              <a:spcAft>
                <a:spcPts val="0"/>
              </a:spcAft>
              <a:buClr>
                <a:schemeClr val="accent1"/>
              </a:buClr>
              <a:buSzPts val="5600"/>
              <a:buNone/>
              <a:defRPr>
                <a:solidFill>
                  <a:schemeClr val="accent1"/>
                </a:solidFill>
              </a:defRPr>
            </a:lvl2pPr>
            <a:lvl3pPr lvl="2" rtl="0">
              <a:spcBef>
                <a:spcPts val="0"/>
              </a:spcBef>
              <a:spcAft>
                <a:spcPts val="0"/>
              </a:spcAft>
              <a:buClr>
                <a:schemeClr val="accent1"/>
              </a:buClr>
              <a:buSzPts val="5600"/>
              <a:buNone/>
              <a:defRPr>
                <a:solidFill>
                  <a:schemeClr val="accent1"/>
                </a:solidFill>
              </a:defRPr>
            </a:lvl3pPr>
            <a:lvl4pPr lvl="3" rtl="0">
              <a:spcBef>
                <a:spcPts val="0"/>
              </a:spcBef>
              <a:spcAft>
                <a:spcPts val="0"/>
              </a:spcAft>
              <a:buClr>
                <a:schemeClr val="accent1"/>
              </a:buClr>
              <a:buSzPts val="5600"/>
              <a:buNone/>
              <a:defRPr>
                <a:solidFill>
                  <a:schemeClr val="accent1"/>
                </a:solidFill>
              </a:defRPr>
            </a:lvl4pPr>
            <a:lvl5pPr lvl="4" rtl="0">
              <a:spcBef>
                <a:spcPts val="0"/>
              </a:spcBef>
              <a:spcAft>
                <a:spcPts val="0"/>
              </a:spcAft>
              <a:buClr>
                <a:schemeClr val="accent1"/>
              </a:buClr>
              <a:buSzPts val="5600"/>
              <a:buNone/>
              <a:defRPr>
                <a:solidFill>
                  <a:schemeClr val="accent1"/>
                </a:solidFill>
              </a:defRPr>
            </a:lvl5pPr>
            <a:lvl6pPr lvl="5" rtl="0">
              <a:spcBef>
                <a:spcPts val="0"/>
              </a:spcBef>
              <a:spcAft>
                <a:spcPts val="0"/>
              </a:spcAft>
              <a:buClr>
                <a:schemeClr val="accent1"/>
              </a:buClr>
              <a:buSzPts val="5600"/>
              <a:buNone/>
              <a:defRPr>
                <a:solidFill>
                  <a:schemeClr val="accent1"/>
                </a:solidFill>
              </a:defRPr>
            </a:lvl6pPr>
            <a:lvl7pPr lvl="6" rtl="0">
              <a:spcBef>
                <a:spcPts val="0"/>
              </a:spcBef>
              <a:spcAft>
                <a:spcPts val="0"/>
              </a:spcAft>
              <a:buClr>
                <a:schemeClr val="accent1"/>
              </a:buClr>
              <a:buSzPts val="5600"/>
              <a:buNone/>
              <a:defRPr>
                <a:solidFill>
                  <a:schemeClr val="accent1"/>
                </a:solidFill>
              </a:defRPr>
            </a:lvl7pPr>
            <a:lvl8pPr lvl="7" rtl="0">
              <a:spcBef>
                <a:spcPts val="0"/>
              </a:spcBef>
              <a:spcAft>
                <a:spcPts val="0"/>
              </a:spcAft>
              <a:buClr>
                <a:schemeClr val="accent1"/>
              </a:buClr>
              <a:buSzPts val="5600"/>
              <a:buNone/>
              <a:defRPr>
                <a:solidFill>
                  <a:schemeClr val="accent1"/>
                </a:solidFill>
              </a:defRPr>
            </a:lvl8pPr>
            <a:lvl9pPr lvl="8" rtl="0">
              <a:spcBef>
                <a:spcPts val="0"/>
              </a:spcBef>
              <a:spcAft>
                <a:spcPts val="0"/>
              </a:spcAft>
              <a:buClr>
                <a:schemeClr val="accent1"/>
              </a:buClr>
              <a:buSzPts val="5600"/>
              <a:buNone/>
              <a:defRPr>
                <a:solidFill>
                  <a:schemeClr val="accent1"/>
                </a:solidFill>
              </a:defRPr>
            </a:lvl9pPr>
          </a:lstStyle>
          <a:p>
            <a:endParaRPr/>
          </a:p>
        </p:txBody>
      </p:sp>
      <p:sp>
        <p:nvSpPr>
          <p:cNvPr id="7657" name="Google Shape;7657;g2a39e3d515b_4_3107"/>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Clr>
                <a:schemeClr val="accent1"/>
              </a:buClr>
              <a:buSzPts val="2000"/>
              <a:buFont typeface="Inter"/>
              <a:buNone/>
              <a:defRPr sz="1333">
                <a:solidFill>
                  <a:schemeClr val="accent1"/>
                </a:solidFill>
                <a:latin typeface="Inter"/>
                <a:ea typeface="Inter"/>
                <a:cs typeface="Inter"/>
                <a:sym typeface="Inter"/>
              </a:defRPr>
            </a:lvl1pPr>
            <a:lvl2pPr lvl="1" rtl="0">
              <a:spcBef>
                <a:spcPts val="0"/>
              </a:spcBef>
              <a:spcAft>
                <a:spcPts val="0"/>
              </a:spcAft>
              <a:buClr>
                <a:schemeClr val="accent1"/>
              </a:buClr>
              <a:buSzPts val="2800"/>
              <a:buNone/>
              <a:defRPr>
                <a:solidFill>
                  <a:schemeClr val="accent1"/>
                </a:solidFill>
              </a:defRPr>
            </a:lvl2pPr>
            <a:lvl3pPr lvl="2" rtl="0">
              <a:spcBef>
                <a:spcPts val="0"/>
              </a:spcBef>
              <a:spcAft>
                <a:spcPts val="0"/>
              </a:spcAft>
              <a:buClr>
                <a:schemeClr val="accent1"/>
              </a:buClr>
              <a:buSzPts val="2000"/>
              <a:buNone/>
              <a:defRPr>
                <a:solidFill>
                  <a:schemeClr val="accent1"/>
                </a:solidFill>
              </a:defRPr>
            </a:lvl3pPr>
            <a:lvl4pPr lvl="3" rtl="0">
              <a:spcBef>
                <a:spcPts val="0"/>
              </a:spcBef>
              <a:spcAft>
                <a:spcPts val="0"/>
              </a:spcAft>
              <a:buClr>
                <a:schemeClr val="accent1"/>
              </a:buClr>
              <a:buSzPts val="1400"/>
              <a:buNone/>
              <a:defRPr>
                <a:solidFill>
                  <a:schemeClr val="accent1"/>
                </a:solidFill>
              </a:defRPr>
            </a:lvl4pPr>
            <a:lvl5pPr lvl="4" rtl="0">
              <a:spcBef>
                <a:spcPts val="0"/>
              </a:spcBef>
              <a:spcAft>
                <a:spcPts val="0"/>
              </a:spcAft>
              <a:buClr>
                <a:schemeClr val="accent1"/>
              </a:buClr>
              <a:buSzPts val="1400"/>
              <a:buNone/>
              <a:defRPr>
                <a:solidFill>
                  <a:schemeClr val="accent1"/>
                </a:solidFill>
              </a:defRPr>
            </a:lvl5pPr>
            <a:lvl6pPr lvl="5" rtl="0">
              <a:spcBef>
                <a:spcPts val="0"/>
              </a:spcBef>
              <a:spcAft>
                <a:spcPts val="0"/>
              </a:spcAft>
              <a:buClr>
                <a:schemeClr val="accent1"/>
              </a:buClr>
              <a:buSzPts val="1400"/>
              <a:buNone/>
              <a:defRPr>
                <a:solidFill>
                  <a:schemeClr val="accent1"/>
                </a:solidFill>
              </a:defRPr>
            </a:lvl6pPr>
            <a:lvl7pPr lvl="6" rtl="0">
              <a:spcBef>
                <a:spcPts val="0"/>
              </a:spcBef>
              <a:spcAft>
                <a:spcPts val="0"/>
              </a:spcAft>
              <a:buClr>
                <a:schemeClr val="accent1"/>
              </a:buClr>
              <a:buSzPts val="1400"/>
              <a:buNone/>
              <a:defRPr>
                <a:solidFill>
                  <a:schemeClr val="accent1"/>
                </a:solidFill>
              </a:defRPr>
            </a:lvl7pPr>
            <a:lvl8pPr lvl="7" rtl="0">
              <a:spcBef>
                <a:spcPts val="0"/>
              </a:spcBef>
              <a:spcAft>
                <a:spcPts val="0"/>
              </a:spcAft>
              <a:buClr>
                <a:schemeClr val="accent1"/>
              </a:buClr>
              <a:buSzPts val="1400"/>
              <a:buNone/>
              <a:defRPr>
                <a:solidFill>
                  <a:schemeClr val="accent1"/>
                </a:solidFill>
              </a:defRPr>
            </a:lvl8pPr>
            <a:lvl9pPr lvl="8" rtl="0">
              <a:spcBef>
                <a:spcPts val="0"/>
              </a:spcBef>
              <a:spcAft>
                <a:spcPts val="0"/>
              </a:spcAft>
              <a:buClr>
                <a:schemeClr val="accent1"/>
              </a:buClr>
              <a:buSzPts val="1400"/>
              <a:buNone/>
              <a:defRPr>
                <a:solidFill>
                  <a:schemeClr val="accent1"/>
                </a:solidFill>
              </a:defRPr>
            </a:lvl9pPr>
          </a:lstStyle>
          <a:p>
            <a:endParaRPr/>
          </a:p>
        </p:txBody>
      </p:sp>
    </p:spTree>
    <p:extLst>
      <p:ext uri="{BB962C8B-B14F-4D97-AF65-F5344CB8AC3E}">
        <p14:creationId xmlns:p14="http://schemas.microsoft.com/office/powerpoint/2010/main" val="359142519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1. Cover Slide E2 Lime">
  <p:cSld name="1. Cover Slide E2 Lime">
    <p:bg>
      <p:bgPr>
        <a:solidFill>
          <a:schemeClr val="accent2"/>
        </a:solidFill>
        <a:effectLst/>
      </p:bgPr>
    </p:bg>
    <p:spTree>
      <p:nvGrpSpPr>
        <p:cNvPr id="1" name="Shape 7658"/>
        <p:cNvGrpSpPr/>
        <p:nvPr/>
      </p:nvGrpSpPr>
      <p:grpSpPr>
        <a:xfrm>
          <a:off x="0" y="0"/>
          <a:ext cx="0" cy="0"/>
          <a:chOff x="0" y="0"/>
          <a:chExt cx="0" cy="0"/>
        </a:xfrm>
      </p:grpSpPr>
      <p:pic>
        <p:nvPicPr>
          <p:cNvPr id="7659" name="Google Shape;7659;g2a39e3d515b_4_3113"/>
          <p:cNvPicPr preferRelativeResize="0"/>
          <p:nvPr/>
        </p:nvPicPr>
        <p:blipFill rotWithShape="1">
          <a:blip r:embed="rId2">
            <a:alphaModFix/>
          </a:blip>
          <a:srcRect t="9683" b="10875"/>
          <a:stretch/>
        </p:blipFill>
        <p:spPr>
          <a:xfrm>
            <a:off x="6434067" y="0"/>
            <a:ext cx="5758166" cy="6858001"/>
          </a:xfrm>
          <a:prstGeom prst="rect">
            <a:avLst/>
          </a:prstGeom>
          <a:noFill/>
          <a:ln>
            <a:noFill/>
          </a:ln>
        </p:spPr>
      </p:pic>
      <p:sp>
        <p:nvSpPr>
          <p:cNvPr id="7660" name="Google Shape;7660;g2a39e3d515b_4_3113"/>
          <p:cNvSpPr/>
          <p:nvPr/>
        </p:nvSpPr>
        <p:spPr>
          <a:xfrm>
            <a:off x="0" y="0"/>
            <a:ext cx="8425306"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pic>
        <p:nvPicPr>
          <p:cNvPr id="7661" name="Google Shape;7661;g2a39e3d515b_4_3113"/>
          <p:cNvPicPr preferRelativeResize="0"/>
          <p:nvPr/>
        </p:nvPicPr>
        <p:blipFill rotWithShape="1">
          <a:blip r:embed="rId3">
            <a:alphaModFix/>
          </a:blip>
          <a:srcRect t="9"/>
          <a:stretch/>
        </p:blipFill>
        <p:spPr>
          <a:xfrm>
            <a:off x="726833" y="730501"/>
            <a:ext cx="1529467" cy="304667"/>
          </a:xfrm>
          <a:prstGeom prst="rect">
            <a:avLst/>
          </a:prstGeom>
          <a:noFill/>
          <a:ln>
            <a:noFill/>
          </a:ln>
        </p:spPr>
      </p:pic>
      <p:sp>
        <p:nvSpPr>
          <p:cNvPr id="7662" name="Google Shape;7662;g2a39e3d515b_4_3113"/>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63" name="Google Shape;7663;g2a39e3d515b_4_3113"/>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262563281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1. Cover Slide E3 Cyan">
  <p:cSld name="1. Cover Slide E3 Cyan">
    <p:bg>
      <p:bgPr>
        <a:solidFill>
          <a:schemeClr val="accent2"/>
        </a:solidFill>
        <a:effectLst/>
      </p:bgPr>
    </p:bg>
    <p:spTree>
      <p:nvGrpSpPr>
        <p:cNvPr id="1" name="Shape 7664"/>
        <p:cNvGrpSpPr/>
        <p:nvPr/>
      </p:nvGrpSpPr>
      <p:grpSpPr>
        <a:xfrm>
          <a:off x="0" y="0"/>
          <a:ext cx="0" cy="0"/>
          <a:chOff x="0" y="0"/>
          <a:chExt cx="0" cy="0"/>
        </a:xfrm>
      </p:grpSpPr>
      <p:pic>
        <p:nvPicPr>
          <p:cNvPr id="7665" name="Google Shape;7665;g2a39e3d515b_4_3119"/>
          <p:cNvPicPr preferRelativeResize="0"/>
          <p:nvPr/>
        </p:nvPicPr>
        <p:blipFill rotWithShape="1">
          <a:blip r:embed="rId2">
            <a:alphaModFix/>
          </a:blip>
          <a:srcRect t="12651" b="9351"/>
          <a:stretch/>
        </p:blipFill>
        <p:spPr>
          <a:xfrm>
            <a:off x="6327567" y="0"/>
            <a:ext cx="5864434" cy="6858001"/>
          </a:xfrm>
          <a:prstGeom prst="rect">
            <a:avLst/>
          </a:prstGeom>
          <a:noFill/>
          <a:ln>
            <a:noFill/>
          </a:ln>
        </p:spPr>
      </p:pic>
      <p:sp>
        <p:nvSpPr>
          <p:cNvPr id="7666" name="Google Shape;7666;g2a39e3d515b_4_3119"/>
          <p:cNvSpPr/>
          <p:nvPr/>
        </p:nvSpPr>
        <p:spPr>
          <a:xfrm>
            <a:off x="0" y="0"/>
            <a:ext cx="8425306"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pic>
        <p:nvPicPr>
          <p:cNvPr id="7667" name="Google Shape;7667;g2a39e3d515b_4_3119"/>
          <p:cNvPicPr preferRelativeResize="0"/>
          <p:nvPr/>
        </p:nvPicPr>
        <p:blipFill rotWithShape="1">
          <a:blip r:embed="rId3">
            <a:alphaModFix/>
          </a:blip>
          <a:srcRect t="9"/>
          <a:stretch/>
        </p:blipFill>
        <p:spPr>
          <a:xfrm>
            <a:off x="726833" y="730501"/>
            <a:ext cx="1529467" cy="304667"/>
          </a:xfrm>
          <a:prstGeom prst="rect">
            <a:avLst/>
          </a:prstGeom>
          <a:noFill/>
          <a:ln>
            <a:noFill/>
          </a:ln>
        </p:spPr>
      </p:pic>
      <p:sp>
        <p:nvSpPr>
          <p:cNvPr id="7668" name="Google Shape;7668;g2a39e3d515b_4_3119"/>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69" name="Google Shape;7669;g2a39e3d515b_4_3119"/>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322673147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1. Cover Slide E4 White">
  <p:cSld name="1. Cover Slide E4 White">
    <p:bg>
      <p:bgPr>
        <a:solidFill>
          <a:schemeClr val="accent2"/>
        </a:solidFill>
        <a:effectLst/>
      </p:bgPr>
    </p:bg>
    <p:spTree>
      <p:nvGrpSpPr>
        <p:cNvPr id="1" name="Shape 7670"/>
        <p:cNvGrpSpPr/>
        <p:nvPr/>
      </p:nvGrpSpPr>
      <p:grpSpPr>
        <a:xfrm>
          <a:off x="0" y="0"/>
          <a:ext cx="0" cy="0"/>
          <a:chOff x="0" y="0"/>
          <a:chExt cx="0" cy="0"/>
        </a:xfrm>
      </p:grpSpPr>
      <p:pic>
        <p:nvPicPr>
          <p:cNvPr id="7671" name="Google Shape;7671;g2a39e3d515b_4_3125"/>
          <p:cNvPicPr preferRelativeResize="0"/>
          <p:nvPr/>
        </p:nvPicPr>
        <p:blipFill rotWithShape="1">
          <a:blip r:embed="rId2">
            <a:alphaModFix/>
          </a:blip>
          <a:srcRect l="5294" t="2372" b="5325"/>
          <a:stretch/>
        </p:blipFill>
        <p:spPr>
          <a:xfrm>
            <a:off x="6214267" y="-2033"/>
            <a:ext cx="5977731" cy="6861565"/>
          </a:xfrm>
          <a:prstGeom prst="rect">
            <a:avLst/>
          </a:prstGeom>
          <a:noFill/>
          <a:ln>
            <a:noFill/>
          </a:ln>
        </p:spPr>
      </p:pic>
      <p:sp>
        <p:nvSpPr>
          <p:cNvPr id="7672" name="Google Shape;7672;g2a39e3d515b_4_3125"/>
          <p:cNvSpPr/>
          <p:nvPr/>
        </p:nvSpPr>
        <p:spPr>
          <a:xfrm>
            <a:off x="0" y="0"/>
            <a:ext cx="8425306"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673" name="Google Shape;7673;g2a39e3d515b_4_3125"/>
          <p:cNvSpPr txBox="1">
            <a:spLocks noGrp="1"/>
          </p:cNvSpPr>
          <p:nvPr>
            <p:ph type="title"/>
          </p:nvPr>
        </p:nvSpPr>
        <p:spPr>
          <a:xfrm>
            <a:off x="726833" y="4810067"/>
            <a:ext cx="4273200" cy="10516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74" name="Google Shape;7674;g2a39e3d515b_4_3125"/>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374799572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wo Column Layout">
    <p:bg>
      <p:bgPr>
        <a:solidFill>
          <a:schemeClr val="bg1"/>
        </a:solidFill>
        <a:effectLst/>
      </p:bgPr>
    </p:bg>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AEE0A959-8D73-4BFE-A565-839AA1FC7F61}"/>
              </a:ext>
            </a:extLst>
          </p:cNvPr>
          <p:cNvSpPr/>
          <p:nvPr userDrawn="1"/>
        </p:nvSpPr>
        <p:spPr>
          <a:xfrm flipH="1">
            <a:off x="436899" y="3706356"/>
            <a:ext cx="9949132" cy="2605176"/>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6" name="Picture Placeholder 4">
            <a:extLst>
              <a:ext uri="{FF2B5EF4-FFF2-40B4-BE49-F238E27FC236}">
                <a16:creationId xmlns:a16="http://schemas.microsoft.com/office/drawing/2014/main" id="{5196AACB-BEA1-40C0-9521-79B238747896}"/>
              </a:ext>
            </a:extLst>
          </p:cNvPr>
          <p:cNvSpPr>
            <a:spLocks noGrp="1"/>
          </p:cNvSpPr>
          <p:nvPr>
            <p:ph type="pic" sz="quarter" idx="19"/>
          </p:nvPr>
        </p:nvSpPr>
        <p:spPr>
          <a:xfrm>
            <a:off x="-470" y="3305934"/>
            <a:ext cx="9949132" cy="2605176"/>
          </a:xfrm>
        </p:spPr>
        <p:txBody>
          <a:bodyPr/>
          <a:lstStyle/>
          <a:p>
            <a:endParaRPr lang="en-US" dirty="0"/>
          </a:p>
        </p:txBody>
      </p:sp>
      <p:sp>
        <p:nvSpPr>
          <p:cNvPr id="27" name="Title 1">
            <a:extLst>
              <a:ext uri="{FF2B5EF4-FFF2-40B4-BE49-F238E27FC236}">
                <a16:creationId xmlns:a16="http://schemas.microsoft.com/office/drawing/2014/main" id="{33D95C46-4D84-452D-8F4E-99CEBC611B63}"/>
              </a:ext>
            </a:extLst>
          </p:cNvPr>
          <p:cNvSpPr>
            <a:spLocks noGrp="1"/>
          </p:cNvSpPr>
          <p:nvPr>
            <p:ph type="title" hasCustomPrompt="1"/>
          </p:nvPr>
        </p:nvSpPr>
        <p:spPr>
          <a:xfrm>
            <a:off x="890251" y="650025"/>
            <a:ext cx="4701511" cy="436093"/>
          </a:xfrm>
          <a:prstGeom prst="rect">
            <a:avLst/>
          </a:prstGeom>
        </p:spPr>
        <p:txBody>
          <a:bodyPr lIns="0">
            <a:noAutofit/>
          </a:bodyPr>
          <a:lstStyle>
            <a:lvl1pPr>
              <a:defRPr sz="2700" b="1">
                <a:solidFill>
                  <a:srgbClr val="37465E"/>
                </a:solidFill>
                <a:latin typeface="Raleway" panose="020B0503030101060003" pitchFamily="34" charset="0"/>
              </a:defRPr>
            </a:lvl1pPr>
          </a:lstStyle>
          <a:p>
            <a:r>
              <a:rPr lang="en-US" dirty="0"/>
              <a:t>Content Headline</a:t>
            </a:r>
          </a:p>
        </p:txBody>
      </p:sp>
      <p:cxnSp>
        <p:nvCxnSpPr>
          <p:cNvPr id="28" name="Straight Connector 27">
            <a:extLst>
              <a:ext uri="{FF2B5EF4-FFF2-40B4-BE49-F238E27FC236}">
                <a16:creationId xmlns:a16="http://schemas.microsoft.com/office/drawing/2014/main" id="{414B26E6-60E4-46D5-A290-F5BA5D7DC899}"/>
              </a:ext>
            </a:extLst>
          </p:cNvPr>
          <p:cNvCxnSpPr>
            <a:cxnSpLocks/>
          </p:cNvCxnSpPr>
          <p:nvPr userDrawn="1"/>
        </p:nvCxnSpPr>
        <p:spPr>
          <a:xfrm>
            <a:off x="876305" y="1370726"/>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pic>
        <p:nvPicPr>
          <p:cNvPr id="11" name="Picture 10" descr="A picture containing drawing&#10;&#10;Description automatically generated">
            <a:extLst>
              <a:ext uri="{FF2B5EF4-FFF2-40B4-BE49-F238E27FC236}">
                <a16:creationId xmlns:a16="http://schemas.microsoft.com/office/drawing/2014/main" id="{79D5D2C6-00F1-4598-8498-B6C21AE17C33}"/>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
        <p:nvSpPr>
          <p:cNvPr id="18" name="Text Placeholder 3">
            <a:extLst>
              <a:ext uri="{FF2B5EF4-FFF2-40B4-BE49-F238E27FC236}">
                <a16:creationId xmlns:a16="http://schemas.microsoft.com/office/drawing/2014/main" id="{7E81C031-6C0C-4CEE-8B45-2FB33E0C655D}"/>
              </a:ext>
            </a:extLst>
          </p:cNvPr>
          <p:cNvSpPr>
            <a:spLocks noGrp="1"/>
          </p:cNvSpPr>
          <p:nvPr>
            <p:ph type="body" sz="half" idx="21" hasCustomPrompt="1"/>
          </p:nvPr>
        </p:nvSpPr>
        <p:spPr>
          <a:xfrm>
            <a:off x="876301" y="1650967"/>
            <a:ext cx="4179408" cy="1447347"/>
          </a:xfrm>
          <a:prstGeom prst="rect">
            <a:avLst/>
          </a:prstGeom>
        </p:spPr>
        <p:txBody>
          <a:bodyPr lIns="0">
            <a:noAutofit/>
          </a:bodyPr>
          <a:lstStyle>
            <a:lvl1pPr marL="0" indent="0">
              <a:buNone/>
              <a:defRPr sz="1051"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a:t>
            </a:r>
          </a:p>
        </p:txBody>
      </p:sp>
      <p:sp>
        <p:nvSpPr>
          <p:cNvPr id="19" name="Text Placeholder 3">
            <a:extLst>
              <a:ext uri="{FF2B5EF4-FFF2-40B4-BE49-F238E27FC236}">
                <a16:creationId xmlns:a16="http://schemas.microsoft.com/office/drawing/2014/main" id="{C18ADA81-69C1-47F6-BC08-5D78A3BC5AD9}"/>
              </a:ext>
            </a:extLst>
          </p:cNvPr>
          <p:cNvSpPr>
            <a:spLocks noGrp="1"/>
          </p:cNvSpPr>
          <p:nvPr>
            <p:ph type="body" sz="half" idx="22" hasCustomPrompt="1"/>
          </p:nvPr>
        </p:nvSpPr>
        <p:spPr>
          <a:xfrm>
            <a:off x="6206620" y="1650967"/>
            <a:ext cx="4179408" cy="1447347"/>
          </a:xfrm>
          <a:prstGeom prst="rect">
            <a:avLst/>
          </a:prstGeom>
        </p:spPr>
        <p:txBody>
          <a:bodyPr lIns="0">
            <a:noAutofit/>
          </a:bodyPr>
          <a:lstStyle>
            <a:lvl1pPr marL="0" indent="0">
              <a:buNone/>
              <a:defRPr sz="1051"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a:t>
            </a:r>
          </a:p>
        </p:txBody>
      </p:sp>
      <p:sp>
        <p:nvSpPr>
          <p:cNvPr id="13" name="Slide Number Placeholder 5">
            <a:extLst>
              <a:ext uri="{FF2B5EF4-FFF2-40B4-BE49-F238E27FC236}">
                <a16:creationId xmlns:a16="http://schemas.microsoft.com/office/drawing/2014/main" id="{8334DC60-58A1-4D58-BD60-3ACBBF0D3991}"/>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14" name="Footer Placeholder 4">
            <a:extLst>
              <a:ext uri="{FF2B5EF4-FFF2-40B4-BE49-F238E27FC236}">
                <a16:creationId xmlns:a16="http://schemas.microsoft.com/office/drawing/2014/main" id="{563F24B9-1AC7-4031-9986-A553F3DB3BBD}"/>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1822869797"/>
      </p:ext>
    </p:extLst>
  </p:cSld>
  <p:clrMapOvr>
    <a:masterClrMapping/>
  </p:clrMapOvr>
  <p:extLst>
    <p:ext uri="{DCECCB84-F9BA-43D5-87BE-67443E8EF086}">
      <p15:sldGuideLst xmlns:p15="http://schemas.microsoft.com/office/powerpoint/2012/main">
        <p15:guide id="1" orient="horz" pos="2280" userDrawn="1">
          <p15:clr>
            <a:srgbClr val="FBAE40"/>
          </p15:clr>
        </p15:guide>
        <p15:guide id="2" pos="736" userDrawn="1">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1. Cover Slide I1 White">
  <p:cSld name="1. Cover Slide I1 White">
    <p:spTree>
      <p:nvGrpSpPr>
        <p:cNvPr id="1" name="Shape 7675"/>
        <p:cNvGrpSpPr/>
        <p:nvPr/>
      </p:nvGrpSpPr>
      <p:grpSpPr>
        <a:xfrm>
          <a:off x="0" y="0"/>
          <a:ext cx="0" cy="0"/>
          <a:chOff x="0" y="0"/>
          <a:chExt cx="0" cy="0"/>
        </a:xfrm>
      </p:grpSpPr>
      <p:sp>
        <p:nvSpPr>
          <p:cNvPr id="7676" name="Google Shape;7676;g2a39e3d515b_4_3130"/>
          <p:cNvSpPr/>
          <p:nvPr/>
        </p:nvSpPr>
        <p:spPr>
          <a:xfrm>
            <a:off x="11001367" y="6241967"/>
            <a:ext cx="927600" cy="519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pic>
        <p:nvPicPr>
          <p:cNvPr id="7677" name="Google Shape;7677;g2a39e3d515b_4_3130"/>
          <p:cNvPicPr preferRelativeResize="0"/>
          <p:nvPr/>
        </p:nvPicPr>
        <p:blipFill rotWithShape="1">
          <a:blip r:embed="rId2">
            <a:alphaModFix/>
          </a:blip>
          <a:srcRect t="129" b="129"/>
          <a:stretch/>
        </p:blipFill>
        <p:spPr>
          <a:xfrm>
            <a:off x="726833" y="730500"/>
            <a:ext cx="1529467" cy="304667"/>
          </a:xfrm>
          <a:prstGeom prst="rect">
            <a:avLst/>
          </a:prstGeom>
          <a:noFill/>
          <a:ln>
            <a:noFill/>
          </a:ln>
        </p:spPr>
      </p:pic>
      <p:sp>
        <p:nvSpPr>
          <p:cNvPr id="7678" name="Google Shape;7678;g2a39e3d515b_4_3130"/>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a:solidFill>
                <a:srgbClr val="000000"/>
              </a:solidFill>
              <a:latin typeface="Inter"/>
              <a:ea typeface="Inter"/>
              <a:cs typeface="Inter"/>
              <a:sym typeface="Inter"/>
            </a:endParaRPr>
          </a:p>
        </p:txBody>
      </p:sp>
      <p:sp>
        <p:nvSpPr>
          <p:cNvPr id="7679" name="Google Shape;7679;g2a39e3d515b_4_3130"/>
          <p:cNvSpPr txBox="1">
            <a:spLocks noGrp="1"/>
          </p:cNvSpPr>
          <p:nvPr>
            <p:ph type="title"/>
          </p:nvPr>
        </p:nvSpPr>
        <p:spPr>
          <a:xfrm>
            <a:off x="726833" y="4810067"/>
            <a:ext cx="7315200" cy="1051600"/>
          </a:xfrm>
          <a:prstGeom prst="rect">
            <a:avLst/>
          </a:prstGeom>
        </p:spPr>
        <p:txBody>
          <a:bodyPr spcFirstLastPara="1" wrap="square" lIns="0" tIns="0" rIns="0" bIns="0" anchor="b" anchorCtr="0">
            <a:noAutofit/>
          </a:bodyPr>
          <a:lstStyle>
            <a:lvl1pPr lvl="0" rtl="0">
              <a:spcBef>
                <a:spcPts val="0"/>
              </a:spcBef>
              <a:spcAft>
                <a:spcPts val="0"/>
              </a:spcAft>
              <a:buSzPts val="8000"/>
              <a:buNone/>
              <a:defRPr sz="5334"/>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80" name="Google Shape;7680;g2a39e3d515b_4_3130"/>
          <p:cNvSpPr txBox="1">
            <a:spLocks noGrp="1"/>
          </p:cNvSpPr>
          <p:nvPr>
            <p:ph type="subTitle" idx="1"/>
          </p:nvPr>
        </p:nvSpPr>
        <p:spPr>
          <a:xfrm>
            <a:off x="731533" y="5968700"/>
            <a:ext cx="7315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408849735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1. Cover Slide I2 Cyan">
  <p:cSld name="1. Cover Slide I2 Cyan">
    <p:bg>
      <p:bgPr>
        <a:solidFill>
          <a:schemeClr val="accent3"/>
        </a:solidFill>
        <a:effectLst/>
      </p:bgPr>
    </p:bg>
    <p:spTree>
      <p:nvGrpSpPr>
        <p:cNvPr id="1" name="Shape 7681"/>
        <p:cNvGrpSpPr/>
        <p:nvPr/>
      </p:nvGrpSpPr>
      <p:grpSpPr>
        <a:xfrm>
          <a:off x="0" y="0"/>
          <a:ext cx="0" cy="0"/>
          <a:chOff x="0" y="0"/>
          <a:chExt cx="0" cy="0"/>
        </a:xfrm>
      </p:grpSpPr>
      <p:sp>
        <p:nvSpPr>
          <p:cNvPr id="7682" name="Google Shape;7682;g2a39e3d515b_4_3136"/>
          <p:cNvSpPr/>
          <p:nvPr/>
        </p:nvSpPr>
        <p:spPr>
          <a:xfrm>
            <a:off x="11001367" y="6241967"/>
            <a:ext cx="927600" cy="519600"/>
          </a:xfrm>
          <a:prstGeom prst="rect">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pic>
        <p:nvPicPr>
          <p:cNvPr id="7683" name="Google Shape;7683;g2a39e3d515b_4_3136"/>
          <p:cNvPicPr preferRelativeResize="0"/>
          <p:nvPr/>
        </p:nvPicPr>
        <p:blipFill rotWithShape="1">
          <a:blip r:embed="rId2">
            <a:alphaModFix/>
          </a:blip>
          <a:srcRect t="129" b="129"/>
          <a:stretch/>
        </p:blipFill>
        <p:spPr>
          <a:xfrm>
            <a:off x="726833" y="730500"/>
            <a:ext cx="1529467" cy="304667"/>
          </a:xfrm>
          <a:prstGeom prst="rect">
            <a:avLst/>
          </a:prstGeom>
          <a:noFill/>
          <a:ln>
            <a:noFill/>
          </a:ln>
        </p:spPr>
      </p:pic>
      <p:sp>
        <p:nvSpPr>
          <p:cNvPr id="7684" name="Google Shape;7684;g2a39e3d515b_4_3136"/>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4"/>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a:solidFill>
                <a:srgbClr val="000000"/>
              </a:solidFill>
              <a:latin typeface="Inter"/>
              <a:ea typeface="Inter"/>
              <a:cs typeface="Inter"/>
              <a:sym typeface="Inter"/>
            </a:endParaRPr>
          </a:p>
        </p:txBody>
      </p:sp>
      <p:sp>
        <p:nvSpPr>
          <p:cNvPr id="7685" name="Google Shape;7685;g2a39e3d515b_4_3136"/>
          <p:cNvSpPr txBox="1">
            <a:spLocks noGrp="1"/>
          </p:cNvSpPr>
          <p:nvPr>
            <p:ph type="title"/>
          </p:nvPr>
        </p:nvSpPr>
        <p:spPr>
          <a:xfrm>
            <a:off x="726833" y="4810067"/>
            <a:ext cx="7315200" cy="1051600"/>
          </a:xfrm>
          <a:prstGeom prst="rect">
            <a:avLst/>
          </a:prstGeom>
        </p:spPr>
        <p:txBody>
          <a:bodyPr spcFirstLastPara="1" wrap="square" lIns="0" tIns="0" rIns="0" bIns="0" anchor="b" anchorCtr="0">
            <a:noAutofit/>
          </a:bodyPr>
          <a:lstStyle>
            <a:lvl1pPr lvl="0" rtl="0">
              <a:spcBef>
                <a:spcPts val="0"/>
              </a:spcBef>
              <a:spcAft>
                <a:spcPts val="0"/>
              </a:spcAft>
              <a:buSzPts val="8000"/>
              <a:buNone/>
              <a:defRPr sz="5334"/>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86" name="Google Shape;7686;g2a39e3d515b_4_3136"/>
          <p:cNvSpPr txBox="1">
            <a:spLocks noGrp="1"/>
          </p:cNvSpPr>
          <p:nvPr>
            <p:ph type="subTitle" idx="1"/>
          </p:nvPr>
        </p:nvSpPr>
        <p:spPr>
          <a:xfrm>
            <a:off x="731533" y="5968700"/>
            <a:ext cx="7315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31366531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1. Cover Slide I3 Lime">
  <p:cSld name="1. Cover Slide I3 Lime">
    <p:bg>
      <p:bgPr>
        <a:solidFill>
          <a:schemeClr val="accent1"/>
        </a:solidFill>
        <a:effectLst/>
      </p:bgPr>
    </p:bg>
    <p:spTree>
      <p:nvGrpSpPr>
        <p:cNvPr id="1" name="Shape 7687"/>
        <p:cNvGrpSpPr/>
        <p:nvPr/>
      </p:nvGrpSpPr>
      <p:grpSpPr>
        <a:xfrm>
          <a:off x="0" y="0"/>
          <a:ext cx="0" cy="0"/>
          <a:chOff x="0" y="0"/>
          <a:chExt cx="0" cy="0"/>
        </a:xfrm>
      </p:grpSpPr>
      <p:sp>
        <p:nvSpPr>
          <p:cNvPr id="7688" name="Google Shape;7688;g2a39e3d515b_4_3142"/>
          <p:cNvSpPr/>
          <p:nvPr/>
        </p:nvSpPr>
        <p:spPr>
          <a:xfrm>
            <a:off x="11001367" y="6241967"/>
            <a:ext cx="927600" cy="5196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pic>
        <p:nvPicPr>
          <p:cNvPr id="7689" name="Google Shape;7689;g2a39e3d515b_4_3142"/>
          <p:cNvPicPr preferRelativeResize="0"/>
          <p:nvPr/>
        </p:nvPicPr>
        <p:blipFill rotWithShape="1">
          <a:blip r:embed="rId2">
            <a:alphaModFix/>
          </a:blip>
          <a:srcRect t="129" b="129"/>
          <a:stretch/>
        </p:blipFill>
        <p:spPr>
          <a:xfrm>
            <a:off x="726833" y="730500"/>
            <a:ext cx="1529467" cy="304667"/>
          </a:xfrm>
          <a:prstGeom prst="rect">
            <a:avLst/>
          </a:prstGeom>
          <a:noFill/>
          <a:ln>
            <a:noFill/>
          </a:ln>
        </p:spPr>
      </p:pic>
      <p:sp>
        <p:nvSpPr>
          <p:cNvPr id="7690" name="Google Shape;7690;g2a39e3d515b_4_3142"/>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a:solidFill>
                <a:srgbClr val="000000"/>
              </a:solidFill>
              <a:latin typeface="Inter"/>
              <a:ea typeface="Inter"/>
              <a:cs typeface="Inter"/>
              <a:sym typeface="Inter"/>
            </a:endParaRPr>
          </a:p>
        </p:txBody>
      </p:sp>
      <p:sp>
        <p:nvSpPr>
          <p:cNvPr id="7691" name="Google Shape;7691;g2a39e3d515b_4_3142"/>
          <p:cNvSpPr txBox="1">
            <a:spLocks noGrp="1"/>
          </p:cNvSpPr>
          <p:nvPr>
            <p:ph type="title"/>
          </p:nvPr>
        </p:nvSpPr>
        <p:spPr>
          <a:xfrm>
            <a:off x="726833" y="4810067"/>
            <a:ext cx="7315200" cy="1051600"/>
          </a:xfrm>
          <a:prstGeom prst="rect">
            <a:avLst/>
          </a:prstGeom>
        </p:spPr>
        <p:txBody>
          <a:bodyPr spcFirstLastPara="1" wrap="square" lIns="0" tIns="0" rIns="0" bIns="0" anchor="b" anchorCtr="0">
            <a:noAutofit/>
          </a:bodyPr>
          <a:lstStyle>
            <a:lvl1pPr lvl="0" rtl="0">
              <a:spcBef>
                <a:spcPts val="0"/>
              </a:spcBef>
              <a:spcAft>
                <a:spcPts val="0"/>
              </a:spcAft>
              <a:buSzPts val="8000"/>
              <a:buNone/>
              <a:defRPr sz="5334"/>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692" name="Google Shape;7692;g2a39e3d515b_4_3142"/>
          <p:cNvSpPr txBox="1">
            <a:spLocks noGrp="1"/>
          </p:cNvSpPr>
          <p:nvPr>
            <p:ph type="subTitle" idx="1"/>
          </p:nvPr>
        </p:nvSpPr>
        <p:spPr>
          <a:xfrm>
            <a:off x="731533" y="5968700"/>
            <a:ext cx="73152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59056847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1. Cover Slide I4 Nori Pink">
  <p:cSld name="1. Cover Slide I4 Nori Pink">
    <p:bg>
      <p:bgPr>
        <a:solidFill>
          <a:schemeClr val="accent2"/>
        </a:solidFill>
        <a:effectLst/>
      </p:bgPr>
    </p:bg>
    <p:spTree>
      <p:nvGrpSpPr>
        <p:cNvPr id="1" name="Shape 7693"/>
        <p:cNvGrpSpPr/>
        <p:nvPr/>
      </p:nvGrpSpPr>
      <p:grpSpPr>
        <a:xfrm>
          <a:off x="0" y="0"/>
          <a:ext cx="0" cy="0"/>
          <a:chOff x="0" y="0"/>
          <a:chExt cx="0" cy="0"/>
        </a:xfrm>
      </p:grpSpPr>
      <p:sp>
        <p:nvSpPr>
          <p:cNvPr id="7694" name="Google Shape;7694;g2a39e3d515b_4_3148"/>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pic>
        <p:nvPicPr>
          <p:cNvPr id="7695" name="Google Shape;7695;g2a39e3d515b_4_3148"/>
          <p:cNvPicPr preferRelativeResize="0"/>
          <p:nvPr/>
        </p:nvPicPr>
        <p:blipFill rotWithShape="1">
          <a:blip r:embed="rId2">
            <a:alphaModFix/>
          </a:blip>
          <a:srcRect t="129" b="129"/>
          <a:stretch/>
        </p:blipFill>
        <p:spPr>
          <a:xfrm>
            <a:off x="726833" y="730500"/>
            <a:ext cx="1529467" cy="304667"/>
          </a:xfrm>
          <a:prstGeom prst="rect">
            <a:avLst/>
          </a:prstGeom>
          <a:noFill/>
          <a:ln>
            <a:noFill/>
          </a:ln>
        </p:spPr>
      </p:pic>
      <p:sp>
        <p:nvSpPr>
          <p:cNvPr id="7696" name="Google Shape;7696;g2a39e3d515b_4_3148"/>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a:solidFill>
                <a:srgbClr val="000000"/>
              </a:solidFill>
              <a:latin typeface="Inter"/>
              <a:ea typeface="Inter"/>
              <a:cs typeface="Inter"/>
              <a:sym typeface="Inter"/>
            </a:endParaRPr>
          </a:p>
        </p:txBody>
      </p:sp>
      <p:sp>
        <p:nvSpPr>
          <p:cNvPr id="7697" name="Google Shape;7697;g2a39e3d515b_4_3148"/>
          <p:cNvSpPr txBox="1">
            <a:spLocks noGrp="1"/>
          </p:cNvSpPr>
          <p:nvPr>
            <p:ph type="title"/>
          </p:nvPr>
        </p:nvSpPr>
        <p:spPr>
          <a:xfrm>
            <a:off x="726833" y="4810067"/>
            <a:ext cx="7315200" cy="10516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8000"/>
              <a:buNone/>
              <a:defRPr sz="5334">
                <a:solidFill>
                  <a:schemeClr val="lt1"/>
                </a:solidFill>
              </a:defRPr>
            </a:lvl1pPr>
            <a:lvl2pPr lvl="1" rtl="0">
              <a:spcBef>
                <a:spcPts val="0"/>
              </a:spcBef>
              <a:spcAft>
                <a:spcPts val="0"/>
              </a:spcAft>
              <a:buClr>
                <a:schemeClr val="lt1"/>
              </a:buClr>
              <a:buSzPts val="5600"/>
              <a:buNone/>
              <a:defRPr>
                <a:solidFill>
                  <a:schemeClr val="lt1"/>
                </a:solidFill>
              </a:defRPr>
            </a:lvl2pPr>
            <a:lvl3pPr lvl="2" rtl="0">
              <a:spcBef>
                <a:spcPts val="0"/>
              </a:spcBef>
              <a:spcAft>
                <a:spcPts val="0"/>
              </a:spcAft>
              <a:buClr>
                <a:schemeClr val="lt1"/>
              </a:buClr>
              <a:buSzPts val="5600"/>
              <a:buNone/>
              <a:defRPr>
                <a:solidFill>
                  <a:schemeClr val="lt1"/>
                </a:solidFill>
              </a:defRPr>
            </a:lvl3pPr>
            <a:lvl4pPr lvl="3" rtl="0">
              <a:spcBef>
                <a:spcPts val="0"/>
              </a:spcBef>
              <a:spcAft>
                <a:spcPts val="0"/>
              </a:spcAft>
              <a:buClr>
                <a:schemeClr val="lt1"/>
              </a:buClr>
              <a:buSzPts val="5600"/>
              <a:buNone/>
              <a:defRPr>
                <a:solidFill>
                  <a:schemeClr val="lt1"/>
                </a:solidFill>
              </a:defRPr>
            </a:lvl4pPr>
            <a:lvl5pPr lvl="4" rtl="0">
              <a:spcBef>
                <a:spcPts val="0"/>
              </a:spcBef>
              <a:spcAft>
                <a:spcPts val="0"/>
              </a:spcAft>
              <a:buClr>
                <a:schemeClr val="lt1"/>
              </a:buClr>
              <a:buSzPts val="5600"/>
              <a:buNone/>
              <a:defRPr>
                <a:solidFill>
                  <a:schemeClr val="lt1"/>
                </a:solidFill>
              </a:defRPr>
            </a:lvl5pPr>
            <a:lvl6pPr lvl="5" rtl="0">
              <a:spcBef>
                <a:spcPts val="0"/>
              </a:spcBef>
              <a:spcAft>
                <a:spcPts val="0"/>
              </a:spcAft>
              <a:buClr>
                <a:schemeClr val="lt1"/>
              </a:buClr>
              <a:buSzPts val="5600"/>
              <a:buNone/>
              <a:defRPr>
                <a:solidFill>
                  <a:schemeClr val="lt1"/>
                </a:solidFill>
              </a:defRPr>
            </a:lvl6pPr>
            <a:lvl7pPr lvl="6" rtl="0">
              <a:spcBef>
                <a:spcPts val="0"/>
              </a:spcBef>
              <a:spcAft>
                <a:spcPts val="0"/>
              </a:spcAft>
              <a:buClr>
                <a:schemeClr val="lt1"/>
              </a:buClr>
              <a:buSzPts val="5600"/>
              <a:buNone/>
              <a:defRPr>
                <a:solidFill>
                  <a:schemeClr val="lt1"/>
                </a:solidFill>
              </a:defRPr>
            </a:lvl7pPr>
            <a:lvl8pPr lvl="7" rtl="0">
              <a:spcBef>
                <a:spcPts val="0"/>
              </a:spcBef>
              <a:spcAft>
                <a:spcPts val="0"/>
              </a:spcAft>
              <a:buClr>
                <a:schemeClr val="lt1"/>
              </a:buClr>
              <a:buSzPts val="5600"/>
              <a:buNone/>
              <a:defRPr>
                <a:solidFill>
                  <a:schemeClr val="lt1"/>
                </a:solidFill>
              </a:defRPr>
            </a:lvl8pPr>
            <a:lvl9pPr lvl="8" rtl="0">
              <a:spcBef>
                <a:spcPts val="0"/>
              </a:spcBef>
              <a:spcAft>
                <a:spcPts val="0"/>
              </a:spcAft>
              <a:buClr>
                <a:schemeClr val="lt1"/>
              </a:buClr>
              <a:buSzPts val="5600"/>
              <a:buNone/>
              <a:defRPr>
                <a:solidFill>
                  <a:schemeClr val="lt1"/>
                </a:solidFill>
              </a:defRPr>
            </a:lvl9pPr>
          </a:lstStyle>
          <a:p>
            <a:endParaRPr/>
          </a:p>
        </p:txBody>
      </p:sp>
      <p:sp>
        <p:nvSpPr>
          <p:cNvPr id="7698" name="Google Shape;7698;g2a39e3d515b_4_3148"/>
          <p:cNvSpPr txBox="1">
            <a:spLocks noGrp="1"/>
          </p:cNvSpPr>
          <p:nvPr>
            <p:ph type="subTitle" idx="1"/>
          </p:nvPr>
        </p:nvSpPr>
        <p:spPr>
          <a:xfrm>
            <a:off x="731533" y="5968700"/>
            <a:ext cx="7315200" cy="30771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000"/>
              <a:buFont typeface="Inter"/>
              <a:buNone/>
              <a:defRPr sz="1333">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spTree>
    <p:extLst>
      <p:ext uri="{BB962C8B-B14F-4D97-AF65-F5344CB8AC3E}">
        <p14:creationId xmlns:p14="http://schemas.microsoft.com/office/powerpoint/2010/main" val="181139822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1. Cover Slide I5 Nori Lime">
  <p:cSld name="1. Cover Slide I5 Nori Lime">
    <p:bg>
      <p:bgPr>
        <a:solidFill>
          <a:schemeClr val="accent2"/>
        </a:solidFill>
        <a:effectLst/>
      </p:bgPr>
    </p:bg>
    <p:spTree>
      <p:nvGrpSpPr>
        <p:cNvPr id="1" name="Shape 7699"/>
        <p:cNvGrpSpPr/>
        <p:nvPr/>
      </p:nvGrpSpPr>
      <p:grpSpPr>
        <a:xfrm>
          <a:off x="0" y="0"/>
          <a:ext cx="0" cy="0"/>
          <a:chOff x="0" y="0"/>
          <a:chExt cx="0" cy="0"/>
        </a:xfrm>
      </p:grpSpPr>
      <p:sp>
        <p:nvSpPr>
          <p:cNvPr id="7700" name="Google Shape;7700;g2a39e3d515b_4_3154"/>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pic>
        <p:nvPicPr>
          <p:cNvPr id="7701" name="Google Shape;7701;g2a39e3d515b_4_3154"/>
          <p:cNvPicPr preferRelativeResize="0"/>
          <p:nvPr/>
        </p:nvPicPr>
        <p:blipFill rotWithShape="1">
          <a:blip r:embed="rId2">
            <a:alphaModFix/>
          </a:blip>
          <a:srcRect t="9"/>
          <a:stretch/>
        </p:blipFill>
        <p:spPr>
          <a:xfrm>
            <a:off x="726833" y="730501"/>
            <a:ext cx="1529467" cy="304667"/>
          </a:xfrm>
          <a:prstGeom prst="rect">
            <a:avLst/>
          </a:prstGeom>
          <a:noFill/>
          <a:ln>
            <a:noFill/>
          </a:ln>
        </p:spPr>
      </p:pic>
      <p:sp>
        <p:nvSpPr>
          <p:cNvPr id="7702" name="Google Shape;7702;g2a39e3d515b_4_3154"/>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a:solidFill>
                <a:srgbClr val="000000"/>
              </a:solidFill>
              <a:latin typeface="Inter"/>
              <a:ea typeface="Inter"/>
              <a:cs typeface="Inter"/>
              <a:sym typeface="Inter"/>
            </a:endParaRPr>
          </a:p>
        </p:txBody>
      </p:sp>
      <p:sp>
        <p:nvSpPr>
          <p:cNvPr id="7703" name="Google Shape;7703;g2a39e3d515b_4_3154"/>
          <p:cNvSpPr txBox="1">
            <a:spLocks noGrp="1"/>
          </p:cNvSpPr>
          <p:nvPr>
            <p:ph type="title"/>
          </p:nvPr>
        </p:nvSpPr>
        <p:spPr>
          <a:xfrm>
            <a:off x="726833" y="4810067"/>
            <a:ext cx="7315200" cy="1051600"/>
          </a:xfrm>
          <a:prstGeom prst="rect">
            <a:avLst/>
          </a:prstGeom>
        </p:spPr>
        <p:txBody>
          <a:bodyPr spcFirstLastPara="1" wrap="square" lIns="0" tIns="0" rIns="0" bIns="0" anchor="b" anchorCtr="0">
            <a:noAutofit/>
          </a:bodyPr>
          <a:lstStyle>
            <a:lvl1pPr lvl="0" rtl="0">
              <a:spcBef>
                <a:spcPts val="0"/>
              </a:spcBef>
              <a:spcAft>
                <a:spcPts val="0"/>
              </a:spcAft>
              <a:buClr>
                <a:schemeClr val="accent1"/>
              </a:buClr>
              <a:buSzPts val="8000"/>
              <a:buNone/>
              <a:defRPr sz="5334">
                <a:solidFill>
                  <a:schemeClr val="accent1"/>
                </a:solidFill>
              </a:defRPr>
            </a:lvl1pPr>
            <a:lvl2pPr lvl="1" rtl="0">
              <a:spcBef>
                <a:spcPts val="0"/>
              </a:spcBef>
              <a:spcAft>
                <a:spcPts val="0"/>
              </a:spcAft>
              <a:buClr>
                <a:schemeClr val="accent1"/>
              </a:buClr>
              <a:buSzPts val="5600"/>
              <a:buNone/>
              <a:defRPr>
                <a:solidFill>
                  <a:schemeClr val="accent1"/>
                </a:solidFill>
              </a:defRPr>
            </a:lvl2pPr>
            <a:lvl3pPr lvl="2" rtl="0">
              <a:spcBef>
                <a:spcPts val="0"/>
              </a:spcBef>
              <a:spcAft>
                <a:spcPts val="0"/>
              </a:spcAft>
              <a:buClr>
                <a:schemeClr val="accent1"/>
              </a:buClr>
              <a:buSzPts val="5600"/>
              <a:buNone/>
              <a:defRPr>
                <a:solidFill>
                  <a:schemeClr val="accent1"/>
                </a:solidFill>
              </a:defRPr>
            </a:lvl3pPr>
            <a:lvl4pPr lvl="3" rtl="0">
              <a:spcBef>
                <a:spcPts val="0"/>
              </a:spcBef>
              <a:spcAft>
                <a:spcPts val="0"/>
              </a:spcAft>
              <a:buClr>
                <a:schemeClr val="accent1"/>
              </a:buClr>
              <a:buSzPts val="5600"/>
              <a:buNone/>
              <a:defRPr>
                <a:solidFill>
                  <a:schemeClr val="accent1"/>
                </a:solidFill>
              </a:defRPr>
            </a:lvl4pPr>
            <a:lvl5pPr lvl="4" rtl="0">
              <a:spcBef>
                <a:spcPts val="0"/>
              </a:spcBef>
              <a:spcAft>
                <a:spcPts val="0"/>
              </a:spcAft>
              <a:buClr>
                <a:schemeClr val="accent1"/>
              </a:buClr>
              <a:buSzPts val="5600"/>
              <a:buNone/>
              <a:defRPr>
                <a:solidFill>
                  <a:schemeClr val="accent1"/>
                </a:solidFill>
              </a:defRPr>
            </a:lvl5pPr>
            <a:lvl6pPr lvl="5" rtl="0">
              <a:spcBef>
                <a:spcPts val="0"/>
              </a:spcBef>
              <a:spcAft>
                <a:spcPts val="0"/>
              </a:spcAft>
              <a:buClr>
                <a:schemeClr val="accent1"/>
              </a:buClr>
              <a:buSzPts val="5600"/>
              <a:buNone/>
              <a:defRPr>
                <a:solidFill>
                  <a:schemeClr val="accent1"/>
                </a:solidFill>
              </a:defRPr>
            </a:lvl6pPr>
            <a:lvl7pPr lvl="6" rtl="0">
              <a:spcBef>
                <a:spcPts val="0"/>
              </a:spcBef>
              <a:spcAft>
                <a:spcPts val="0"/>
              </a:spcAft>
              <a:buClr>
                <a:schemeClr val="accent1"/>
              </a:buClr>
              <a:buSzPts val="5600"/>
              <a:buNone/>
              <a:defRPr>
                <a:solidFill>
                  <a:schemeClr val="accent1"/>
                </a:solidFill>
              </a:defRPr>
            </a:lvl7pPr>
            <a:lvl8pPr lvl="7" rtl="0">
              <a:spcBef>
                <a:spcPts val="0"/>
              </a:spcBef>
              <a:spcAft>
                <a:spcPts val="0"/>
              </a:spcAft>
              <a:buClr>
                <a:schemeClr val="accent1"/>
              </a:buClr>
              <a:buSzPts val="5600"/>
              <a:buNone/>
              <a:defRPr>
                <a:solidFill>
                  <a:schemeClr val="accent1"/>
                </a:solidFill>
              </a:defRPr>
            </a:lvl8pPr>
            <a:lvl9pPr lvl="8" rtl="0">
              <a:spcBef>
                <a:spcPts val="0"/>
              </a:spcBef>
              <a:spcAft>
                <a:spcPts val="0"/>
              </a:spcAft>
              <a:buClr>
                <a:schemeClr val="accent1"/>
              </a:buClr>
              <a:buSzPts val="5600"/>
              <a:buNone/>
              <a:defRPr>
                <a:solidFill>
                  <a:schemeClr val="accent1"/>
                </a:solidFill>
              </a:defRPr>
            </a:lvl9pPr>
          </a:lstStyle>
          <a:p>
            <a:endParaRPr/>
          </a:p>
        </p:txBody>
      </p:sp>
      <p:sp>
        <p:nvSpPr>
          <p:cNvPr id="7704" name="Google Shape;7704;g2a39e3d515b_4_3154"/>
          <p:cNvSpPr txBox="1">
            <a:spLocks noGrp="1"/>
          </p:cNvSpPr>
          <p:nvPr>
            <p:ph type="subTitle" idx="1"/>
          </p:nvPr>
        </p:nvSpPr>
        <p:spPr>
          <a:xfrm>
            <a:off x="731533" y="5968700"/>
            <a:ext cx="7315200" cy="307713"/>
          </a:xfrm>
          <a:prstGeom prst="rect">
            <a:avLst/>
          </a:prstGeom>
        </p:spPr>
        <p:txBody>
          <a:bodyPr spcFirstLastPara="1" wrap="square" lIns="0" tIns="0" rIns="0" bIns="0" anchor="t" anchorCtr="0">
            <a:spAutoFit/>
          </a:bodyPr>
          <a:lstStyle>
            <a:lvl1pPr lvl="0" rtl="0">
              <a:spcBef>
                <a:spcPts val="0"/>
              </a:spcBef>
              <a:spcAft>
                <a:spcPts val="0"/>
              </a:spcAft>
              <a:buClr>
                <a:schemeClr val="accent1"/>
              </a:buClr>
              <a:buSzPts val="2000"/>
              <a:buFont typeface="Inter"/>
              <a:buNone/>
              <a:defRPr sz="1333">
                <a:solidFill>
                  <a:schemeClr val="accent1"/>
                </a:solidFill>
                <a:latin typeface="Inter"/>
                <a:ea typeface="Inter"/>
                <a:cs typeface="Inter"/>
                <a:sym typeface="Inter"/>
              </a:defRPr>
            </a:lvl1pPr>
            <a:lvl2pPr lvl="1" rtl="0">
              <a:spcBef>
                <a:spcPts val="0"/>
              </a:spcBef>
              <a:spcAft>
                <a:spcPts val="0"/>
              </a:spcAft>
              <a:buClr>
                <a:schemeClr val="accent1"/>
              </a:buClr>
              <a:buSzPts val="2800"/>
              <a:buNone/>
              <a:defRPr>
                <a:solidFill>
                  <a:schemeClr val="accent1"/>
                </a:solidFill>
              </a:defRPr>
            </a:lvl2pPr>
            <a:lvl3pPr lvl="2" rtl="0">
              <a:spcBef>
                <a:spcPts val="0"/>
              </a:spcBef>
              <a:spcAft>
                <a:spcPts val="0"/>
              </a:spcAft>
              <a:buClr>
                <a:schemeClr val="accent1"/>
              </a:buClr>
              <a:buSzPts val="2000"/>
              <a:buNone/>
              <a:defRPr>
                <a:solidFill>
                  <a:schemeClr val="accent1"/>
                </a:solidFill>
              </a:defRPr>
            </a:lvl3pPr>
            <a:lvl4pPr lvl="3" rtl="0">
              <a:spcBef>
                <a:spcPts val="0"/>
              </a:spcBef>
              <a:spcAft>
                <a:spcPts val="0"/>
              </a:spcAft>
              <a:buClr>
                <a:schemeClr val="accent1"/>
              </a:buClr>
              <a:buSzPts val="1400"/>
              <a:buNone/>
              <a:defRPr>
                <a:solidFill>
                  <a:schemeClr val="accent1"/>
                </a:solidFill>
              </a:defRPr>
            </a:lvl4pPr>
            <a:lvl5pPr lvl="4" rtl="0">
              <a:spcBef>
                <a:spcPts val="0"/>
              </a:spcBef>
              <a:spcAft>
                <a:spcPts val="0"/>
              </a:spcAft>
              <a:buClr>
                <a:schemeClr val="accent1"/>
              </a:buClr>
              <a:buSzPts val="1400"/>
              <a:buNone/>
              <a:defRPr>
                <a:solidFill>
                  <a:schemeClr val="accent1"/>
                </a:solidFill>
              </a:defRPr>
            </a:lvl5pPr>
            <a:lvl6pPr lvl="5" rtl="0">
              <a:spcBef>
                <a:spcPts val="0"/>
              </a:spcBef>
              <a:spcAft>
                <a:spcPts val="0"/>
              </a:spcAft>
              <a:buClr>
                <a:schemeClr val="accent1"/>
              </a:buClr>
              <a:buSzPts val="1400"/>
              <a:buNone/>
              <a:defRPr>
                <a:solidFill>
                  <a:schemeClr val="accent1"/>
                </a:solidFill>
              </a:defRPr>
            </a:lvl6pPr>
            <a:lvl7pPr lvl="6" rtl="0">
              <a:spcBef>
                <a:spcPts val="0"/>
              </a:spcBef>
              <a:spcAft>
                <a:spcPts val="0"/>
              </a:spcAft>
              <a:buClr>
                <a:schemeClr val="accent1"/>
              </a:buClr>
              <a:buSzPts val="1400"/>
              <a:buNone/>
              <a:defRPr>
                <a:solidFill>
                  <a:schemeClr val="accent1"/>
                </a:solidFill>
              </a:defRPr>
            </a:lvl7pPr>
            <a:lvl8pPr lvl="7" rtl="0">
              <a:spcBef>
                <a:spcPts val="0"/>
              </a:spcBef>
              <a:spcAft>
                <a:spcPts val="0"/>
              </a:spcAft>
              <a:buClr>
                <a:schemeClr val="accent1"/>
              </a:buClr>
              <a:buSzPts val="1400"/>
              <a:buNone/>
              <a:defRPr>
                <a:solidFill>
                  <a:schemeClr val="accent1"/>
                </a:solidFill>
              </a:defRPr>
            </a:lvl8pPr>
            <a:lvl9pPr lvl="8" rtl="0">
              <a:spcBef>
                <a:spcPts val="0"/>
              </a:spcBef>
              <a:spcAft>
                <a:spcPts val="0"/>
              </a:spcAft>
              <a:buClr>
                <a:schemeClr val="accent1"/>
              </a:buClr>
              <a:buSzPts val="1400"/>
              <a:buNone/>
              <a:defRPr>
                <a:solidFill>
                  <a:schemeClr val="accent1"/>
                </a:solidFill>
              </a:defRPr>
            </a:lvl9pPr>
          </a:lstStyle>
          <a:p>
            <a:endParaRPr/>
          </a:p>
        </p:txBody>
      </p:sp>
    </p:spTree>
    <p:extLst>
      <p:ext uri="{BB962C8B-B14F-4D97-AF65-F5344CB8AC3E}">
        <p14:creationId xmlns:p14="http://schemas.microsoft.com/office/powerpoint/2010/main" val="394873764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9. Chapter Breaker A">
  <p:cSld name="9. Chapter Breaker A">
    <p:bg>
      <p:bgPr>
        <a:solidFill>
          <a:schemeClr val="accent2"/>
        </a:solidFill>
        <a:effectLst/>
      </p:bgPr>
    </p:bg>
    <p:spTree>
      <p:nvGrpSpPr>
        <p:cNvPr id="1" name="Shape 7705"/>
        <p:cNvGrpSpPr/>
        <p:nvPr/>
      </p:nvGrpSpPr>
      <p:grpSpPr>
        <a:xfrm>
          <a:off x="0" y="0"/>
          <a:ext cx="0" cy="0"/>
          <a:chOff x="0" y="0"/>
          <a:chExt cx="0" cy="0"/>
        </a:xfrm>
      </p:grpSpPr>
      <p:sp>
        <p:nvSpPr>
          <p:cNvPr id="7706" name="Google Shape;7706;g2a39e3d515b_4_3160"/>
          <p:cNvSpPr txBox="1">
            <a:spLocks noGrp="1"/>
          </p:cNvSpPr>
          <p:nvPr>
            <p:ph type="title"/>
          </p:nvPr>
        </p:nvSpPr>
        <p:spPr>
          <a:xfrm>
            <a:off x="726833" y="2568404"/>
            <a:ext cx="6352000" cy="13168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6400"/>
              <a:buNone/>
              <a:defRPr sz="4267">
                <a:solidFill>
                  <a:schemeClr val="lt1"/>
                </a:solidFill>
              </a:defRPr>
            </a:lvl1pPr>
            <a:lvl2pPr lvl="1" rtl="0">
              <a:spcBef>
                <a:spcPts val="0"/>
              </a:spcBef>
              <a:spcAft>
                <a:spcPts val="0"/>
              </a:spcAft>
              <a:buClr>
                <a:schemeClr val="lt1"/>
              </a:buClr>
              <a:buSzPts val="5600"/>
              <a:buNone/>
              <a:defRPr>
                <a:solidFill>
                  <a:schemeClr val="lt1"/>
                </a:solidFill>
              </a:defRPr>
            </a:lvl2pPr>
            <a:lvl3pPr lvl="2" rtl="0">
              <a:spcBef>
                <a:spcPts val="0"/>
              </a:spcBef>
              <a:spcAft>
                <a:spcPts val="0"/>
              </a:spcAft>
              <a:buClr>
                <a:schemeClr val="lt1"/>
              </a:buClr>
              <a:buSzPts val="5600"/>
              <a:buNone/>
              <a:defRPr>
                <a:solidFill>
                  <a:schemeClr val="lt1"/>
                </a:solidFill>
              </a:defRPr>
            </a:lvl3pPr>
            <a:lvl4pPr lvl="3" rtl="0">
              <a:spcBef>
                <a:spcPts val="0"/>
              </a:spcBef>
              <a:spcAft>
                <a:spcPts val="0"/>
              </a:spcAft>
              <a:buClr>
                <a:schemeClr val="lt1"/>
              </a:buClr>
              <a:buSzPts val="5600"/>
              <a:buNone/>
              <a:defRPr>
                <a:solidFill>
                  <a:schemeClr val="lt1"/>
                </a:solidFill>
              </a:defRPr>
            </a:lvl4pPr>
            <a:lvl5pPr lvl="4" rtl="0">
              <a:spcBef>
                <a:spcPts val="0"/>
              </a:spcBef>
              <a:spcAft>
                <a:spcPts val="0"/>
              </a:spcAft>
              <a:buClr>
                <a:schemeClr val="lt1"/>
              </a:buClr>
              <a:buSzPts val="5600"/>
              <a:buNone/>
              <a:defRPr>
                <a:solidFill>
                  <a:schemeClr val="lt1"/>
                </a:solidFill>
              </a:defRPr>
            </a:lvl5pPr>
            <a:lvl6pPr lvl="5" rtl="0">
              <a:spcBef>
                <a:spcPts val="0"/>
              </a:spcBef>
              <a:spcAft>
                <a:spcPts val="0"/>
              </a:spcAft>
              <a:buClr>
                <a:schemeClr val="lt1"/>
              </a:buClr>
              <a:buSzPts val="5600"/>
              <a:buNone/>
              <a:defRPr>
                <a:solidFill>
                  <a:schemeClr val="lt1"/>
                </a:solidFill>
              </a:defRPr>
            </a:lvl6pPr>
            <a:lvl7pPr lvl="6" rtl="0">
              <a:spcBef>
                <a:spcPts val="0"/>
              </a:spcBef>
              <a:spcAft>
                <a:spcPts val="0"/>
              </a:spcAft>
              <a:buClr>
                <a:schemeClr val="lt1"/>
              </a:buClr>
              <a:buSzPts val="5600"/>
              <a:buNone/>
              <a:defRPr>
                <a:solidFill>
                  <a:schemeClr val="lt1"/>
                </a:solidFill>
              </a:defRPr>
            </a:lvl7pPr>
            <a:lvl8pPr lvl="7" rtl="0">
              <a:spcBef>
                <a:spcPts val="0"/>
              </a:spcBef>
              <a:spcAft>
                <a:spcPts val="0"/>
              </a:spcAft>
              <a:buClr>
                <a:schemeClr val="lt1"/>
              </a:buClr>
              <a:buSzPts val="5600"/>
              <a:buNone/>
              <a:defRPr>
                <a:solidFill>
                  <a:schemeClr val="lt1"/>
                </a:solidFill>
              </a:defRPr>
            </a:lvl8pPr>
            <a:lvl9pPr lvl="8" rtl="0">
              <a:spcBef>
                <a:spcPts val="0"/>
              </a:spcBef>
              <a:spcAft>
                <a:spcPts val="0"/>
              </a:spcAft>
              <a:buClr>
                <a:schemeClr val="lt1"/>
              </a:buClr>
              <a:buSzPts val="5600"/>
              <a:buNone/>
              <a:defRPr>
                <a:solidFill>
                  <a:schemeClr val="lt1"/>
                </a:solidFill>
              </a:defRPr>
            </a:lvl9pPr>
          </a:lstStyle>
          <a:p>
            <a:endParaRPr/>
          </a:p>
        </p:txBody>
      </p:sp>
      <p:sp>
        <p:nvSpPr>
          <p:cNvPr id="7707" name="Google Shape;7707;g2a39e3d515b_4_3160"/>
          <p:cNvSpPr txBox="1">
            <a:spLocks noGrp="1"/>
          </p:cNvSpPr>
          <p:nvPr>
            <p:ph type="subTitle" idx="1"/>
          </p:nvPr>
        </p:nvSpPr>
        <p:spPr>
          <a:xfrm>
            <a:off x="731520" y="4072128"/>
            <a:ext cx="6352000" cy="30771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000"/>
              <a:buNone/>
              <a:defRPr sz="1333">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sp>
        <p:nvSpPr>
          <p:cNvPr id="7708" name="Google Shape;7708;g2a39e3d515b_4_3160"/>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a:solidFill>
                <a:srgbClr val="000000"/>
              </a:solidFill>
              <a:latin typeface="Inter"/>
              <a:ea typeface="Inter"/>
              <a:cs typeface="Inter"/>
              <a:sym typeface="Inter"/>
            </a:endParaRPr>
          </a:p>
        </p:txBody>
      </p:sp>
      <p:pic>
        <p:nvPicPr>
          <p:cNvPr id="7709" name="Google Shape;7709;g2a39e3d515b_4_3160"/>
          <p:cNvPicPr preferRelativeResize="0"/>
          <p:nvPr/>
        </p:nvPicPr>
        <p:blipFill rotWithShape="1">
          <a:blip r:embed="rId2">
            <a:alphaModFix/>
          </a:blip>
          <a:srcRect l="79" r="69"/>
          <a:stretch/>
        </p:blipFill>
        <p:spPr>
          <a:xfrm>
            <a:off x="11091268" y="6413100"/>
            <a:ext cx="795941" cy="159201"/>
          </a:xfrm>
          <a:prstGeom prst="rect">
            <a:avLst/>
          </a:prstGeom>
          <a:noFill/>
          <a:ln>
            <a:noFill/>
          </a:ln>
        </p:spPr>
      </p:pic>
    </p:spTree>
    <p:extLst>
      <p:ext uri="{BB962C8B-B14F-4D97-AF65-F5344CB8AC3E}">
        <p14:creationId xmlns:p14="http://schemas.microsoft.com/office/powerpoint/2010/main" val="83333464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9. Chapter Breaker B">
  <p:cSld name="9. Chapter Breaker B">
    <p:bg>
      <p:bgPr>
        <a:solidFill>
          <a:schemeClr val="accent4"/>
        </a:solidFill>
        <a:effectLst/>
      </p:bgPr>
    </p:bg>
    <p:spTree>
      <p:nvGrpSpPr>
        <p:cNvPr id="1" name="Shape 7710"/>
        <p:cNvGrpSpPr/>
        <p:nvPr/>
      </p:nvGrpSpPr>
      <p:grpSpPr>
        <a:xfrm>
          <a:off x="0" y="0"/>
          <a:ext cx="0" cy="0"/>
          <a:chOff x="0" y="0"/>
          <a:chExt cx="0" cy="0"/>
        </a:xfrm>
      </p:grpSpPr>
      <p:sp>
        <p:nvSpPr>
          <p:cNvPr id="7711" name="Google Shape;7711;g2a39e3d515b_4_3165"/>
          <p:cNvSpPr/>
          <p:nvPr/>
        </p:nvSpPr>
        <p:spPr>
          <a:xfrm>
            <a:off x="5711467" y="0"/>
            <a:ext cx="6480532" cy="6867645"/>
          </a:xfrm>
          <a:custGeom>
            <a:avLst/>
            <a:gdLst/>
            <a:ahLst/>
            <a:cxnLst/>
            <a:rect l="l" t="t" r="r" b="b"/>
            <a:pathLst>
              <a:path w="4860399" h="5150734" extrusionOk="0">
                <a:moveTo>
                  <a:pt x="1148087" y="0"/>
                </a:moveTo>
                <a:lnTo>
                  <a:pt x="4274418" y="0"/>
                </a:lnTo>
                <a:lnTo>
                  <a:pt x="4860399" y="276270"/>
                </a:lnTo>
                <a:lnTo>
                  <a:pt x="4860399" y="2829059"/>
                </a:lnTo>
                <a:lnTo>
                  <a:pt x="4614115" y="2798546"/>
                </a:lnTo>
                <a:cubicBezTo>
                  <a:pt x="4126395" y="2740193"/>
                  <a:pt x="3608778" y="2686727"/>
                  <a:pt x="3070853" y="2642918"/>
                </a:cubicBezTo>
                <a:lnTo>
                  <a:pt x="4860399" y="3647367"/>
                </a:lnTo>
                <a:lnTo>
                  <a:pt x="4860399" y="5150734"/>
                </a:lnTo>
                <a:lnTo>
                  <a:pt x="1225144" y="5150734"/>
                </a:lnTo>
                <a:lnTo>
                  <a:pt x="1103575" y="5072267"/>
                </a:lnTo>
                <a:cubicBezTo>
                  <a:pt x="1013043" y="5014253"/>
                  <a:pt x="929256" y="4961376"/>
                  <a:pt x="853175" y="4913916"/>
                </a:cubicBezTo>
                <a:cubicBezTo>
                  <a:pt x="701014" y="4818761"/>
                  <a:pt x="580192" y="4745747"/>
                  <a:pt x="497720" y="4696756"/>
                </a:cubicBezTo>
                <a:cubicBezTo>
                  <a:pt x="456484" y="4672261"/>
                  <a:pt x="425145" y="4653889"/>
                  <a:pt x="404526" y="4641641"/>
                </a:cubicBezTo>
                <a:cubicBezTo>
                  <a:pt x="393805" y="4635989"/>
                  <a:pt x="386383" y="4631278"/>
                  <a:pt x="381434" y="4628452"/>
                </a:cubicBezTo>
                <a:lnTo>
                  <a:pt x="376074" y="4625625"/>
                </a:lnTo>
                <a:lnTo>
                  <a:pt x="374836" y="4624683"/>
                </a:lnTo>
                <a:cubicBezTo>
                  <a:pt x="374836" y="4624683"/>
                  <a:pt x="374836" y="4624683"/>
                  <a:pt x="375249" y="4624212"/>
                </a:cubicBezTo>
                <a:lnTo>
                  <a:pt x="855650" y="3392380"/>
                </a:lnTo>
                <a:lnTo>
                  <a:pt x="902246" y="3404157"/>
                </a:lnTo>
                <a:cubicBezTo>
                  <a:pt x="932761" y="3411694"/>
                  <a:pt x="1036264" y="3437131"/>
                  <a:pt x="1036264" y="3437131"/>
                </a:cubicBezTo>
                <a:cubicBezTo>
                  <a:pt x="1152962" y="3466337"/>
                  <a:pt x="1321618" y="3507791"/>
                  <a:pt x="1530272" y="3559137"/>
                </a:cubicBezTo>
                <a:cubicBezTo>
                  <a:pt x="1756246" y="3614723"/>
                  <a:pt x="2029642" y="3681614"/>
                  <a:pt x="2334376" y="3756042"/>
                </a:cubicBezTo>
                <a:lnTo>
                  <a:pt x="0" y="2446013"/>
                </a:lnTo>
                <a:lnTo>
                  <a:pt x="329889" y="1193455"/>
                </a:lnTo>
                <a:cubicBezTo>
                  <a:pt x="1657692" y="1193455"/>
                  <a:pt x="2957042" y="1280602"/>
                  <a:pt x="4121549" y="1402136"/>
                </a:cubicBez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6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7712" name="Google Shape;7712;g2a39e3d515b_4_3165"/>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713" name="Google Shape;7713;g2a39e3d515b_4_3165"/>
          <p:cNvSpPr txBox="1">
            <a:spLocks noGrp="1"/>
          </p:cNvSpPr>
          <p:nvPr>
            <p:ph type="title"/>
          </p:nvPr>
        </p:nvSpPr>
        <p:spPr>
          <a:xfrm>
            <a:off x="726833" y="2739667"/>
            <a:ext cx="4190800" cy="13168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6400"/>
              <a:buNone/>
              <a:defRPr sz="4267">
                <a:solidFill>
                  <a:schemeClr val="lt1"/>
                </a:solidFill>
              </a:defRPr>
            </a:lvl1pPr>
            <a:lvl2pPr lvl="1" rtl="0">
              <a:spcBef>
                <a:spcPts val="0"/>
              </a:spcBef>
              <a:spcAft>
                <a:spcPts val="0"/>
              </a:spcAft>
              <a:buClr>
                <a:schemeClr val="lt1"/>
              </a:buClr>
              <a:buSzPts val="5600"/>
              <a:buNone/>
              <a:defRPr>
                <a:solidFill>
                  <a:schemeClr val="lt1"/>
                </a:solidFill>
              </a:defRPr>
            </a:lvl2pPr>
            <a:lvl3pPr lvl="2" rtl="0">
              <a:spcBef>
                <a:spcPts val="0"/>
              </a:spcBef>
              <a:spcAft>
                <a:spcPts val="0"/>
              </a:spcAft>
              <a:buClr>
                <a:schemeClr val="lt1"/>
              </a:buClr>
              <a:buSzPts val="5600"/>
              <a:buNone/>
              <a:defRPr>
                <a:solidFill>
                  <a:schemeClr val="lt1"/>
                </a:solidFill>
              </a:defRPr>
            </a:lvl3pPr>
            <a:lvl4pPr lvl="3" rtl="0">
              <a:spcBef>
                <a:spcPts val="0"/>
              </a:spcBef>
              <a:spcAft>
                <a:spcPts val="0"/>
              </a:spcAft>
              <a:buClr>
                <a:schemeClr val="lt1"/>
              </a:buClr>
              <a:buSzPts val="5600"/>
              <a:buNone/>
              <a:defRPr>
                <a:solidFill>
                  <a:schemeClr val="lt1"/>
                </a:solidFill>
              </a:defRPr>
            </a:lvl4pPr>
            <a:lvl5pPr lvl="4" rtl="0">
              <a:spcBef>
                <a:spcPts val="0"/>
              </a:spcBef>
              <a:spcAft>
                <a:spcPts val="0"/>
              </a:spcAft>
              <a:buClr>
                <a:schemeClr val="lt1"/>
              </a:buClr>
              <a:buSzPts val="5600"/>
              <a:buNone/>
              <a:defRPr>
                <a:solidFill>
                  <a:schemeClr val="lt1"/>
                </a:solidFill>
              </a:defRPr>
            </a:lvl5pPr>
            <a:lvl6pPr lvl="5" rtl="0">
              <a:spcBef>
                <a:spcPts val="0"/>
              </a:spcBef>
              <a:spcAft>
                <a:spcPts val="0"/>
              </a:spcAft>
              <a:buClr>
                <a:schemeClr val="lt1"/>
              </a:buClr>
              <a:buSzPts val="5600"/>
              <a:buNone/>
              <a:defRPr>
                <a:solidFill>
                  <a:schemeClr val="lt1"/>
                </a:solidFill>
              </a:defRPr>
            </a:lvl6pPr>
            <a:lvl7pPr lvl="6" rtl="0">
              <a:spcBef>
                <a:spcPts val="0"/>
              </a:spcBef>
              <a:spcAft>
                <a:spcPts val="0"/>
              </a:spcAft>
              <a:buClr>
                <a:schemeClr val="lt1"/>
              </a:buClr>
              <a:buSzPts val="5600"/>
              <a:buNone/>
              <a:defRPr>
                <a:solidFill>
                  <a:schemeClr val="lt1"/>
                </a:solidFill>
              </a:defRPr>
            </a:lvl7pPr>
            <a:lvl8pPr lvl="7" rtl="0">
              <a:spcBef>
                <a:spcPts val="0"/>
              </a:spcBef>
              <a:spcAft>
                <a:spcPts val="0"/>
              </a:spcAft>
              <a:buClr>
                <a:schemeClr val="lt1"/>
              </a:buClr>
              <a:buSzPts val="5600"/>
              <a:buNone/>
              <a:defRPr>
                <a:solidFill>
                  <a:schemeClr val="lt1"/>
                </a:solidFill>
              </a:defRPr>
            </a:lvl8pPr>
            <a:lvl9pPr lvl="8" rtl="0">
              <a:spcBef>
                <a:spcPts val="0"/>
              </a:spcBef>
              <a:spcAft>
                <a:spcPts val="0"/>
              </a:spcAft>
              <a:buClr>
                <a:schemeClr val="lt1"/>
              </a:buClr>
              <a:buSzPts val="5600"/>
              <a:buNone/>
              <a:defRPr>
                <a:solidFill>
                  <a:schemeClr val="lt1"/>
                </a:solidFill>
              </a:defRPr>
            </a:lvl9pPr>
          </a:lstStyle>
          <a:p>
            <a:endParaRPr/>
          </a:p>
        </p:txBody>
      </p:sp>
      <p:sp>
        <p:nvSpPr>
          <p:cNvPr id="7714" name="Google Shape;7714;g2a39e3d515b_4_3165"/>
          <p:cNvSpPr txBox="1">
            <a:spLocks noGrp="1"/>
          </p:cNvSpPr>
          <p:nvPr>
            <p:ph type="subTitle" idx="1"/>
          </p:nvPr>
        </p:nvSpPr>
        <p:spPr>
          <a:xfrm>
            <a:off x="731529" y="4243400"/>
            <a:ext cx="4194000" cy="30771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000"/>
              <a:buNone/>
              <a:defRPr sz="1333">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spTree>
    <p:extLst>
      <p:ext uri="{BB962C8B-B14F-4D97-AF65-F5344CB8AC3E}">
        <p14:creationId xmlns:p14="http://schemas.microsoft.com/office/powerpoint/2010/main" val="163544125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9. Chapter Breaker C1">
  <p:cSld name="9. Chapter Breaker C1">
    <p:bg>
      <p:bgPr>
        <a:solidFill>
          <a:schemeClr val="accent4"/>
        </a:solidFill>
        <a:effectLst/>
      </p:bgPr>
    </p:bg>
    <p:spTree>
      <p:nvGrpSpPr>
        <p:cNvPr id="1" name="Shape 7715"/>
        <p:cNvGrpSpPr/>
        <p:nvPr/>
      </p:nvGrpSpPr>
      <p:grpSpPr>
        <a:xfrm>
          <a:off x="0" y="0"/>
          <a:ext cx="0" cy="0"/>
          <a:chOff x="0" y="0"/>
          <a:chExt cx="0" cy="0"/>
        </a:xfrm>
      </p:grpSpPr>
      <p:pic>
        <p:nvPicPr>
          <p:cNvPr id="7716" name="Google Shape;7716;g2a39e3d515b_4_3170"/>
          <p:cNvPicPr preferRelativeResize="0"/>
          <p:nvPr/>
        </p:nvPicPr>
        <p:blipFill>
          <a:blip r:embed="rId2">
            <a:alphaModFix/>
          </a:blip>
          <a:stretch>
            <a:fillRect/>
          </a:stretch>
        </p:blipFill>
        <p:spPr>
          <a:xfrm>
            <a:off x="0" y="1049467"/>
            <a:ext cx="6385500" cy="3657301"/>
          </a:xfrm>
          <a:prstGeom prst="rect">
            <a:avLst/>
          </a:prstGeom>
          <a:noFill/>
          <a:ln>
            <a:noFill/>
          </a:ln>
        </p:spPr>
      </p:pic>
      <p:sp>
        <p:nvSpPr>
          <p:cNvPr id="7717" name="Google Shape;7717;g2a39e3d515b_4_3170"/>
          <p:cNvSpPr txBox="1">
            <a:spLocks noGrp="1"/>
          </p:cNvSpPr>
          <p:nvPr>
            <p:ph type="title"/>
          </p:nvPr>
        </p:nvSpPr>
        <p:spPr>
          <a:xfrm>
            <a:off x="726833" y="2965900"/>
            <a:ext cx="10421200" cy="656655"/>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6400"/>
              <a:buNone/>
              <a:defRPr sz="4267">
                <a:solidFill>
                  <a:schemeClr val="lt1"/>
                </a:solidFill>
                <a:highlight>
                  <a:schemeClr val="accent4"/>
                </a:highlight>
              </a:defRPr>
            </a:lvl1pPr>
            <a:lvl2pPr lvl="1" rtl="0">
              <a:spcBef>
                <a:spcPts val="0"/>
              </a:spcBef>
              <a:spcAft>
                <a:spcPts val="0"/>
              </a:spcAft>
              <a:buClr>
                <a:schemeClr val="lt1"/>
              </a:buClr>
              <a:buSzPts val="5600"/>
              <a:buNone/>
              <a:defRPr>
                <a:solidFill>
                  <a:schemeClr val="lt1"/>
                </a:solidFill>
                <a:highlight>
                  <a:schemeClr val="accent4"/>
                </a:highlight>
              </a:defRPr>
            </a:lvl2pPr>
            <a:lvl3pPr lvl="2" rtl="0">
              <a:spcBef>
                <a:spcPts val="0"/>
              </a:spcBef>
              <a:spcAft>
                <a:spcPts val="0"/>
              </a:spcAft>
              <a:buClr>
                <a:schemeClr val="lt1"/>
              </a:buClr>
              <a:buSzPts val="5600"/>
              <a:buNone/>
              <a:defRPr>
                <a:solidFill>
                  <a:schemeClr val="lt1"/>
                </a:solidFill>
                <a:highlight>
                  <a:schemeClr val="accent4"/>
                </a:highlight>
              </a:defRPr>
            </a:lvl3pPr>
            <a:lvl4pPr lvl="3" rtl="0">
              <a:spcBef>
                <a:spcPts val="0"/>
              </a:spcBef>
              <a:spcAft>
                <a:spcPts val="0"/>
              </a:spcAft>
              <a:buClr>
                <a:schemeClr val="lt1"/>
              </a:buClr>
              <a:buSzPts val="5600"/>
              <a:buNone/>
              <a:defRPr>
                <a:solidFill>
                  <a:schemeClr val="lt1"/>
                </a:solidFill>
                <a:highlight>
                  <a:schemeClr val="accent4"/>
                </a:highlight>
              </a:defRPr>
            </a:lvl4pPr>
            <a:lvl5pPr lvl="4" rtl="0">
              <a:spcBef>
                <a:spcPts val="0"/>
              </a:spcBef>
              <a:spcAft>
                <a:spcPts val="0"/>
              </a:spcAft>
              <a:buClr>
                <a:schemeClr val="lt1"/>
              </a:buClr>
              <a:buSzPts val="5600"/>
              <a:buNone/>
              <a:defRPr>
                <a:solidFill>
                  <a:schemeClr val="lt1"/>
                </a:solidFill>
                <a:highlight>
                  <a:schemeClr val="accent4"/>
                </a:highlight>
              </a:defRPr>
            </a:lvl5pPr>
            <a:lvl6pPr lvl="5" rtl="0">
              <a:spcBef>
                <a:spcPts val="0"/>
              </a:spcBef>
              <a:spcAft>
                <a:spcPts val="0"/>
              </a:spcAft>
              <a:buClr>
                <a:schemeClr val="lt1"/>
              </a:buClr>
              <a:buSzPts val="5600"/>
              <a:buNone/>
              <a:defRPr>
                <a:solidFill>
                  <a:schemeClr val="lt1"/>
                </a:solidFill>
                <a:highlight>
                  <a:schemeClr val="accent4"/>
                </a:highlight>
              </a:defRPr>
            </a:lvl6pPr>
            <a:lvl7pPr lvl="6" rtl="0">
              <a:spcBef>
                <a:spcPts val="0"/>
              </a:spcBef>
              <a:spcAft>
                <a:spcPts val="0"/>
              </a:spcAft>
              <a:buClr>
                <a:schemeClr val="lt1"/>
              </a:buClr>
              <a:buSzPts val="5600"/>
              <a:buNone/>
              <a:defRPr>
                <a:solidFill>
                  <a:schemeClr val="lt1"/>
                </a:solidFill>
                <a:highlight>
                  <a:schemeClr val="accent4"/>
                </a:highlight>
              </a:defRPr>
            </a:lvl7pPr>
            <a:lvl8pPr lvl="7" rtl="0">
              <a:spcBef>
                <a:spcPts val="0"/>
              </a:spcBef>
              <a:spcAft>
                <a:spcPts val="0"/>
              </a:spcAft>
              <a:buClr>
                <a:schemeClr val="lt1"/>
              </a:buClr>
              <a:buSzPts val="5600"/>
              <a:buNone/>
              <a:defRPr>
                <a:solidFill>
                  <a:schemeClr val="lt1"/>
                </a:solidFill>
                <a:highlight>
                  <a:schemeClr val="accent4"/>
                </a:highlight>
              </a:defRPr>
            </a:lvl8pPr>
            <a:lvl9pPr lvl="8" rtl="0">
              <a:spcBef>
                <a:spcPts val="0"/>
              </a:spcBef>
              <a:spcAft>
                <a:spcPts val="0"/>
              </a:spcAft>
              <a:buClr>
                <a:schemeClr val="lt1"/>
              </a:buClr>
              <a:buSzPts val="5600"/>
              <a:buNone/>
              <a:defRPr>
                <a:solidFill>
                  <a:schemeClr val="lt1"/>
                </a:solidFill>
                <a:highlight>
                  <a:schemeClr val="accent4"/>
                </a:highlight>
              </a:defRPr>
            </a:lvl9pPr>
          </a:lstStyle>
          <a:p>
            <a:endParaRPr/>
          </a:p>
        </p:txBody>
      </p:sp>
      <p:sp>
        <p:nvSpPr>
          <p:cNvPr id="7718" name="Google Shape;7718;g2a39e3d515b_4_3170"/>
          <p:cNvSpPr txBox="1">
            <a:spLocks noGrp="1"/>
          </p:cNvSpPr>
          <p:nvPr>
            <p:ph type="subTitle" idx="1"/>
          </p:nvPr>
        </p:nvSpPr>
        <p:spPr>
          <a:xfrm>
            <a:off x="731557" y="2654433"/>
            <a:ext cx="10424000" cy="30771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000"/>
              <a:buNone/>
              <a:defRPr sz="1333">
                <a:solidFill>
                  <a:schemeClr val="lt1"/>
                </a:solidFill>
                <a:highlight>
                  <a:schemeClr val="accent4"/>
                </a:highlight>
              </a:defRPr>
            </a:lvl1pPr>
            <a:lvl2pPr lvl="1" rtl="0">
              <a:spcBef>
                <a:spcPts val="0"/>
              </a:spcBef>
              <a:spcAft>
                <a:spcPts val="0"/>
              </a:spcAft>
              <a:buClr>
                <a:schemeClr val="lt1"/>
              </a:buClr>
              <a:buSzPts val="2800"/>
              <a:buNone/>
              <a:defRPr>
                <a:solidFill>
                  <a:schemeClr val="lt1"/>
                </a:solidFill>
                <a:highlight>
                  <a:schemeClr val="accent4"/>
                </a:highlight>
              </a:defRPr>
            </a:lvl2pPr>
            <a:lvl3pPr lvl="2" rtl="0">
              <a:spcBef>
                <a:spcPts val="0"/>
              </a:spcBef>
              <a:spcAft>
                <a:spcPts val="0"/>
              </a:spcAft>
              <a:buClr>
                <a:schemeClr val="lt1"/>
              </a:buClr>
              <a:buSzPts val="2000"/>
              <a:buNone/>
              <a:defRPr>
                <a:solidFill>
                  <a:schemeClr val="lt1"/>
                </a:solidFill>
                <a:highlight>
                  <a:schemeClr val="accent4"/>
                </a:highlight>
              </a:defRPr>
            </a:lvl3pPr>
            <a:lvl4pPr lvl="3" rtl="0">
              <a:spcBef>
                <a:spcPts val="0"/>
              </a:spcBef>
              <a:spcAft>
                <a:spcPts val="0"/>
              </a:spcAft>
              <a:buClr>
                <a:schemeClr val="lt1"/>
              </a:buClr>
              <a:buSzPts val="1400"/>
              <a:buNone/>
              <a:defRPr>
                <a:solidFill>
                  <a:schemeClr val="lt1"/>
                </a:solidFill>
                <a:highlight>
                  <a:schemeClr val="accent4"/>
                </a:highlight>
              </a:defRPr>
            </a:lvl4pPr>
            <a:lvl5pPr lvl="4" rtl="0">
              <a:spcBef>
                <a:spcPts val="0"/>
              </a:spcBef>
              <a:spcAft>
                <a:spcPts val="0"/>
              </a:spcAft>
              <a:buClr>
                <a:schemeClr val="lt1"/>
              </a:buClr>
              <a:buSzPts val="1400"/>
              <a:buNone/>
              <a:defRPr>
                <a:solidFill>
                  <a:schemeClr val="lt1"/>
                </a:solidFill>
                <a:highlight>
                  <a:schemeClr val="accent4"/>
                </a:highlight>
              </a:defRPr>
            </a:lvl5pPr>
            <a:lvl6pPr lvl="5" rtl="0">
              <a:spcBef>
                <a:spcPts val="0"/>
              </a:spcBef>
              <a:spcAft>
                <a:spcPts val="0"/>
              </a:spcAft>
              <a:buClr>
                <a:schemeClr val="lt1"/>
              </a:buClr>
              <a:buSzPts val="1400"/>
              <a:buNone/>
              <a:defRPr>
                <a:solidFill>
                  <a:schemeClr val="lt1"/>
                </a:solidFill>
                <a:highlight>
                  <a:schemeClr val="accent4"/>
                </a:highlight>
              </a:defRPr>
            </a:lvl6pPr>
            <a:lvl7pPr lvl="6" rtl="0">
              <a:spcBef>
                <a:spcPts val="0"/>
              </a:spcBef>
              <a:spcAft>
                <a:spcPts val="0"/>
              </a:spcAft>
              <a:buClr>
                <a:schemeClr val="lt1"/>
              </a:buClr>
              <a:buSzPts val="1400"/>
              <a:buNone/>
              <a:defRPr>
                <a:solidFill>
                  <a:schemeClr val="lt1"/>
                </a:solidFill>
                <a:highlight>
                  <a:schemeClr val="accent4"/>
                </a:highlight>
              </a:defRPr>
            </a:lvl7pPr>
            <a:lvl8pPr lvl="7" rtl="0">
              <a:spcBef>
                <a:spcPts val="0"/>
              </a:spcBef>
              <a:spcAft>
                <a:spcPts val="0"/>
              </a:spcAft>
              <a:buClr>
                <a:schemeClr val="lt1"/>
              </a:buClr>
              <a:buSzPts val="1400"/>
              <a:buNone/>
              <a:defRPr>
                <a:solidFill>
                  <a:schemeClr val="lt1"/>
                </a:solidFill>
                <a:highlight>
                  <a:schemeClr val="accent4"/>
                </a:highlight>
              </a:defRPr>
            </a:lvl8pPr>
            <a:lvl9pPr lvl="8" rtl="0">
              <a:spcBef>
                <a:spcPts val="0"/>
              </a:spcBef>
              <a:spcAft>
                <a:spcPts val="0"/>
              </a:spcAft>
              <a:buClr>
                <a:schemeClr val="lt1"/>
              </a:buClr>
              <a:buSzPts val="1400"/>
              <a:buNone/>
              <a:defRPr>
                <a:solidFill>
                  <a:schemeClr val="lt1"/>
                </a:solidFill>
                <a:highlight>
                  <a:schemeClr val="accent4"/>
                </a:highlight>
              </a:defRPr>
            </a:lvl9pPr>
          </a:lstStyle>
          <a:p>
            <a:endParaRPr/>
          </a:p>
        </p:txBody>
      </p:sp>
      <p:pic>
        <p:nvPicPr>
          <p:cNvPr id="7719" name="Google Shape;7719;g2a39e3d515b_4_3170"/>
          <p:cNvPicPr preferRelativeResize="0"/>
          <p:nvPr/>
        </p:nvPicPr>
        <p:blipFill rotWithShape="1">
          <a:blip r:embed="rId3">
            <a:alphaModFix/>
          </a:blip>
          <a:srcRect l="79" r="69"/>
          <a:stretch/>
        </p:blipFill>
        <p:spPr>
          <a:xfrm>
            <a:off x="11091268" y="6413100"/>
            <a:ext cx="795941" cy="159201"/>
          </a:xfrm>
          <a:prstGeom prst="rect">
            <a:avLst/>
          </a:prstGeom>
          <a:noFill/>
          <a:ln>
            <a:noFill/>
          </a:ln>
        </p:spPr>
      </p:pic>
    </p:spTree>
    <p:extLst>
      <p:ext uri="{BB962C8B-B14F-4D97-AF65-F5344CB8AC3E}">
        <p14:creationId xmlns:p14="http://schemas.microsoft.com/office/powerpoint/2010/main" val="131270974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9. Chapter Breaker D | Number 3">
  <p:cSld name="9. Chapter Breaker D | Number 3">
    <p:bg>
      <p:bgPr>
        <a:solidFill>
          <a:schemeClr val="accent3"/>
        </a:solidFill>
        <a:effectLst/>
      </p:bgPr>
    </p:bg>
    <p:spTree>
      <p:nvGrpSpPr>
        <p:cNvPr id="1" name="Shape 7720"/>
        <p:cNvGrpSpPr/>
        <p:nvPr/>
      </p:nvGrpSpPr>
      <p:grpSpPr>
        <a:xfrm>
          <a:off x="0" y="0"/>
          <a:ext cx="0" cy="0"/>
          <a:chOff x="0" y="0"/>
          <a:chExt cx="0" cy="0"/>
        </a:xfrm>
      </p:grpSpPr>
      <p:sp>
        <p:nvSpPr>
          <p:cNvPr id="7721" name="Google Shape;7721;g2a39e3d515b_4_3175"/>
          <p:cNvSpPr txBox="1">
            <a:spLocks noGrp="1"/>
          </p:cNvSpPr>
          <p:nvPr>
            <p:ph type="title"/>
          </p:nvPr>
        </p:nvSpPr>
        <p:spPr>
          <a:xfrm>
            <a:off x="726833" y="2896867"/>
            <a:ext cx="53072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22" name="Google Shape;7722;g2a39e3d515b_4_3175"/>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23" name="Google Shape;7723;g2a39e3d515b_4_3175"/>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24" name="Google Shape;7724;g2a39e3d515b_4_3175"/>
          <p:cNvSpPr/>
          <p:nvPr/>
        </p:nvSpPr>
        <p:spPr>
          <a:xfrm>
            <a:off x="7934200" y="662267"/>
            <a:ext cx="3047442" cy="5533441"/>
          </a:xfrm>
          <a:custGeom>
            <a:avLst/>
            <a:gdLst/>
            <a:ahLst/>
            <a:cxnLst/>
            <a:rect l="l" t="t" r="r" b="b"/>
            <a:pathLst>
              <a:path w="3312437" h="6014610" extrusionOk="0">
                <a:moveTo>
                  <a:pt x="1400663" y="3257913"/>
                </a:moveTo>
                <a:cubicBezTo>
                  <a:pt x="1767887" y="3266267"/>
                  <a:pt x="2168514" y="3424991"/>
                  <a:pt x="2034968" y="4210232"/>
                </a:cubicBezTo>
                <a:lnTo>
                  <a:pt x="1993239" y="4460835"/>
                </a:lnTo>
                <a:cubicBezTo>
                  <a:pt x="1868049" y="5195956"/>
                  <a:pt x="1517507" y="5363033"/>
                  <a:pt x="1242079" y="5363033"/>
                </a:cubicBezTo>
                <a:cubicBezTo>
                  <a:pt x="966652" y="5363033"/>
                  <a:pt x="682885" y="5162542"/>
                  <a:pt x="783040" y="4602853"/>
                </a:cubicBezTo>
                <a:lnTo>
                  <a:pt x="908230" y="3884439"/>
                </a:lnTo>
                <a:lnTo>
                  <a:pt x="106998" y="3884439"/>
                </a:lnTo>
                <a:lnTo>
                  <a:pt x="31882" y="4335534"/>
                </a:lnTo>
                <a:cubicBezTo>
                  <a:pt x="-126696" y="5287843"/>
                  <a:pt x="315653" y="6014610"/>
                  <a:pt x="1150273" y="6014610"/>
                </a:cubicBezTo>
                <a:cubicBezTo>
                  <a:pt x="2009931" y="6014610"/>
                  <a:pt x="2652591" y="5271137"/>
                  <a:pt x="2802820" y="4402361"/>
                </a:cubicBezTo>
                <a:cubicBezTo>
                  <a:pt x="2944711" y="3583706"/>
                  <a:pt x="2569132" y="3124258"/>
                  <a:pt x="2201898" y="2998957"/>
                </a:cubicBezTo>
                <a:lnTo>
                  <a:pt x="2218590" y="2898706"/>
                </a:lnTo>
                <a:cubicBezTo>
                  <a:pt x="2627554" y="2748345"/>
                  <a:pt x="3136669" y="2447612"/>
                  <a:pt x="3286897" y="1537069"/>
                </a:cubicBezTo>
                <a:cubicBezTo>
                  <a:pt x="3428789" y="693352"/>
                  <a:pt x="2969749" y="0"/>
                  <a:pt x="2151813" y="0"/>
                </a:cubicBezTo>
                <a:cubicBezTo>
                  <a:pt x="1275464" y="0"/>
                  <a:pt x="682885" y="643229"/>
                  <a:pt x="532653" y="1595543"/>
                </a:cubicBezTo>
                <a:lnTo>
                  <a:pt x="474230" y="1963104"/>
                </a:lnTo>
                <a:lnTo>
                  <a:pt x="1275464" y="1963104"/>
                </a:lnTo>
                <a:lnTo>
                  <a:pt x="1367269" y="1411768"/>
                </a:lnTo>
                <a:cubicBezTo>
                  <a:pt x="1459085" y="852070"/>
                  <a:pt x="1792935" y="651584"/>
                  <a:pt x="2068352" y="651584"/>
                </a:cubicBezTo>
                <a:cubicBezTo>
                  <a:pt x="2343780" y="651584"/>
                  <a:pt x="2602516" y="818656"/>
                  <a:pt x="2494008" y="1470242"/>
                </a:cubicBezTo>
                <a:lnTo>
                  <a:pt x="2452278" y="1712491"/>
                </a:lnTo>
                <a:cubicBezTo>
                  <a:pt x="2335434" y="2414198"/>
                  <a:pt x="1893087" y="2572913"/>
                  <a:pt x="1525853" y="2581267"/>
                </a:cubicBezTo>
                <a:lnTo>
                  <a:pt x="1175312" y="2589620"/>
                </a:lnTo>
                <a:lnTo>
                  <a:pt x="1058467" y="3249560"/>
                </a:lnTo>
                <a:lnTo>
                  <a:pt x="1400663" y="325791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269212498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9. Chapter Breaker D | Number 1">
  <p:cSld name="9. Chapter Breaker D | Number 1">
    <p:bg>
      <p:bgPr>
        <a:solidFill>
          <a:schemeClr val="accent3"/>
        </a:solidFill>
        <a:effectLst/>
      </p:bgPr>
    </p:bg>
    <p:spTree>
      <p:nvGrpSpPr>
        <p:cNvPr id="1" name="Shape 7725"/>
        <p:cNvGrpSpPr/>
        <p:nvPr/>
      </p:nvGrpSpPr>
      <p:grpSpPr>
        <a:xfrm>
          <a:off x="0" y="0"/>
          <a:ext cx="0" cy="0"/>
          <a:chOff x="0" y="0"/>
          <a:chExt cx="0" cy="0"/>
        </a:xfrm>
      </p:grpSpPr>
      <p:sp>
        <p:nvSpPr>
          <p:cNvPr id="7726" name="Google Shape;7726;g2a39e3d515b_4_3180"/>
          <p:cNvSpPr txBox="1">
            <a:spLocks noGrp="1"/>
          </p:cNvSpPr>
          <p:nvPr>
            <p:ph type="title"/>
          </p:nvPr>
        </p:nvSpPr>
        <p:spPr>
          <a:xfrm>
            <a:off x="726833" y="2896867"/>
            <a:ext cx="53036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27" name="Google Shape;7727;g2a39e3d515b_4_3180"/>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28" name="Google Shape;7728;g2a39e3d515b_4_3180"/>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29" name="Google Shape;7729;g2a39e3d515b_4_3180"/>
          <p:cNvSpPr/>
          <p:nvPr/>
        </p:nvSpPr>
        <p:spPr>
          <a:xfrm>
            <a:off x="8652768" y="662283"/>
            <a:ext cx="1708149" cy="5529660"/>
          </a:xfrm>
          <a:custGeom>
            <a:avLst/>
            <a:gdLst/>
            <a:ahLst/>
            <a:cxnLst/>
            <a:rect l="l" t="t" r="r" b="b"/>
            <a:pathLst>
              <a:path w="1798051" h="5841190" extrusionOk="0">
                <a:moveTo>
                  <a:pt x="1340216" y="0"/>
                </a:moveTo>
                <a:cubicBezTo>
                  <a:pt x="1173724" y="417228"/>
                  <a:pt x="874053" y="667565"/>
                  <a:pt x="382918" y="667565"/>
                </a:cubicBezTo>
                <a:lnTo>
                  <a:pt x="299675" y="1168237"/>
                </a:lnTo>
                <a:lnTo>
                  <a:pt x="865729" y="1168237"/>
                </a:lnTo>
                <a:lnTo>
                  <a:pt x="707567" y="1827461"/>
                </a:lnTo>
                <a:lnTo>
                  <a:pt x="0" y="5841191"/>
                </a:lnTo>
                <a:lnTo>
                  <a:pt x="774161" y="5841191"/>
                </a:lnTo>
                <a:lnTo>
                  <a:pt x="1798052" y="0"/>
                </a:lnTo>
                <a:lnTo>
                  <a:pt x="1340216"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39751703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About Us">
    <p:bg>
      <p:bgPr>
        <a:solidFill>
          <a:schemeClr val="bg1"/>
        </a:solidFill>
        <a:effectLst/>
      </p:bgPr>
    </p:bg>
    <p:spTree>
      <p:nvGrpSpPr>
        <p:cNvPr id="1" name=""/>
        <p:cNvGrpSpPr/>
        <p:nvPr/>
      </p:nvGrpSpPr>
      <p:grpSpPr>
        <a:xfrm>
          <a:off x="0" y="0"/>
          <a:ext cx="0" cy="0"/>
          <a:chOff x="0" y="0"/>
          <a:chExt cx="0" cy="0"/>
        </a:xfrm>
      </p:grpSpPr>
      <p:sp>
        <p:nvSpPr>
          <p:cNvPr id="44" name="Rectangle 43">
            <a:extLst>
              <a:ext uri="{FF2B5EF4-FFF2-40B4-BE49-F238E27FC236}">
                <a16:creationId xmlns:a16="http://schemas.microsoft.com/office/drawing/2014/main" id="{38A191A2-1815-4213-BFB6-302359B75777}"/>
              </a:ext>
            </a:extLst>
          </p:cNvPr>
          <p:cNvSpPr/>
          <p:nvPr userDrawn="1"/>
        </p:nvSpPr>
        <p:spPr>
          <a:xfrm>
            <a:off x="9022080" y="1"/>
            <a:ext cx="3169920" cy="6858000"/>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4" name="Title 1">
            <a:extLst>
              <a:ext uri="{FF2B5EF4-FFF2-40B4-BE49-F238E27FC236}">
                <a16:creationId xmlns:a16="http://schemas.microsoft.com/office/drawing/2014/main" id="{C4E3B39F-E016-446B-9DDB-5E4D2B9C0FA1}"/>
              </a:ext>
            </a:extLst>
          </p:cNvPr>
          <p:cNvSpPr>
            <a:spLocks noGrp="1"/>
          </p:cNvSpPr>
          <p:nvPr>
            <p:ph type="title" hasCustomPrompt="1"/>
          </p:nvPr>
        </p:nvSpPr>
        <p:spPr>
          <a:xfrm>
            <a:off x="876306" y="634662"/>
            <a:ext cx="4701511" cy="436093"/>
          </a:xfrm>
          <a:prstGeom prst="rect">
            <a:avLst/>
          </a:prstGeom>
        </p:spPr>
        <p:txBody>
          <a:bodyPr lIns="0">
            <a:noAutofit/>
          </a:bodyPr>
          <a:lstStyle>
            <a:lvl1pPr>
              <a:defRPr sz="2700" b="1">
                <a:solidFill>
                  <a:srgbClr val="37465E"/>
                </a:solidFill>
                <a:latin typeface="Raleway" panose="020B0503030101060003" pitchFamily="34" charset="0"/>
              </a:defRPr>
            </a:lvl1pPr>
          </a:lstStyle>
          <a:p>
            <a:r>
              <a:rPr lang="en-US" dirty="0"/>
              <a:t>Content Headline</a:t>
            </a:r>
          </a:p>
        </p:txBody>
      </p:sp>
      <p:sp>
        <p:nvSpPr>
          <p:cNvPr id="25" name="Text Placeholder 6">
            <a:extLst>
              <a:ext uri="{FF2B5EF4-FFF2-40B4-BE49-F238E27FC236}">
                <a16:creationId xmlns:a16="http://schemas.microsoft.com/office/drawing/2014/main" id="{114BBCFE-9B60-49F8-B6C5-1ECD65FD8AE8}"/>
              </a:ext>
            </a:extLst>
          </p:cNvPr>
          <p:cNvSpPr>
            <a:spLocks noGrp="1"/>
          </p:cNvSpPr>
          <p:nvPr>
            <p:ph type="body" sz="quarter" idx="18" hasCustomPrompt="1"/>
          </p:nvPr>
        </p:nvSpPr>
        <p:spPr>
          <a:xfrm>
            <a:off x="885824" y="2775586"/>
            <a:ext cx="6506853" cy="3530119"/>
          </a:xfrm>
        </p:spPr>
        <p:txBody>
          <a:bodyPr lIns="0">
            <a:noAutofit/>
          </a:bodyPr>
          <a:lstStyle>
            <a:lvl1pPr>
              <a:buClr>
                <a:srgbClr val="EF8A44"/>
              </a:buClr>
              <a:defRPr sz="1351">
                <a:solidFill>
                  <a:schemeClr val="tx1"/>
                </a:solidFill>
                <a:latin typeface="Raleway SemiBold" panose="020B0703030101060003" pitchFamily="34" charset="0"/>
              </a:defRPr>
            </a:lvl1pPr>
          </a:lstStyle>
          <a:p>
            <a:pPr lvl="0"/>
            <a:r>
              <a:rPr lang="en-US" dirty="0"/>
              <a:t>Bullet 1</a:t>
            </a:r>
          </a:p>
          <a:p>
            <a:pPr lvl="0"/>
            <a:r>
              <a:rPr lang="en-US" dirty="0"/>
              <a:t>Bullet 2</a:t>
            </a:r>
          </a:p>
          <a:p>
            <a:pPr lvl="0"/>
            <a:r>
              <a:rPr lang="en-US" dirty="0"/>
              <a:t>Bullet 3</a:t>
            </a:r>
          </a:p>
          <a:p>
            <a:pPr lvl="0"/>
            <a:r>
              <a:rPr lang="en-US" dirty="0"/>
              <a:t>Bullet 4</a:t>
            </a:r>
          </a:p>
        </p:txBody>
      </p:sp>
      <p:cxnSp>
        <p:nvCxnSpPr>
          <p:cNvPr id="29" name="Straight Connector 28">
            <a:extLst>
              <a:ext uri="{FF2B5EF4-FFF2-40B4-BE49-F238E27FC236}">
                <a16:creationId xmlns:a16="http://schemas.microsoft.com/office/drawing/2014/main" id="{8CAFA596-9110-4DB0-BEDF-C35A24B5F476}"/>
              </a:ext>
            </a:extLst>
          </p:cNvPr>
          <p:cNvCxnSpPr>
            <a:cxnSpLocks/>
          </p:cNvCxnSpPr>
          <p:nvPr userDrawn="1"/>
        </p:nvCxnSpPr>
        <p:spPr>
          <a:xfrm>
            <a:off x="885830" y="1355356"/>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50" name="Text Placeholder 3">
            <a:extLst>
              <a:ext uri="{FF2B5EF4-FFF2-40B4-BE49-F238E27FC236}">
                <a16:creationId xmlns:a16="http://schemas.microsoft.com/office/drawing/2014/main" id="{77E0B329-63AF-4A65-A7B1-04B1ED3952B3}"/>
              </a:ext>
            </a:extLst>
          </p:cNvPr>
          <p:cNvSpPr>
            <a:spLocks noGrp="1"/>
          </p:cNvSpPr>
          <p:nvPr>
            <p:ph type="body" sz="half" idx="22" hasCustomPrompt="1"/>
          </p:nvPr>
        </p:nvSpPr>
        <p:spPr>
          <a:xfrm>
            <a:off x="885830" y="1639966"/>
            <a:ext cx="6506847" cy="789726"/>
          </a:xfrm>
          <a:prstGeom prst="rect">
            <a:avLst/>
          </a:prstGeom>
        </p:spPr>
        <p:txBody>
          <a:bodyPr lIns="0">
            <a:noAutofit/>
          </a:bodyPr>
          <a:lstStyle>
            <a:lvl1pPr marL="0" indent="0">
              <a:buNone/>
              <a:defRPr sz="1051"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a:t>
            </a:r>
          </a:p>
        </p:txBody>
      </p:sp>
      <p:pic>
        <p:nvPicPr>
          <p:cNvPr id="18" name="Picture 17" descr="A picture containing drawing&#10;&#10;Description automatically generated">
            <a:extLst>
              <a:ext uri="{FF2B5EF4-FFF2-40B4-BE49-F238E27FC236}">
                <a16:creationId xmlns:a16="http://schemas.microsoft.com/office/drawing/2014/main" id="{FD54B7E7-3BDE-44E1-A0B7-C71D2B74F3CE}"/>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
        <p:nvSpPr>
          <p:cNvPr id="16" name="Slide Number Placeholder 5">
            <a:extLst>
              <a:ext uri="{FF2B5EF4-FFF2-40B4-BE49-F238E27FC236}">
                <a16:creationId xmlns:a16="http://schemas.microsoft.com/office/drawing/2014/main" id="{96FC17F8-0335-4251-930B-CF3A5F99C2F9}"/>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bg1"/>
                </a:solidFill>
              </a:defRPr>
            </a:lvl1pPr>
          </a:lstStyle>
          <a:p>
            <a:r>
              <a:rPr lang="en-US" dirty="0">
                <a:ea typeface="Open Sans" charset="0"/>
                <a:cs typeface="Open Sans" charset="0"/>
              </a:rPr>
              <a:t>Page </a:t>
            </a:r>
            <a:fld id="{C6C8BDDB-1AA9-4CDC-80A0-B0BF343FFE1A}" type="slidenum">
              <a:rPr lang="en-US" smtClean="0">
                <a:ea typeface="Open Sans" charset="0"/>
                <a:cs typeface="Open Sans" charset="0"/>
              </a:rPr>
              <a:pPr/>
              <a:t>‹#›</a:t>
            </a:fld>
            <a:endParaRPr lang="en-US" dirty="0"/>
          </a:p>
        </p:txBody>
      </p:sp>
      <p:sp>
        <p:nvSpPr>
          <p:cNvPr id="17" name="Footer Placeholder 4">
            <a:extLst>
              <a:ext uri="{FF2B5EF4-FFF2-40B4-BE49-F238E27FC236}">
                <a16:creationId xmlns:a16="http://schemas.microsoft.com/office/drawing/2014/main" id="{212C0771-4AD6-4196-B5B7-4C9EE53A9699}"/>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3332614351"/>
      </p:ext>
    </p:extLst>
  </p:cSld>
  <p:clrMapOvr>
    <a:masterClrMapping/>
  </p:clrMapOvr>
  <p:extLst>
    <p:ext uri="{DCECCB84-F9BA-43D5-87BE-67443E8EF086}">
      <p15:sldGuideLst xmlns:p15="http://schemas.microsoft.com/office/powerpoint/2012/main">
        <p15:guide id="1" orient="horz" pos="3216" userDrawn="1">
          <p15:clr>
            <a:srgbClr val="FBAE40"/>
          </p15:clr>
        </p15:guide>
        <p15:guide id="2" pos="736" userDrawn="1">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9. Chapter Breaker D | Number 2">
  <p:cSld name="9. Chapter Breaker D | Number 2">
    <p:bg>
      <p:bgPr>
        <a:solidFill>
          <a:schemeClr val="accent3"/>
        </a:solidFill>
        <a:effectLst/>
      </p:bgPr>
    </p:bg>
    <p:spTree>
      <p:nvGrpSpPr>
        <p:cNvPr id="1" name="Shape 7730"/>
        <p:cNvGrpSpPr/>
        <p:nvPr/>
      </p:nvGrpSpPr>
      <p:grpSpPr>
        <a:xfrm>
          <a:off x="0" y="0"/>
          <a:ext cx="0" cy="0"/>
          <a:chOff x="0" y="0"/>
          <a:chExt cx="0" cy="0"/>
        </a:xfrm>
      </p:grpSpPr>
      <p:sp>
        <p:nvSpPr>
          <p:cNvPr id="7731" name="Google Shape;7731;g2a39e3d515b_4_3185"/>
          <p:cNvSpPr txBox="1">
            <a:spLocks noGrp="1"/>
          </p:cNvSpPr>
          <p:nvPr>
            <p:ph type="title"/>
          </p:nvPr>
        </p:nvSpPr>
        <p:spPr>
          <a:xfrm>
            <a:off x="726833" y="2896867"/>
            <a:ext cx="53036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32" name="Google Shape;7732;g2a39e3d515b_4_3185"/>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33" name="Google Shape;7733;g2a39e3d515b_4_3185"/>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34" name="Google Shape;7734;g2a39e3d515b_4_3185"/>
          <p:cNvSpPr/>
          <p:nvPr/>
        </p:nvSpPr>
        <p:spPr>
          <a:xfrm>
            <a:off x="7796252" y="659235"/>
            <a:ext cx="3151895" cy="5532709"/>
          </a:xfrm>
          <a:custGeom>
            <a:avLst/>
            <a:gdLst/>
            <a:ahLst/>
            <a:cxnLst/>
            <a:rect l="l" t="t" r="r" b="b"/>
            <a:pathLst>
              <a:path w="3377030" h="5927902" extrusionOk="0">
                <a:moveTo>
                  <a:pt x="3343770" y="1636434"/>
                </a:moveTo>
                <a:cubicBezTo>
                  <a:pt x="3502200" y="701330"/>
                  <a:pt x="3085271" y="0"/>
                  <a:pt x="2293107" y="0"/>
                </a:cubicBezTo>
                <a:cubicBezTo>
                  <a:pt x="1517619" y="0"/>
                  <a:pt x="958938" y="626187"/>
                  <a:pt x="767149" y="1711575"/>
                </a:cubicBezTo>
                <a:lnTo>
                  <a:pt x="692102" y="2137381"/>
                </a:lnTo>
                <a:lnTo>
                  <a:pt x="1484265" y="2137381"/>
                </a:lnTo>
                <a:lnTo>
                  <a:pt x="1609341" y="1419362"/>
                </a:lnTo>
                <a:cubicBezTo>
                  <a:pt x="1717749" y="818218"/>
                  <a:pt x="1992916" y="642885"/>
                  <a:pt x="2226400" y="642885"/>
                </a:cubicBezTo>
                <a:cubicBezTo>
                  <a:pt x="2459884" y="642885"/>
                  <a:pt x="2693358" y="818218"/>
                  <a:pt x="2584959" y="1419362"/>
                </a:cubicBezTo>
                <a:cubicBezTo>
                  <a:pt x="2376490" y="2629989"/>
                  <a:pt x="1809472" y="3540044"/>
                  <a:pt x="108401" y="5310061"/>
                </a:cubicBezTo>
                <a:lnTo>
                  <a:pt x="0" y="5927903"/>
                </a:lnTo>
                <a:lnTo>
                  <a:pt x="2601636" y="5927903"/>
                </a:lnTo>
                <a:lnTo>
                  <a:pt x="2718373" y="5251618"/>
                </a:lnTo>
                <a:lnTo>
                  <a:pt x="983953" y="5251618"/>
                </a:lnTo>
                <a:lnTo>
                  <a:pt x="1000630" y="5151431"/>
                </a:lnTo>
                <a:cubicBezTo>
                  <a:pt x="2326460" y="3874012"/>
                  <a:pt x="3135301" y="2863760"/>
                  <a:pt x="3343770" y="1636434"/>
                </a:cubicBez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29173261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9. Chapter Breaker D | Number 4">
  <p:cSld name="9. Chapter Breaker D | Number 4">
    <p:bg>
      <p:bgPr>
        <a:solidFill>
          <a:schemeClr val="accent3"/>
        </a:solidFill>
        <a:effectLst/>
      </p:bgPr>
    </p:bg>
    <p:spTree>
      <p:nvGrpSpPr>
        <p:cNvPr id="1" name="Shape 7735"/>
        <p:cNvGrpSpPr/>
        <p:nvPr/>
      </p:nvGrpSpPr>
      <p:grpSpPr>
        <a:xfrm>
          <a:off x="0" y="0"/>
          <a:ext cx="0" cy="0"/>
          <a:chOff x="0" y="0"/>
          <a:chExt cx="0" cy="0"/>
        </a:xfrm>
      </p:grpSpPr>
      <p:sp>
        <p:nvSpPr>
          <p:cNvPr id="7736" name="Google Shape;7736;g2a39e3d515b_4_3190"/>
          <p:cNvSpPr txBox="1">
            <a:spLocks noGrp="1"/>
          </p:cNvSpPr>
          <p:nvPr>
            <p:ph type="title"/>
          </p:nvPr>
        </p:nvSpPr>
        <p:spPr>
          <a:xfrm>
            <a:off x="726833" y="2896867"/>
            <a:ext cx="53036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37" name="Google Shape;7737;g2a39e3d515b_4_3190"/>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38" name="Google Shape;7738;g2a39e3d515b_4_3190"/>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39" name="Google Shape;7739;g2a39e3d515b_4_3190"/>
          <p:cNvSpPr/>
          <p:nvPr/>
        </p:nvSpPr>
        <p:spPr>
          <a:xfrm>
            <a:off x="7931409" y="664162"/>
            <a:ext cx="2877468" cy="5529660"/>
          </a:xfrm>
          <a:custGeom>
            <a:avLst/>
            <a:gdLst/>
            <a:ahLst/>
            <a:cxnLst/>
            <a:rect l="l" t="t" r="r" b="b"/>
            <a:pathLst>
              <a:path w="3039579" h="5841190" extrusionOk="0">
                <a:moveTo>
                  <a:pt x="3039579" y="0"/>
                </a:moveTo>
                <a:lnTo>
                  <a:pt x="1848732" y="0"/>
                </a:lnTo>
                <a:lnTo>
                  <a:pt x="116586" y="3571469"/>
                </a:lnTo>
                <a:lnTo>
                  <a:pt x="0" y="4205659"/>
                </a:lnTo>
                <a:lnTo>
                  <a:pt x="1523954" y="4205659"/>
                </a:lnTo>
                <a:lnTo>
                  <a:pt x="1240813" y="5841191"/>
                </a:lnTo>
                <a:lnTo>
                  <a:pt x="2015280" y="5841191"/>
                </a:lnTo>
                <a:lnTo>
                  <a:pt x="2298421" y="4205659"/>
                </a:lnTo>
                <a:lnTo>
                  <a:pt x="2648182" y="4205659"/>
                </a:lnTo>
                <a:lnTo>
                  <a:pt x="2773093" y="3538091"/>
                </a:lnTo>
                <a:lnTo>
                  <a:pt x="2423333" y="3538091"/>
                </a:lnTo>
                <a:lnTo>
                  <a:pt x="3039579" y="0"/>
                </a:lnTo>
                <a:close/>
                <a:moveTo>
                  <a:pt x="2048590" y="892868"/>
                </a:moveTo>
                <a:lnTo>
                  <a:pt x="2148519" y="892868"/>
                </a:lnTo>
                <a:lnTo>
                  <a:pt x="1981971" y="1627187"/>
                </a:lnTo>
                <a:lnTo>
                  <a:pt x="1648865" y="3538091"/>
                </a:lnTo>
                <a:lnTo>
                  <a:pt x="816105" y="3538091"/>
                </a:lnTo>
                <a:lnTo>
                  <a:pt x="832761" y="3437959"/>
                </a:lnTo>
                <a:lnTo>
                  <a:pt x="2048590" y="892868"/>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3221900118"/>
      </p:ext>
    </p:extLst>
  </p:cSld>
  <p:clrMapOvr>
    <a:masterClrMapping/>
  </p:clrMapOvr>
  <p:extLst>
    <p:ext uri="{DCECCB84-F9BA-43D5-87BE-67443E8EF086}">
      <p15:sldGuideLst xmlns:p15="http://schemas.microsoft.com/office/powerpoint/2012/main">
        <p15:guide id="1" pos="7494">
          <p15:clr>
            <a:srgbClr val="FA7B17"/>
          </p15:clr>
        </p15:guide>
        <p15:guide id="2" pos="9971">
          <p15:clr>
            <a:srgbClr val="FA7B17"/>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9. Chapter Breaker D | Number 5">
  <p:cSld name="9. Chapter Breaker D | Number 5">
    <p:bg>
      <p:bgPr>
        <a:solidFill>
          <a:schemeClr val="accent3"/>
        </a:solidFill>
        <a:effectLst/>
      </p:bgPr>
    </p:bg>
    <p:spTree>
      <p:nvGrpSpPr>
        <p:cNvPr id="1" name="Shape 7740"/>
        <p:cNvGrpSpPr/>
        <p:nvPr/>
      </p:nvGrpSpPr>
      <p:grpSpPr>
        <a:xfrm>
          <a:off x="0" y="0"/>
          <a:ext cx="0" cy="0"/>
          <a:chOff x="0" y="0"/>
          <a:chExt cx="0" cy="0"/>
        </a:xfrm>
      </p:grpSpPr>
      <p:sp>
        <p:nvSpPr>
          <p:cNvPr id="7741" name="Google Shape;7741;g2a39e3d515b_4_3195"/>
          <p:cNvSpPr txBox="1">
            <a:spLocks noGrp="1"/>
          </p:cNvSpPr>
          <p:nvPr>
            <p:ph type="title"/>
          </p:nvPr>
        </p:nvSpPr>
        <p:spPr>
          <a:xfrm>
            <a:off x="726833" y="2896867"/>
            <a:ext cx="53036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42" name="Google Shape;7742;g2a39e3d515b_4_3195"/>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43" name="Google Shape;7743;g2a39e3d515b_4_3195"/>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44" name="Google Shape;7744;g2a39e3d515b_4_3195"/>
          <p:cNvSpPr/>
          <p:nvPr/>
        </p:nvSpPr>
        <p:spPr>
          <a:xfrm>
            <a:off x="7922102" y="662647"/>
            <a:ext cx="3071631" cy="5532707"/>
          </a:xfrm>
          <a:custGeom>
            <a:avLst/>
            <a:gdLst/>
            <a:ahLst/>
            <a:cxnLst/>
            <a:rect l="l" t="t" r="r" b="b"/>
            <a:pathLst>
              <a:path w="3291033" h="5927900" extrusionOk="0">
                <a:moveTo>
                  <a:pt x="1924787" y="4433399"/>
                </a:moveTo>
                <a:cubicBezTo>
                  <a:pt x="1824820" y="5026194"/>
                  <a:pt x="1508250" y="5276672"/>
                  <a:pt x="1191680" y="5276672"/>
                </a:cubicBezTo>
                <a:cubicBezTo>
                  <a:pt x="875110" y="5276672"/>
                  <a:pt x="650185" y="5026194"/>
                  <a:pt x="750154" y="4433399"/>
                </a:cubicBezTo>
                <a:lnTo>
                  <a:pt x="833458" y="3940801"/>
                </a:lnTo>
                <a:lnTo>
                  <a:pt x="75363" y="3940801"/>
                </a:lnTo>
                <a:lnTo>
                  <a:pt x="67033" y="3982546"/>
                </a:lnTo>
                <a:cubicBezTo>
                  <a:pt x="-174558" y="5176476"/>
                  <a:pt x="250309" y="5927901"/>
                  <a:pt x="1125036" y="5927901"/>
                </a:cubicBezTo>
                <a:cubicBezTo>
                  <a:pt x="1999762" y="5927901"/>
                  <a:pt x="2591249" y="5193173"/>
                  <a:pt x="2841175" y="3748776"/>
                </a:cubicBezTo>
                <a:cubicBezTo>
                  <a:pt x="3116082" y="2212530"/>
                  <a:pt x="2666224" y="1586339"/>
                  <a:pt x="2074746" y="1586339"/>
                </a:cubicBezTo>
                <a:cubicBezTo>
                  <a:pt x="1733184" y="1586339"/>
                  <a:pt x="1533242" y="1711573"/>
                  <a:pt x="1316648" y="1903609"/>
                </a:cubicBezTo>
                <a:lnTo>
                  <a:pt x="1216672" y="1903609"/>
                </a:lnTo>
                <a:lnTo>
                  <a:pt x="1433275" y="667933"/>
                </a:lnTo>
                <a:lnTo>
                  <a:pt x="3174396" y="667933"/>
                </a:lnTo>
                <a:lnTo>
                  <a:pt x="3291033" y="0"/>
                </a:lnTo>
                <a:lnTo>
                  <a:pt x="775144" y="0"/>
                </a:lnTo>
                <a:lnTo>
                  <a:pt x="225317" y="3147632"/>
                </a:lnTo>
                <a:lnTo>
                  <a:pt x="975086" y="3147632"/>
                </a:lnTo>
                <a:lnTo>
                  <a:pt x="983417" y="3097538"/>
                </a:lnTo>
                <a:cubicBezTo>
                  <a:pt x="1083383" y="2504743"/>
                  <a:pt x="1408284" y="2254274"/>
                  <a:pt x="1724854" y="2254274"/>
                </a:cubicBezTo>
                <a:cubicBezTo>
                  <a:pt x="2041414" y="2254274"/>
                  <a:pt x="2258018" y="2504743"/>
                  <a:pt x="2158051" y="3097538"/>
                </a:cubicBezTo>
                <a:lnTo>
                  <a:pt x="1924787" y="443339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1101493821"/>
      </p:ext>
    </p:extLst>
  </p:cSld>
  <p:clrMapOvr>
    <a:masterClrMapping/>
  </p:clrMapOvr>
  <p:extLst>
    <p:ext uri="{DCECCB84-F9BA-43D5-87BE-67443E8EF086}">
      <p15:sldGuideLst xmlns:p15="http://schemas.microsoft.com/office/powerpoint/2012/main">
        <p15:guide id="1" pos="7494">
          <p15:clr>
            <a:srgbClr val="FA7B17"/>
          </p15:clr>
        </p15:guide>
        <p15:guide id="2" pos="9971">
          <p15:clr>
            <a:srgbClr val="FA7B17"/>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9. Chapter Breaker D | Number 6">
  <p:cSld name="9. Chapter Breaker D | Number 6">
    <p:bg>
      <p:bgPr>
        <a:solidFill>
          <a:schemeClr val="accent3"/>
        </a:solidFill>
        <a:effectLst/>
      </p:bgPr>
    </p:bg>
    <p:spTree>
      <p:nvGrpSpPr>
        <p:cNvPr id="1" name="Shape 7745"/>
        <p:cNvGrpSpPr/>
        <p:nvPr/>
      </p:nvGrpSpPr>
      <p:grpSpPr>
        <a:xfrm>
          <a:off x="0" y="0"/>
          <a:ext cx="0" cy="0"/>
          <a:chOff x="0" y="0"/>
          <a:chExt cx="0" cy="0"/>
        </a:xfrm>
      </p:grpSpPr>
      <p:sp>
        <p:nvSpPr>
          <p:cNvPr id="7746" name="Google Shape;7746;g2a39e3d515b_4_3200"/>
          <p:cNvSpPr txBox="1">
            <a:spLocks noGrp="1"/>
          </p:cNvSpPr>
          <p:nvPr>
            <p:ph type="title"/>
          </p:nvPr>
        </p:nvSpPr>
        <p:spPr>
          <a:xfrm>
            <a:off x="726833" y="2896867"/>
            <a:ext cx="53036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47" name="Google Shape;7747;g2a39e3d515b_4_3200"/>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48" name="Google Shape;7748;g2a39e3d515b_4_3200"/>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49" name="Google Shape;7749;g2a39e3d515b_4_3200"/>
          <p:cNvSpPr/>
          <p:nvPr/>
        </p:nvSpPr>
        <p:spPr>
          <a:xfrm>
            <a:off x="7966800" y="662282"/>
            <a:ext cx="2949233" cy="5533441"/>
          </a:xfrm>
          <a:custGeom>
            <a:avLst/>
            <a:gdLst/>
            <a:ahLst/>
            <a:cxnLst/>
            <a:rect l="l" t="t" r="r" b="b"/>
            <a:pathLst>
              <a:path w="3205688" h="6014610" extrusionOk="0">
                <a:moveTo>
                  <a:pt x="1224058" y="1645664"/>
                </a:moveTo>
                <a:cubicBezTo>
                  <a:pt x="1349257" y="902192"/>
                  <a:pt x="1674761" y="651584"/>
                  <a:pt x="1991909" y="651584"/>
                </a:cubicBezTo>
                <a:cubicBezTo>
                  <a:pt x="2309066" y="651584"/>
                  <a:pt x="2509380" y="902192"/>
                  <a:pt x="2417564" y="1495302"/>
                </a:cubicBezTo>
                <a:lnTo>
                  <a:pt x="2367488" y="1821095"/>
                </a:lnTo>
                <a:lnTo>
                  <a:pt x="3168723" y="1821095"/>
                </a:lnTo>
                <a:cubicBezTo>
                  <a:pt x="3343999" y="843716"/>
                  <a:pt x="2884960" y="0"/>
                  <a:pt x="2025293" y="0"/>
                </a:cubicBezTo>
                <a:cubicBezTo>
                  <a:pt x="1199020" y="0"/>
                  <a:pt x="606442" y="676644"/>
                  <a:pt x="264249" y="2572913"/>
                </a:cubicBezTo>
                <a:lnTo>
                  <a:pt x="105671" y="3441698"/>
                </a:lnTo>
                <a:cubicBezTo>
                  <a:pt x="-211485" y="5195956"/>
                  <a:pt x="205825" y="6014610"/>
                  <a:pt x="1082176" y="6014610"/>
                </a:cubicBezTo>
                <a:cubicBezTo>
                  <a:pt x="2058686" y="6014610"/>
                  <a:pt x="2584494" y="5195956"/>
                  <a:pt x="2759760" y="4226939"/>
                </a:cubicBezTo>
                <a:cubicBezTo>
                  <a:pt x="3010150" y="2806819"/>
                  <a:pt x="2475996" y="2322311"/>
                  <a:pt x="1916795" y="2322311"/>
                </a:cubicBezTo>
                <a:cubicBezTo>
                  <a:pt x="1582945" y="2322311"/>
                  <a:pt x="1340911" y="2472672"/>
                  <a:pt x="1157290" y="2631397"/>
                </a:cubicBezTo>
                <a:lnTo>
                  <a:pt x="1057138" y="2631397"/>
                </a:lnTo>
                <a:lnTo>
                  <a:pt x="1224058" y="1645664"/>
                </a:lnTo>
                <a:close/>
                <a:moveTo>
                  <a:pt x="840132" y="3817612"/>
                </a:moveTo>
                <a:cubicBezTo>
                  <a:pt x="940294" y="3224499"/>
                  <a:pt x="1265797" y="2973887"/>
                  <a:pt x="1582945" y="2973887"/>
                </a:cubicBezTo>
                <a:cubicBezTo>
                  <a:pt x="1900103" y="2973887"/>
                  <a:pt x="2125455" y="3224499"/>
                  <a:pt x="2025293" y="3817612"/>
                </a:cubicBezTo>
                <a:lnTo>
                  <a:pt x="1908449" y="4519309"/>
                </a:lnTo>
                <a:cubicBezTo>
                  <a:pt x="1808297" y="5112421"/>
                  <a:pt x="1482793" y="5363033"/>
                  <a:pt x="1165636" y="5363033"/>
                </a:cubicBezTo>
                <a:cubicBezTo>
                  <a:pt x="848478" y="5363033"/>
                  <a:pt x="614789" y="5112421"/>
                  <a:pt x="739980" y="4394008"/>
                </a:cubicBezTo>
                <a:lnTo>
                  <a:pt x="840132" y="3817612"/>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304579436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9. Chapter Breaker D | Number 7">
  <p:cSld name="9. Chapter Breaker D | Number 7">
    <p:bg>
      <p:bgPr>
        <a:solidFill>
          <a:schemeClr val="accent3"/>
        </a:solidFill>
        <a:effectLst/>
      </p:bgPr>
    </p:bg>
    <p:spTree>
      <p:nvGrpSpPr>
        <p:cNvPr id="1" name="Shape 7750"/>
        <p:cNvGrpSpPr/>
        <p:nvPr/>
      </p:nvGrpSpPr>
      <p:grpSpPr>
        <a:xfrm>
          <a:off x="0" y="0"/>
          <a:ext cx="0" cy="0"/>
          <a:chOff x="0" y="0"/>
          <a:chExt cx="0" cy="0"/>
        </a:xfrm>
      </p:grpSpPr>
      <p:sp>
        <p:nvSpPr>
          <p:cNvPr id="7751" name="Google Shape;7751;g2a39e3d515b_4_3205"/>
          <p:cNvSpPr txBox="1">
            <a:spLocks noGrp="1"/>
          </p:cNvSpPr>
          <p:nvPr>
            <p:ph type="title"/>
          </p:nvPr>
        </p:nvSpPr>
        <p:spPr>
          <a:xfrm>
            <a:off x="726833" y="2896867"/>
            <a:ext cx="53036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52" name="Google Shape;7752;g2a39e3d515b_4_3205"/>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53" name="Google Shape;7753;g2a39e3d515b_4_3205"/>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54" name="Google Shape;7754;g2a39e3d515b_4_3205"/>
          <p:cNvSpPr/>
          <p:nvPr/>
        </p:nvSpPr>
        <p:spPr>
          <a:xfrm>
            <a:off x="8362808" y="678412"/>
            <a:ext cx="2553237" cy="5529660"/>
          </a:xfrm>
          <a:custGeom>
            <a:avLst/>
            <a:gdLst/>
            <a:ahLst/>
            <a:cxnLst/>
            <a:rect l="l" t="t" r="r" b="b"/>
            <a:pathLst>
              <a:path w="2697081" h="5841190" extrusionOk="0">
                <a:moveTo>
                  <a:pt x="2697082" y="0"/>
                </a:moveTo>
                <a:lnTo>
                  <a:pt x="332972" y="0"/>
                </a:lnTo>
                <a:lnTo>
                  <a:pt x="216432" y="667565"/>
                </a:lnTo>
                <a:lnTo>
                  <a:pt x="1889624" y="667565"/>
                </a:lnTo>
                <a:lnTo>
                  <a:pt x="1881299" y="725976"/>
                </a:lnTo>
                <a:cubicBezTo>
                  <a:pt x="1157083" y="1577120"/>
                  <a:pt x="591027" y="2486674"/>
                  <a:pt x="0" y="5841191"/>
                </a:cubicBezTo>
                <a:lnTo>
                  <a:pt x="832432" y="5841191"/>
                </a:lnTo>
                <a:cubicBezTo>
                  <a:pt x="1356861" y="2845491"/>
                  <a:pt x="1598270" y="1635531"/>
                  <a:pt x="2580535" y="667565"/>
                </a:cubicBezTo>
                <a:lnTo>
                  <a:pt x="2697082"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220837233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9. Chapter Breaker D | Number 8">
  <p:cSld name="9. Chapter Breaker D | Number 8">
    <p:bg>
      <p:bgPr>
        <a:solidFill>
          <a:schemeClr val="accent3"/>
        </a:solidFill>
        <a:effectLst/>
      </p:bgPr>
    </p:bg>
    <p:spTree>
      <p:nvGrpSpPr>
        <p:cNvPr id="1" name="Shape 7755"/>
        <p:cNvGrpSpPr/>
        <p:nvPr/>
      </p:nvGrpSpPr>
      <p:grpSpPr>
        <a:xfrm>
          <a:off x="0" y="0"/>
          <a:ext cx="0" cy="0"/>
          <a:chOff x="0" y="0"/>
          <a:chExt cx="0" cy="0"/>
        </a:xfrm>
      </p:grpSpPr>
      <p:sp>
        <p:nvSpPr>
          <p:cNvPr id="7756" name="Google Shape;7756;g2a39e3d515b_4_3210"/>
          <p:cNvSpPr txBox="1">
            <a:spLocks noGrp="1"/>
          </p:cNvSpPr>
          <p:nvPr>
            <p:ph type="title"/>
          </p:nvPr>
        </p:nvSpPr>
        <p:spPr>
          <a:xfrm>
            <a:off x="726833" y="2896867"/>
            <a:ext cx="53036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57" name="Google Shape;7757;g2a39e3d515b_4_3210"/>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58" name="Google Shape;7758;g2a39e3d515b_4_3210"/>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59" name="Google Shape;7759;g2a39e3d515b_4_3210"/>
          <p:cNvSpPr/>
          <p:nvPr/>
        </p:nvSpPr>
        <p:spPr>
          <a:xfrm>
            <a:off x="7916894" y="662802"/>
            <a:ext cx="3056251" cy="5532372"/>
          </a:xfrm>
          <a:custGeom>
            <a:avLst/>
            <a:gdLst/>
            <a:ahLst/>
            <a:cxnLst/>
            <a:rect l="l" t="t" r="r" b="b"/>
            <a:pathLst>
              <a:path w="3322012" h="6013448" extrusionOk="0">
                <a:moveTo>
                  <a:pt x="2126334" y="0"/>
                </a:moveTo>
                <a:cubicBezTo>
                  <a:pt x="1351486" y="0"/>
                  <a:pt x="693285" y="658895"/>
                  <a:pt x="543315" y="1517961"/>
                </a:cubicBezTo>
                <a:cubicBezTo>
                  <a:pt x="418338" y="2251920"/>
                  <a:pt x="718280" y="2668941"/>
                  <a:pt x="1068215" y="2852426"/>
                </a:cubicBezTo>
                <a:lnTo>
                  <a:pt x="1051552" y="2944169"/>
                </a:lnTo>
                <a:cubicBezTo>
                  <a:pt x="651626" y="3144344"/>
                  <a:pt x="185051" y="3486302"/>
                  <a:pt x="35081" y="4328685"/>
                </a:cubicBezTo>
                <a:cubicBezTo>
                  <a:pt x="-148217" y="5337871"/>
                  <a:pt x="410007" y="6013449"/>
                  <a:pt x="1168193" y="6013449"/>
                </a:cubicBezTo>
                <a:cubicBezTo>
                  <a:pt x="2043019" y="6013449"/>
                  <a:pt x="2651238" y="5337871"/>
                  <a:pt x="2801205" y="4478809"/>
                </a:cubicBezTo>
                <a:cubicBezTo>
                  <a:pt x="2967844" y="3553024"/>
                  <a:pt x="2534587" y="3186045"/>
                  <a:pt x="2284642" y="2985870"/>
                </a:cubicBezTo>
                <a:lnTo>
                  <a:pt x="2301305" y="2894127"/>
                </a:lnTo>
                <a:cubicBezTo>
                  <a:pt x="2634575" y="2710642"/>
                  <a:pt x="3159469" y="2402044"/>
                  <a:pt x="3292773" y="1618044"/>
                </a:cubicBezTo>
                <a:cubicBezTo>
                  <a:pt x="3459412" y="658895"/>
                  <a:pt x="2892851" y="0"/>
                  <a:pt x="2126334" y="0"/>
                </a:cubicBezTo>
                <a:close/>
                <a:moveTo>
                  <a:pt x="1359817" y="1476260"/>
                </a:moveTo>
                <a:cubicBezTo>
                  <a:pt x="1459805" y="892426"/>
                  <a:pt x="1759739" y="650553"/>
                  <a:pt x="2076345" y="650553"/>
                </a:cubicBezTo>
                <a:cubicBezTo>
                  <a:pt x="2392952" y="650553"/>
                  <a:pt x="2609580" y="892426"/>
                  <a:pt x="2509592" y="1476260"/>
                </a:cubicBezTo>
                <a:lnTo>
                  <a:pt x="2467935" y="1718126"/>
                </a:lnTo>
                <a:cubicBezTo>
                  <a:pt x="2367957" y="2301961"/>
                  <a:pt x="2059682" y="2543828"/>
                  <a:pt x="1743076" y="2543828"/>
                </a:cubicBezTo>
                <a:cubicBezTo>
                  <a:pt x="1426478" y="2543828"/>
                  <a:pt x="1218182" y="2301961"/>
                  <a:pt x="1318160" y="1718126"/>
                </a:cubicBezTo>
                <a:lnTo>
                  <a:pt x="1359817" y="1476260"/>
                </a:lnTo>
                <a:close/>
                <a:moveTo>
                  <a:pt x="876581" y="4128509"/>
                </a:moveTo>
                <a:cubicBezTo>
                  <a:pt x="976559" y="3536344"/>
                  <a:pt x="1301497" y="3286127"/>
                  <a:pt x="1618103" y="3286127"/>
                </a:cubicBezTo>
                <a:cubicBezTo>
                  <a:pt x="1934710" y="3286127"/>
                  <a:pt x="2159660" y="3536344"/>
                  <a:pt x="2059682" y="4128509"/>
                </a:cubicBezTo>
                <a:lnTo>
                  <a:pt x="1993030" y="4520510"/>
                </a:lnTo>
                <a:cubicBezTo>
                  <a:pt x="1893052" y="5112685"/>
                  <a:pt x="1568114" y="5362901"/>
                  <a:pt x="1251507" y="5362901"/>
                </a:cubicBezTo>
                <a:cubicBezTo>
                  <a:pt x="934901" y="5362901"/>
                  <a:pt x="709949" y="5112685"/>
                  <a:pt x="809929" y="4520510"/>
                </a:cubicBezTo>
                <a:lnTo>
                  <a:pt x="876581" y="41285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314457390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9. Chapter Breaker D | Number 9">
  <p:cSld name="9. Chapter Breaker D | Number 9">
    <p:bg>
      <p:bgPr>
        <a:solidFill>
          <a:schemeClr val="accent3"/>
        </a:solidFill>
        <a:effectLst/>
      </p:bgPr>
    </p:bg>
    <p:spTree>
      <p:nvGrpSpPr>
        <p:cNvPr id="1" name="Shape 7760"/>
        <p:cNvGrpSpPr/>
        <p:nvPr/>
      </p:nvGrpSpPr>
      <p:grpSpPr>
        <a:xfrm>
          <a:off x="0" y="0"/>
          <a:ext cx="0" cy="0"/>
          <a:chOff x="0" y="0"/>
          <a:chExt cx="0" cy="0"/>
        </a:xfrm>
      </p:grpSpPr>
      <p:sp>
        <p:nvSpPr>
          <p:cNvPr id="7761" name="Google Shape;7761;g2a39e3d515b_4_3215"/>
          <p:cNvSpPr txBox="1">
            <a:spLocks noGrp="1"/>
          </p:cNvSpPr>
          <p:nvPr>
            <p:ph type="title"/>
          </p:nvPr>
        </p:nvSpPr>
        <p:spPr>
          <a:xfrm>
            <a:off x="726833" y="2896867"/>
            <a:ext cx="53036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62" name="Google Shape;7762;g2a39e3d515b_4_3215"/>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63" name="Google Shape;7763;g2a39e3d515b_4_3215"/>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64" name="Google Shape;7764;g2a39e3d515b_4_3215"/>
          <p:cNvSpPr/>
          <p:nvPr/>
        </p:nvSpPr>
        <p:spPr>
          <a:xfrm>
            <a:off x="7957671" y="662266"/>
            <a:ext cx="2949237" cy="5533441"/>
          </a:xfrm>
          <a:custGeom>
            <a:avLst/>
            <a:gdLst/>
            <a:ahLst/>
            <a:cxnLst/>
            <a:rect l="l" t="t" r="r" b="b"/>
            <a:pathLst>
              <a:path w="3205692" h="6014610" extrusionOk="0">
                <a:moveTo>
                  <a:pt x="1981628" y="4368947"/>
                </a:moveTo>
                <a:cubicBezTo>
                  <a:pt x="1856438" y="5112421"/>
                  <a:pt x="1530935" y="5363033"/>
                  <a:pt x="1213777" y="5363033"/>
                </a:cubicBezTo>
                <a:cubicBezTo>
                  <a:pt x="896619" y="5363033"/>
                  <a:pt x="696314" y="5112421"/>
                  <a:pt x="788122" y="4519309"/>
                </a:cubicBezTo>
                <a:lnTo>
                  <a:pt x="838197" y="4193525"/>
                </a:lnTo>
                <a:lnTo>
                  <a:pt x="36963" y="4193525"/>
                </a:lnTo>
                <a:cubicBezTo>
                  <a:pt x="-138306" y="5170895"/>
                  <a:pt x="320735" y="6014610"/>
                  <a:pt x="1180393" y="6014610"/>
                </a:cubicBezTo>
                <a:cubicBezTo>
                  <a:pt x="2006666" y="6014610"/>
                  <a:pt x="2599251" y="5337964"/>
                  <a:pt x="2941446" y="3441698"/>
                </a:cubicBezTo>
                <a:lnTo>
                  <a:pt x="3100021" y="2572913"/>
                </a:lnTo>
                <a:cubicBezTo>
                  <a:pt x="3417178" y="818656"/>
                  <a:pt x="2999869" y="0"/>
                  <a:pt x="2123510" y="0"/>
                </a:cubicBezTo>
                <a:cubicBezTo>
                  <a:pt x="1147009" y="0"/>
                  <a:pt x="621198" y="818656"/>
                  <a:pt x="445928" y="1787672"/>
                </a:cubicBezTo>
                <a:cubicBezTo>
                  <a:pt x="195542" y="3207793"/>
                  <a:pt x="729698" y="3692301"/>
                  <a:pt x="1288891" y="3692301"/>
                </a:cubicBezTo>
                <a:cubicBezTo>
                  <a:pt x="1622740" y="3692301"/>
                  <a:pt x="1864784" y="3541939"/>
                  <a:pt x="2048396" y="3383224"/>
                </a:cubicBezTo>
                <a:lnTo>
                  <a:pt x="2148558" y="3383224"/>
                </a:lnTo>
                <a:lnTo>
                  <a:pt x="1981628" y="4368947"/>
                </a:lnTo>
                <a:close/>
                <a:moveTo>
                  <a:pt x="2365554" y="2197000"/>
                </a:moveTo>
                <a:cubicBezTo>
                  <a:pt x="2265402" y="2790112"/>
                  <a:pt x="1939898" y="3040724"/>
                  <a:pt x="1622740" y="3040724"/>
                </a:cubicBezTo>
                <a:cubicBezTo>
                  <a:pt x="1305583" y="3040724"/>
                  <a:pt x="1080241" y="2790112"/>
                  <a:pt x="1180393" y="2197000"/>
                </a:cubicBezTo>
                <a:lnTo>
                  <a:pt x="1297237" y="1495302"/>
                </a:lnTo>
                <a:cubicBezTo>
                  <a:pt x="1397398" y="902192"/>
                  <a:pt x="1722892" y="651584"/>
                  <a:pt x="2040050" y="651584"/>
                </a:cubicBezTo>
                <a:cubicBezTo>
                  <a:pt x="2357207" y="651584"/>
                  <a:pt x="2590905" y="902192"/>
                  <a:pt x="2465705" y="1620604"/>
                </a:cubicBezTo>
                <a:lnTo>
                  <a:pt x="2365554" y="219700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317684951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9. Chapter Breaker D | Number 10">
  <p:cSld name="9. Chapter Breaker D | Number 10">
    <p:bg>
      <p:bgPr>
        <a:solidFill>
          <a:schemeClr val="accent3"/>
        </a:solidFill>
        <a:effectLst/>
      </p:bgPr>
    </p:bg>
    <p:spTree>
      <p:nvGrpSpPr>
        <p:cNvPr id="1" name="Shape 7765"/>
        <p:cNvGrpSpPr/>
        <p:nvPr/>
      </p:nvGrpSpPr>
      <p:grpSpPr>
        <a:xfrm>
          <a:off x="0" y="0"/>
          <a:ext cx="0" cy="0"/>
          <a:chOff x="0" y="0"/>
          <a:chExt cx="0" cy="0"/>
        </a:xfrm>
      </p:grpSpPr>
      <p:sp>
        <p:nvSpPr>
          <p:cNvPr id="7766" name="Google Shape;7766;g2a39e3d515b_4_3220"/>
          <p:cNvSpPr txBox="1">
            <a:spLocks noGrp="1"/>
          </p:cNvSpPr>
          <p:nvPr>
            <p:ph type="title"/>
          </p:nvPr>
        </p:nvSpPr>
        <p:spPr>
          <a:xfrm>
            <a:off x="726833" y="2896867"/>
            <a:ext cx="5303600" cy="656655"/>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6400"/>
              <a:buNone/>
              <a:defRPr sz="4267">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767" name="Google Shape;7767;g2a39e3d515b_4_3220"/>
          <p:cNvSpPr txBox="1">
            <a:spLocks noGrp="1"/>
          </p:cNvSpPr>
          <p:nvPr>
            <p:ph type="subTitle" idx="1"/>
          </p:nvPr>
        </p:nvSpPr>
        <p:spPr>
          <a:xfrm>
            <a:off x="731520" y="2585383"/>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000"/>
              <a:buNone/>
              <a:defRPr>
                <a:solidFill>
                  <a:srgbClr val="000000"/>
                </a:solidFill>
              </a:defRPr>
            </a:lvl3pPr>
            <a:lvl4pPr lvl="3" rtl="0">
              <a:spcBef>
                <a:spcPts val="0"/>
              </a:spcBef>
              <a:spcAft>
                <a:spcPts val="0"/>
              </a:spcAft>
              <a:buClr>
                <a:srgbClr val="000000"/>
              </a:buClr>
              <a:buSzPts val="1400"/>
              <a:buNone/>
              <a:defRPr>
                <a:solidFill>
                  <a:srgbClr val="000000"/>
                </a:solidFill>
              </a:defRPr>
            </a:lvl4pPr>
            <a:lvl5pPr lvl="4" rtl="0">
              <a:spcBef>
                <a:spcPts val="0"/>
              </a:spcBef>
              <a:spcAft>
                <a:spcPts val="0"/>
              </a:spcAft>
              <a:buClr>
                <a:srgbClr val="000000"/>
              </a:buClr>
              <a:buSzPts val="1400"/>
              <a:buNone/>
              <a:defRPr>
                <a:solidFill>
                  <a:srgbClr val="000000"/>
                </a:solidFill>
              </a:defRPr>
            </a:lvl5pPr>
            <a:lvl6pPr lvl="5" rtl="0">
              <a:spcBef>
                <a:spcPts val="0"/>
              </a:spcBef>
              <a:spcAft>
                <a:spcPts val="0"/>
              </a:spcAft>
              <a:buClr>
                <a:srgbClr val="000000"/>
              </a:buClr>
              <a:buSzPts val="1400"/>
              <a:buNone/>
              <a:defRPr>
                <a:solidFill>
                  <a:srgbClr val="000000"/>
                </a:solidFill>
              </a:defRPr>
            </a:lvl6pPr>
            <a:lvl7pPr lvl="6" rtl="0">
              <a:spcBef>
                <a:spcPts val="0"/>
              </a:spcBef>
              <a:spcAft>
                <a:spcPts val="0"/>
              </a:spcAft>
              <a:buClr>
                <a:srgbClr val="000000"/>
              </a:buClr>
              <a:buSzPts val="1400"/>
              <a:buNone/>
              <a:defRPr>
                <a:solidFill>
                  <a:srgbClr val="000000"/>
                </a:solidFill>
              </a:defRPr>
            </a:lvl7pPr>
            <a:lvl8pPr lvl="7" rtl="0">
              <a:spcBef>
                <a:spcPts val="0"/>
              </a:spcBef>
              <a:spcAft>
                <a:spcPts val="0"/>
              </a:spcAft>
              <a:buClr>
                <a:srgbClr val="000000"/>
              </a:buClr>
              <a:buSzPts val="1400"/>
              <a:buNone/>
              <a:defRPr>
                <a:solidFill>
                  <a:srgbClr val="000000"/>
                </a:solidFill>
              </a:defRPr>
            </a:lvl8pPr>
            <a:lvl9pPr lvl="8" rtl="0">
              <a:spcBef>
                <a:spcPts val="0"/>
              </a:spcBef>
              <a:spcAft>
                <a:spcPts val="0"/>
              </a:spcAft>
              <a:buClr>
                <a:srgbClr val="000000"/>
              </a:buClr>
              <a:buSzPts val="1400"/>
              <a:buNone/>
              <a:defRPr>
                <a:solidFill>
                  <a:srgbClr val="000000"/>
                </a:solidFill>
              </a:defRPr>
            </a:lvl9pPr>
          </a:lstStyle>
          <a:p>
            <a:endParaRPr/>
          </a:p>
        </p:txBody>
      </p:sp>
      <p:pic>
        <p:nvPicPr>
          <p:cNvPr id="7768" name="Google Shape;7768;g2a39e3d515b_4_3220"/>
          <p:cNvPicPr preferRelativeResize="0"/>
          <p:nvPr/>
        </p:nvPicPr>
        <p:blipFill>
          <a:blip r:embed="rId2">
            <a:alphaModFix/>
          </a:blip>
          <a:stretch>
            <a:fillRect/>
          </a:stretch>
        </p:blipFill>
        <p:spPr>
          <a:xfrm>
            <a:off x="4925000" y="3676067"/>
            <a:ext cx="4163959" cy="3181932"/>
          </a:xfrm>
          <a:prstGeom prst="rect">
            <a:avLst/>
          </a:prstGeom>
          <a:noFill/>
          <a:ln>
            <a:noFill/>
          </a:ln>
        </p:spPr>
      </p:pic>
      <p:sp>
        <p:nvSpPr>
          <p:cNvPr id="7769" name="Google Shape;7769;g2a39e3d515b_4_3220"/>
          <p:cNvSpPr/>
          <p:nvPr/>
        </p:nvSpPr>
        <p:spPr>
          <a:xfrm>
            <a:off x="7404535" y="662266"/>
            <a:ext cx="4342377" cy="5533441"/>
          </a:xfrm>
          <a:custGeom>
            <a:avLst/>
            <a:gdLst/>
            <a:ahLst/>
            <a:cxnLst/>
            <a:rect l="l" t="t" r="r" b="b"/>
            <a:pathLst>
              <a:path w="4719975" h="6014610" extrusionOk="0">
                <a:moveTo>
                  <a:pt x="1343204" y="83536"/>
                </a:moveTo>
                <a:cubicBezTo>
                  <a:pt x="1176341" y="501218"/>
                  <a:pt x="876002" y="751827"/>
                  <a:pt x="383772" y="751827"/>
                </a:cubicBezTo>
                <a:lnTo>
                  <a:pt x="300343" y="1253043"/>
                </a:lnTo>
                <a:lnTo>
                  <a:pt x="867659" y="1253043"/>
                </a:lnTo>
                <a:lnTo>
                  <a:pt x="709145" y="1912983"/>
                </a:lnTo>
                <a:lnTo>
                  <a:pt x="0" y="5931076"/>
                </a:lnTo>
                <a:lnTo>
                  <a:pt x="775887" y="5931076"/>
                </a:lnTo>
                <a:lnTo>
                  <a:pt x="1802061" y="83536"/>
                </a:lnTo>
                <a:lnTo>
                  <a:pt x="1343204" y="83536"/>
                </a:lnTo>
                <a:close/>
                <a:moveTo>
                  <a:pt x="1735776" y="3099198"/>
                </a:moveTo>
                <a:cubicBezTo>
                  <a:pt x="1368689" y="5112421"/>
                  <a:pt x="1677377" y="6014610"/>
                  <a:pt x="2695203" y="6014610"/>
                </a:cubicBezTo>
                <a:cubicBezTo>
                  <a:pt x="3671324" y="6014610"/>
                  <a:pt x="4163551" y="5162542"/>
                  <a:pt x="4538981" y="3099198"/>
                </a:cubicBezTo>
                <a:lnTo>
                  <a:pt x="4572352" y="2915413"/>
                </a:lnTo>
                <a:cubicBezTo>
                  <a:pt x="4922754" y="985724"/>
                  <a:pt x="4664121" y="0"/>
                  <a:pt x="3637953" y="0"/>
                </a:cubicBezTo>
                <a:cubicBezTo>
                  <a:pt x="2636804" y="0"/>
                  <a:pt x="2144577" y="852070"/>
                  <a:pt x="1769147" y="2915413"/>
                </a:cubicBezTo>
                <a:lnTo>
                  <a:pt x="1735776" y="3099198"/>
                </a:lnTo>
                <a:close/>
                <a:moveTo>
                  <a:pt x="2603433" y="3291327"/>
                </a:moveTo>
                <a:lnTo>
                  <a:pt x="2503321" y="3291327"/>
                </a:lnTo>
                <a:lnTo>
                  <a:pt x="2812009" y="1495302"/>
                </a:lnTo>
                <a:cubicBezTo>
                  <a:pt x="2920464" y="902192"/>
                  <a:pt x="3254181" y="651584"/>
                  <a:pt x="3571212" y="651584"/>
                </a:cubicBezTo>
                <a:cubicBezTo>
                  <a:pt x="3888234" y="651584"/>
                  <a:pt x="4138523" y="902192"/>
                  <a:pt x="4030069" y="1495302"/>
                </a:cubicBezTo>
                <a:lnTo>
                  <a:pt x="3963327" y="1921337"/>
                </a:lnTo>
                <a:lnTo>
                  <a:pt x="2603433" y="3291327"/>
                </a:lnTo>
                <a:close/>
                <a:moveTo>
                  <a:pt x="3504461" y="4519309"/>
                </a:moveTo>
                <a:cubicBezTo>
                  <a:pt x="3396006" y="5112421"/>
                  <a:pt x="3062290" y="5363033"/>
                  <a:pt x="2745259" y="5363033"/>
                </a:cubicBezTo>
                <a:cubicBezTo>
                  <a:pt x="2428237" y="5363033"/>
                  <a:pt x="2177947" y="5112421"/>
                  <a:pt x="2286402" y="4519309"/>
                </a:cubicBezTo>
                <a:lnTo>
                  <a:pt x="2361486" y="4093275"/>
                </a:lnTo>
                <a:lnTo>
                  <a:pt x="3721380" y="2714931"/>
                </a:lnTo>
                <a:lnTo>
                  <a:pt x="3821492" y="2714931"/>
                </a:lnTo>
                <a:lnTo>
                  <a:pt x="3504461" y="45193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Tree>
    <p:extLst>
      <p:ext uri="{BB962C8B-B14F-4D97-AF65-F5344CB8AC3E}">
        <p14:creationId xmlns:p14="http://schemas.microsoft.com/office/powerpoint/2010/main" val="190354027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9. Chapter Breaker C2">
  <p:cSld name="9. Chapter Breaker C2">
    <p:bg>
      <p:bgPr>
        <a:solidFill>
          <a:schemeClr val="accent1"/>
        </a:solidFill>
        <a:effectLst/>
      </p:bgPr>
    </p:bg>
    <p:spTree>
      <p:nvGrpSpPr>
        <p:cNvPr id="1" name="Shape 7770"/>
        <p:cNvGrpSpPr/>
        <p:nvPr/>
      </p:nvGrpSpPr>
      <p:grpSpPr>
        <a:xfrm>
          <a:off x="0" y="0"/>
          <a:ext cx="0" cy="0"/>
          <a:chOff x="0" y="0"/>
          <a:chExt cx="0" cy="0"/>
        </a:xfrm>
      </p:grpSpPr>
      <p:pic>
        <p:nvPicPr>
          <p:cNvPr id="7771" name="Google Shape;7771;g2a39e3d515b_4_3225"/>
          <p:cNvPicPr preferRelativeResize="0"/>
          <p:nvPr/>
        </p:nvPicPr>
        <p:blipFill rotWithShape="1">
          <a:blip r:embed="rId2">
            <a:alphaModFix/>
          </a:blip>
          <a:srcRect/>
          <a:stretch/>
        </p:blipFill>
        <p:spPr>
          <a:xfrm>
            <a:off x="7004034" y="2896867"/>
            <a:ext cx="5187966" cy="3954305"/>
          </a:xfrm>
          <a:prstGeom prst="rect">
            <a:avLst/>
          </a:prstGeom>
          <a:noFill/>
          <a:ln>
            <a:noFill/>
          </a:ln>
        </p:spPr>
      </p:pic>
      <p:sp>
        <p:nvSpPr>
          <p:cNvPr id="7772" name="Google Shape;7772;g2a39e3d515b_4_3225"/>
          <p:cNvSpPr txBox="1">
            <a:spLocks noGrp="1"/>
          </p:cNvSpPr>
          <p:nvPr>
            <p:ph type="title"/>
          </p:nvPr>
        </p:nvSpPr>
        <p:spPr>
          <a:xfrm>
            <a:off x="726833" y="2965900"/>
            <a:ext cx="7754400" cy="656655"/>
          </a:xfrm>
          <a:prstGeom prst="rect">
            <a:avLst/>
          </a:prstGeom>
        </p:spPr>
        <p:txBody>
          <a:bodyPr spcFirstLastPara="1" wrap="square" lIns="0" tIns="0" rIns="0" bIns="0" anchor="t" anchorCtr="0">
            <a:sp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773" name="Google Shape;7773;g2a39e3d515b_4_3225"/>
          <p:cNvSpPr txBox="1">
            <a:spLocks noGrp="1"/>
          </p:cNvSpPr>
          <p:nvPr>
            <p:ph type="subTitle" idx="1"/>
          </p:nvPr>
        </p:nvSpPr>
        <p:spPr>
          <a:xfrm>
            <a:off x="731520" y="2654417"/>
            <a:ext cx="7754000" cy="307713"/>
          </a:xfrm>
          <a:prstGeom prst="rect">
            <a:avLst/>
          </a:prstGeom>
        </p:spPr>
        <p:txBody>
          <a:bodyPr spcFirstLastPara="1" wrap="square" lIns="0" tIns="0" rIns="0" bIns="0" anchor="t" anchorCtr="0">
            <a:spAutoFit/>
          </a:bodyPr>
          <a:lstStyle>
            <a:lvl1pPr lvl="0" rtl="0">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185182475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10. Quote Slide C1">
  <p:cSld name="10. Quote Slide C1">
    <p:bg>
      <p:bgPr>
        <a:solidFill>
          <a:schemeClr val="dk2"/>
        </a:solidFill>
        <a:effectLst/>
      </p:bgPr>
    </p:bg>
    <p:spTree>
      <p:nvGrpSpPr>
        <p:cNvPr id="1" name="Shape 7774"/>
        <p:cNvGrpSpPr/>
        <p:nvPr/>
      </p:nvGrpSpPr>
      <p:grpSpPr>
        <a:xfrm>
          <a:off x="0" y="0"/>
          <a:ext cx="0" cy="0"/>
          <a:chOff x="0" y="0"/>
          <a:chExt cx="0" cy="0"/>
        </a:xfrm>
      </p:grpSpPr>
      <p:sp>
        <p:nvSpPr>
          <p:cNvPr id="7775" name="Google Shape;7775;g2a39e3d515b_4_3229"/>
          <p:cNvSpPr txBox="1">
            <a:spLocks noGrp="1"/>
          </p:cNvSpPr>
          <p:nvPr>
            <p:ph type="title"/>
          </p:nvPr>
        </p:nvSpPr>
        <p:spPr>
          <a:xfrm>
            <a:off x="726833" y="649733"/>
            <a:ext cx="7802800" cy="4182000"/>
          </a:xfrm>
          <a:prstGeom prst="rect">
            <a:avLst/>
          </a:prstGeom>
        </p:spPr>
        <p:txBody>
          <a:bodyPr spcFirstLastPara="1" wrap="square" lIns="0" tIns="0" rIns="0" bIns="0" anchor="t" anchorCtr="0">
            <a:noAutofit/>
          </a:bodyPr>
          <a:lstStyle>
            <a:lvl1pPr lvl="0" rtl="0">
              <a:spcBef>
                <a:spcPts val="0"/>
              </a:spcBef>
              <a:spcAft>
                <a:spcPts val="0"/>
              </a:spcAft>
              <a:buSzPts val="4000"/>
              <a:buFont typeface="Inter"/>
              <a:buNone/>
              <a:defRPr sz="2667" i="1">
                <a:latin typeface="Inter"/>
                <a:ea typeface="Inter"/>
                <a:cs typeface="Inter"/>
                <a:sym typeface="Inter"/>
              </a:defRPr>
            </a:lvl1pPr>
            <a:lvl2pPr lvl="1" rtl="0">
              <a:spcBef>
                <a:spcPts val="0"/>
              </a:spcBef>
              <a:spcAft>
                <a:spcPts val="0"/>
              </a:spcAft>
              <a:buSzPts val="5600"/>
              <a:buNone/>
              <a:defRPr i="1"/>
            </a:lvl2pPr>
            <a:lvl3pPr lvl="2" rtl="0">
              <a:spcBef>
                <a:spcPts val="0"/>
              </a:spcBef>
              <a:spcAft>
                <a:spcPts val="0"/>
              </a:spcAft>
              <a:buSzPts val="5600"/>
              <a:buNone/>
              <a:defRPr i="1"/>
            </a:lvl3pPr>
            <a:lvl4pPr lvl="3" rtl="0">
              <a:spcBef>
                <a:spcPts val="0"/>
              </a:spcBef>
              <a:spcAft>
                <a:spcPts val="0"/>
              </a:spcAft>
              <a:buSzPts val="5600"/>
              <a:buNone/>
              <a:defRPr i="1"/>
            </a:lvl4pPr>
            <a:lvl5pPr lvl="4" rtl="0">
              <a:spcBef>
                <a:spcPts val="0"/>
              </a:spcBef>
              <a:spcAft>
                <a:spcPts val="0"/>
              </a:spcAft>
              <a:buSzPts val="5600"/>
              <a:buNone/>
              <a:defRPr i="1"/>
            </a:lvl5pPr>
            <a:lvl6pPr lvl="5" rtl="0">
              <a:spcBef>
                <a:spcPts val="0"/>
              </a:spcBef>
              <a:spcAft>
                <a:spcPts val="0"/>
              </a:spcAft>
              <a:buSzPts val="5600"/>
              <a:buNone/>
              <a:defRPr i="1"/>
            </a:lvl6pPr>
            <a:lvl7pPr lvl="6" rtl="0">
              <a:spcBef>
                <a:spcPts val="0"/>
              </a:spcBef>
              <a:spcAft>
                <a:spcPts val="0"/>
              </a:spcAft>
              <a:buSzPts val="5600"/>
              <a:buNone/>
              <a:defRPr i="1"/>
            </a:lvl7pPr>
            <a:lvl8pPr lvl="7" rtl="0">
              <a:spcBef>
                <a:spcPts val="0"/>
              </a:spcBef>
              <a:spcAft>
                <a:spcPts val="0"/>
              </a:spcAft>
              <a:buSzPts val="5600"/>
              <a:buNone/>
              <a:defRPr i="1"/>
            </a:lvl8pPr>
            <a:lvl9pPr lvl="8" rtl="0">
              <a:spcBef>
                <a:spcPts val="0"/>
              </a:spcBef>
              <a:spcAft>
                <a:spcPts val="0"/>
              </a:spcAft>
              <a:buSzPts val="5600"/>
              <a:buNone/>
              <a:defRPr i="1"/>
            </a:lvl9pPr>
          </a:lstStyle>
          <a:p>
            <a:endParaRPr/>
          </a:p>
        </p:txBody>
      </p:sp>
      <p:sp>
        <p:nvSpPr>
          <p:cNvPr id="7776" name="Google Shape;7776;g2a39e3d515b_4_3229"/>
          <p:cNvSpPr txBox="1">
            <a:spLocks noGrp="1"/>
          </p:cNvSpPr>
          <p:nvPr>
            <p:ph type="subTitle" idx="1"/>
          </p:nvPr>
        </p:nvSpPr>
        <p:spPr>
          <a:xfrm>
            <a:off x="726833" y="4584192"/>
            <a:ext cx="2835200" cy="307713"/>
          </a:xfrm>
          <a:prstGeom prst="rect">
            <a:avLst/>
          </a:prstGeom>
        </p:spPr>
        <p:txBody>
          <a:bodyPr spcFirstLastPara="1" wrap="square" lIns="0" tIns="0" rIns="0" bIns="0" anchor="t" anchorCtr="0">
            <a:spAutoFit/>
          </a:bodyPr>
          <a:lstStyle>
            <a:lvl1pPr lvl="0" rtl="0">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pic>
        <p:nvPicPr>
          <p:cNvPr id="7777" name="Google Shape;7777;g2a39e3d515b_4_3229"/>
          <p:cNvPicPr preferRelativeResize="0"/>
          <p:nvPr/>
        </p:nvPicPr>
        <p:blipFill>
          <a:blip r:embed="rId2">
            <a:alphaModFix/>
          </a:blip>
          <a:stretch>
            <a:fillRect/>
          </a:stretch>
        </p:blipFill>
        <p:spPr>
          <a:xfrm>
            <a:off x="9273767" y="1893534"/>
            <a:ext cx="2918235" cy="4133130"/>
          </a:xfrm>
          <a:prstGeom prst="rect">
            <a:avLst/>
          </a:prstGeom>
          <a:noFill/>
          <a:ln>
            <a:noFill/>
          </a:ln>
        </p:spPr>
      </p:pic>
    </p:spTree>
    <p:extLst>
      <p:ext uri="{BB962C8B-B14F-4D97-AF65-F5344CB8AC3E}">
        <p14:creationId xmlns:p14="http://schemas.microsoft.com/office/powerpoint/2010/main" val="315128672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Kepro Team V1">
    <p:bg>
      <p:bgPr>
        <a:solidFill>
          <a:srgbClr val="37465E"/>
        </a:solidFill>
        <a:effectLst/>
      </p:bgPr>
    </p:bg>
    <p:spTree>
      <p:nvGrpSpPr>
        <p:cNvPr id="1" name=""/>
        <p:cNvGrpSpPr/>
        <p:nvPr/>
      </p:nvGrpSpPr>
      <p:grpSpPr>
        <a:xfrm>
          <a:off x="0" y="0"/>
          <a:ext cx="0" cy="0"/>
          <a:chOff x="0" y="0"/>
          <a:chExt cx="0" cy="0"/>
        </a:xfrm>
      </p:grpSpPr>
      <p:cxnSp>
        <p:nvCxnSpPr>
          <p:cNvPr id="46" name="Straight Connector 45">
            <a:extLst>
              <a:ext uri="{FF2B5EF4-FFF2-40B4-BE49-F238E27FC236}">
                <a16:creationId xmlns:a16="http://schemas.microsoft.com/office/drawing/2014/main" id="{17249D24-D2C1-4F5C-B073-29A8F13CCEBF}"/>
              </a:ext>
            </a:extLst>
          </p:cNvPr>
          <p:cNvCxnSpPr>
            <a:cxnSpLocks/>
          </p:cNvCxnSpPr>
          <p:nvPr userDrawn="1"/>
        </p:nvCxnSpPr>
        <p:spPr>
          <a:xfrm>
            <a:off x="3431238" y="6099550"/>
            <a:ext cx="3395639" cy="0"/>
          </a:xfrm>
          <a:prstGeom prst="line">
            <a:avLst/>
          </a:prstGeom>
          <a:ln w="28575">
            <a:solidFill>
              <a:srgbClr val="70C2D4"/>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988D58-1BCE-4995-8384-ED8D03C47E95}"/>
              </a:ext>
            </a:extLst>
          </p:cNvPr>
          <p:cNvCxnSpPr>
            <a:cxnSpLocks/>
          </p:cNvCxnSpPr>
          <p:nvPr userDrawn="1"/>
        </p:nvCxnSpPr>
        <p:spPr>
          <a:xfrm>
            <a:off x="5342453" y="3406966"/>
            <a:ext cx="3129360" cy="0"/>
          </a:xfrm>
          <a:prstGeom prst="line">
            <a:avLst/>
          </a:prstGeom>
          <a:ln w="28575">
            <a:solidFill>
              <a:srgbClr val="70C2D4"/>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A0ED802-D27C-4ACD-A1E8-92AD5D37FD3C}"/>
              </a:ext>
            </a:extLst>
          </p:cNvPr>
          <p:cNvCxnSpPr>
            <a:cxnSpLocks/>
          </p:cNvCxnSpPr>
          <p:nvPr userDrawn="1"/>
        </p:nvCxnSpPr>
        <p:spPr>
          <a:xfrm>
            <a:off x="4664020" y="4303206"/>
            <a:ext cx="3312160" cy="0"/>
          </a:xfrm>
          <a:prstGeom prst="line">
            <a:avLst/>
          </a:prstGeom>
          <a:ln w="28575">
            <a:solidFill>
              <a:srgbClr val="70C2D4"/>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5F350FF-2607-4AB9-97A8-4723F5BB59D4}"/>
              </a:ext>
            </a:extLst>
          </p:cNvPr>
          <p:cNvCxnSpPr>
            <a:cxnSpLocks/>
          </p:cNvCxnSpPr>
          <p:nvPr userDrawn="1"/>
        </p:nvCxnSpPr>
        <p:spPr>
          <a:xfrm>
            <a:off x="4055095" y="5200786"/>
            <a:ext cx="3175612" cy="0"/>
          </a:xfrm>
          <a:prstGeom prst="line">
            <a:avLst/>
          </a:prstGeom>
          <a:ln w="28575">
            <a:solidFill>
              <a:srgbClr val="70C2D4"/>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0CF9AC7-6B73-471D-8FF6-205C78455449}"/>
              </a:ext>
            </a:extLst>
          </p:cNvPr>
          <p:cNvCxnSpPr>
            <a:cxnSpLocks/>
          </p:cNvCxnSpPr>
          <p:nvPr userDrawn="1"/>
        </p:nvCxnSpPr>
        <p:spPr>
          <a:xfrm>
            <a:off x="5938677" y="2509170"/>
            <a:ext cx="3142915" cy="0"/>
          </a:xfrm>
          <a:prstGeom prst="line">
            <a:avLst/>
          </a:prstGeom>
          <a:ln w="28575">
            <a:solidFill>
              <a:srgbClr val="70C2D4"/>
            </a:solidFill>
          </a:ln>
        </p:spPr>
        <p:style>
          <a:lnRef idx="1">
            <a:schemeClr val="accent1"/>
          </a:lnRef>
          <a:fillRef idx="0">
            <a:schemeClr val="accent1"/>
          </a:fillRef>
          <a:effectRef idx="0">
            <a:schemeClr val="accent1"/>
          </a:effectRef>
          <a:fontRef idx="minor">
            <a:schemeClr val="tx1"/>
          </a:fontRef>
        </p:style>
      </p:cxnSp>
      <p:sp>
        <p:nvSpPr>
          <p:cNvPr id="26" name="Title 1">
            <a:extLst>
              <a:ext uri="{FF2B5EF4-FFF2-40B4-BE49-F238E27FC236}">
                <a16:creationId xmlns:a16="http://schemas.microsoft.com/office/drawing/2014/main" id="{3364FF97-11CC-4B51-8582-912F053A1D6B}"/>
              </a:ext>
            </a:extLst>
          </p:cNvPr>
          <p:cNvSpPr>
            <a:spLocks noGrp="1"/>
          </p:cNvSpPr>
          <p:nvPr>
            <p:ph type="title" hasCustomPrompt="1"/>
          </p:nvPr>
        </p:nvSpPr>
        <p:spPr>
          <a:xfrm>
            <a:off x="866776" y="3012391"/>
            <a:ext cx="4088989" cy="436093"/>
          </a:xfrm>
          <a:prstGeom prst="rect">
            <a:avLst/>
          </a:prstGeom>
        </p:spPr>
        <p:txBody>
          <a:bodyPr lIns="0">
            <a:noAutofit/>
          </a:bodyPr>
          <a:lstStyle>
            <a:lvl1pPr>
              <a:defRPr sz="2700" b="1">
                <a:solidFill>
                  <a:schemeClr val="bg1"/>
                </a:solidFill>
                <a:latin typeface="Raleway" panose="020B0503030101060003" pitchFamily="34" charset="0"/>
              </a:defRPr>
            </a:lvl1pPr>
          </a:lstStyle>
          <a:p>
            <a:r>
              <a:rPr lang="en-US" dirty="0"/>
              <a:t>Content Headline</a:t>
            </a:r>
          </a:p>
        </p:txBody>
      </p:sp>
      <p:cxnSp>
        <p:nvCxnSpPr>
          <p:cNvPr id="27" name="Straight Connector 26">
            <a:extLst>
              <a:ext uri="{FF2B5EF4-FFF2-40B4-BE49-F238E27FC236}">
                <a16:creationId xmlns:a16="http://schemas.microsoft.com/office/drawing/2014/main" id="{A2A57A3E-1EA9-46D3-8F87-A774906A0175}"/>
              </a:ext>
            </a:extLst>
          </p:cNvPr>
          <p:cNvCxnSpPr>
            <a:cxnSpLocks/>
          </p:cNvCxnSpPr>
          <p:nvPr userDrawn="1"/>
        </p:nvCxnSpPr>
        <p:spPr>
          <a:xfrm>
            <a:off x="866779" y="3733085"/>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18" name="Text Placeholder 2">
            <a:extLst>
              <a:ext uri="{FF2B5EF4-FFF2-40B4-BE49-F238E27FC236}">
                <a16:creationId xmlns:a16="http://schemas.microsoft.com/office/drawing/2014/main" id="{0D35C5C5-0E78-4829-9195-C2747EE6F52C}"/>
              </a:ext>
            </a:extLst>
          </p:cNvPr>
          <p:cNvSpPr>
            <a:spLocks noGrp="1"/>
          </p:cNvSpPr>
          <p:nvPr>
            <p:ph type="body" idx="21" hasCustomPrompt="1"/>
          </p:nvPr>
        </p:nvSpPr>
        <p:spPr>
          <a:xfrm>
            <a:off x="5938673" y="1793104"/>
            <a:ext cx="2771779" cy="307579"/>
          </a:xfrm>
          <a:prstGeom prst="rect">
            <a:avLst/>
          </a:prstGeom>
        </p:spPr>
        <p:txBody>
          <a:bodyPr lIns="0" anchor="ctr">
            <a:noAutofit/>
          </a:bodyPr>
          <a:lstStyle>
            <a:lvl1pPr marL="0" indent="0">
              <a:buNone/>
              <a:defRPr sz="1200"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22" name="Text Placeholder 2">
            <a:extLst>
              <a:ext uri="{FF2B5EF4-FFF2-40B4-BE49-F238E27FC236}">
                <a16:creationId xmlns:a16="http://schemas.microsoft.com/office/drawing/2014/main" id="{65A16E2A-6533-4F41-8133-E1BD9B46241A}"/>
              </a:ext>
            </a:extLst>
          </p:cNvPr>
          <p:cNvSpPr>
            <a:spLocks noGrp="1"/>
          </p:cNvSpPr>
          <p:nvPr>
            <p:ph type="body" idx="22" hasCustomPrompt="1"/>
          </p:nvPr>
        </p:nvSpPr>
        <p:spPr>
          <a:xfrm>
            <a:off x="5938673" y="2062658"/>
            <a:ext cx="2771779"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A6AFBA"/>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23" name="Text Placeholder 2">
            <a:extLst>
              <a:ext uri="{FF2B5EF4-FFF2-40B4-BE49-F238E27FC236}">
                <a16:creationId xmlns:a16="http://schemas.microsoft.com/office/drawing/2014/main" id="{3BCAE461-EA65-4EE4-B2D2-1C23D2B5721F}"/>
              </a:ext>
            </a:extLst>
          </p:cNvPr>
          <p:cNvSpPr>
            <a:spLocks noGrp="1"/>
          </p:cNvSpPr>
          <p:nvPr>
            <p:ph type="body" idx="23" hasCustomPrompt="1"/>
          </p:nvPr>
        </p:nvSpPr>
        <p:spPr>
          <a:xfrm>
            <a:off x="5342453" y="2697610"/>
            <a:ext cx="2771779" cy="307579"/>
          </a:xfrm>
          <a:prstGeom prst="rect">
            <a:avLst/>
          </a:prstGeom>
        </p:spPr>
        <p:txBody>
          <a:bodyPr lIns="0" anchor="ctr">
            <a:noAutofit/>
          </a:bodyPr>
          <a:lstStyle>
            <a:lvl1pPr marL="0" indent="0">
              <a:buNone/>
              <a:defRPr sz="1200"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24" name="Text Placeholder 2">
            <a:extLst>
              <a:ext uri="{FF2B5EF4-FFF2-40B4-BE49-F238E27FC236}">
                <a16:creationId xmlns:a16="http://schemas.microsoft.com/office/drawing/2014/main" id="{E731E995-4E4C-4DDF-86EA-7751B2B01DE2}"/>
              </a:ext>
            </a:extLst>
          </p:cNvPr>
          <p:cNvSpPr>
            <a:spLocks noGrp="1"/>
          </p:cNvSpPr>
          <p:nvPr>
            <p:ph type="body" idx="24" hasCustomPrompt="1"/>
          </p:nvPr>
        </p:nvSpPr>
        <p:spPr>
          <a:xfrm>
            <a:off x="5342453" y="2967161"/>
            <a:ext cx="2771779"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A6AFBA"/>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25" name="Text Placeholder 2">
            <a:extLst>
              <a:ext uri="{FF2B5EF4-FFF2-40B4-BE49-F238E27FC236}">
                <a16:creationId xmlns:a16="http://schemas.microsoft.com/office/drawing/2014/main" id="{16E86445-706B-4ADF-A168-6B29B4F43444}"/>
              </a:ext>
            </a:extLst>
          </p:cNvPr>
          <p:cNvSpPr>
            <a:spLocks noGrp="1"/>
          </p:cNvSpPr>
          <p:nvPr>
            <p:ph type="body" idx="25" hasCustomPrompt="1"/>
          </p:nvPr>
        </p:nvSpPr>
        <p:spPr>
          <a:xfrm>
            <a:off x="4664021" y="3593027"/>
            <a:ext cx="2771779" cy="307579"/>
          </a:xfrm>
          <a:prstGeom prst="rect">
            <a:avLst/>
          </a:prstGeom>
        </p:spPr>
        <p:txBody>
          <a:bodyPr lIns="0" anchor="ctr">
            <a:noAutofit/>
          </a:bodyPr>
          <a:lstStyle>
            <a:lvl1pPr marL="0" indent="0">
              <a:buNone/>
              <a:defRPr sz="1200"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29" name="Text Placeholder 2">
            <a:extLst>
              <a:ext uri="{FF2B5EF4-FFF2-40B4-BE49-F238E27FC236}">
                <a16:creationId xmlns:a16="http://schemas.microsoft.com/office/drawing/2014/main" id="{0803BED7-65A5-4957-8B17-A7580E47CB5A}"/>
              </a:ext>
            </a:extLst>
          </p:cNvPr>
          <p:cNvSpPr>
            <a:spLocks noGrp="1"/>
          </p:cNvSpPr>
          <p:nvPr>
            <p:ph type="body" idx="26" hasCustomPrompt="1"/>
          </p:nvPr>
        </p:nvSpPr>
        <p:spPr>
          <a:xfrm>
            <a:off x="4664021" y="3862579"/>
            <a:ext cx="2771779"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A6AFBA"/>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30" name="Text Placeholder 2">
            <a:extLst>
              <a:ext uri="{FF2B5EF4-FFF2-40B4-BE49-F238E27FC236}">
                <a16:creationId xmlns:a16="http://schemas.microsoft.com/office/drawing/2014/main" id="{CD226ADA-068E-42CB-B751-FF433D83A4CF}"/>
              </a:ext>
            </a:extLst>
          </p:cNvPr>
          <p:cNvSpPr>
            <a:spLocks noGrp="1"/>
          </p:cNvSpPr>
          <p:nvPr>
            <p:ph type="body" idx="27" hasCustomPrompt="1"/>
          </p:nvPr>
        </p:nvSpPr>
        <p:spPr>
          <a:xfrm>
            <a:off x="4055093" y="4491069"/>
            <a:ext cx="2771779" cy="307579"/>
          </a:xfrm>
          <a:prstGeom prst="rect">
            <a:avLst/>
          </a:prstGeom>
        </p:spPr>
        <p:txBody>
          <a:bodyPr lIns="0" anchor="ctr">
            <a:noAutofit/>
          </a:bodyPr>
          <a:lstStyle>
            <a:lvl1pPr marL="0" indent="0">
              <a:buNone/>
              <a:defRPr sz="1200"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32" name="Text Placeholder 2">
            <a:extLst>
              <a:ext uri="{FF2B5EF4-FFF2-40B4-BE49-F238E27FC236}">
                <a16:creationId xmlns:a16="http://schemas.microsoft.com/office/drawing/2014/main" id="{23BCDEC3-C76A-4F11-8C02-2EF28C05B84C}"/>
              </a:ext>
            </a:extLst>
          </p:cNvPr>
          <p:cNvSpPr>
            <a:spLocks noGrp="1"/>
          </p:cNvSpPr>
          <p:nvPr>
            <p:ph type="body" idx="28" hasCustomPrompt="1"/>
          </p:nvPr>
        </p:nvSpPr>
        <p:spPr>
          <a:xfrm>
            <a:off x="4055093" y="4760620"/>
            <a:ext cx="2771779"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A6AFBA"/>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33" name="Text Placeholder 2">
            <a:extLst>
              <a:ext uri="{FF2B5EF4-FFF2-40B4-BE49-F238E27FC236}">
                <a16:creationId xmlns:a16="http://schemas.microsoft.com/office/drawing/2014/main" id="{8ABADDDC-E9EA-4A72-8BA1-8B543BF5D6B3}"/>
              </a:ext>
            </a:extLst>
          </p:cNvPr>
          <p:cNvSpPr>
            <a:spLocks noGrp="1"/>
          </p:cNvSpPr>
          <p:nvPr>
            <p:ph type="body" idx="29" hasCustomPrompt="1"/>
          </p:nvPr>
        </p:nvSpPr>
        <p:spPr>
          <a:xfrm>
            <a:off x="3431233" y="5388648"/>
            <a:ext cx="2771779" cy="307579"/>
          </a:xfrm>
          <a:prstGeom prst="rect">
            <a:avLst/>
          </a:prstGeom>
        </p:spPr>
        <p:txBody>
          <a:bodyPr lIns="0" anchor="ctr">
            <a:noAutofit/>
          </a:bodyPr>
          <a:lstStyle>
            <a:lvl1pPr marL="0" indent="0">
              <a:buNone/>
              <a:defRPr sz="1200"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34" name="Text Placeholder 2">
            <a:extLst>
              <a:ext uri="{FF2B5EF4-FFF2-40B4-BE49-F238E27FC236}">
                <a16:creationId xmlns:a16="http://schemas.microsoft.com/office/drawing/2014/main" id="{842F86A7-75F9-4C68-99AD-7417A2581656}"/>
              </a:ext>
            </a:extLst>
          </p:cNvPr>
          <p:cNvSpPr>
            <a:spLocks noGrp="1"/>
          </p:cNvSpPr>
          <p:nvPr>
            <p:ph type="body" idx="30" hasCustomPrompt="1"/>
          </p:nvPr>
        </p:nvSpPr>
        <p:spPr>
          <a:xfrm>
            <a:off x="3431233" y="5658199"/>
            <a:ext cx="2771779"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A6AFBA"/>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35" name="Rectangle 52">
            <a:extLst>
              <a:ext uri="{FF2B5EF4-FFF2-40B4-BE49-F238E27FC236}">
                <a16:creationId xmlns:a16="http://schemas.microsoft.com/office/drawing/2014/main" id="{8FD6EE49-2998-43A6-9F2F-B6E247BD4AB9}"/>
              </a:ext>
            </a:extLst>
          </p:cNvPr>
          <p:cNvSpPr/>
          <p:nvPr userDrawn="1"/>
        </p:nvSpPr>
        <p:spPr>
          <a:xfrm flipH="1">
            <a:off x="5717448" y="-74425"/>
            <a:ext cx="6645349" cy="7038753"/>
          </a:xfrm>
          <a:custGeom>
            <a:avLst/>
            <a:gdLst>
              <a:gd name="connsiteX0" fmla="*/ 0 w 4114800"/>
              <a:gd name="connsiteY0" fmla="*/ 0 h 6858000"/>
              <a:gd name="connsiteX1" fmla="*/ 4114800 w 4114800"/>
              <a:gd name="connsiteY1" fmla="*/ 0 h 6858000"/>
              <a:gd name="connsiteX2" fmla="*/ 4114800 w 4114800"/>
              <a:gd name="connsiteY2" fmla="*/ 6858000 h 6858000"/>
              <a:gd name="connsiteX3" fmla="*/ 0 w 4114800"/>
              <a:gd name="connsiteY3" fmla="*/ 6858000 h 6858000"/>
              <a:gd name="connsiteX4" fmla="*/ 0 w 4114800"/>
              <a:gd name="connsiteY4" fmla="*/ 0 h 6858000"/>
              <a:gd name="connsiteX0" fmla="*/ 0 w 4114800"/>
              <a:gd name="connsiteY0" fmla="*/ 31898 h 6889898"/>
              <a:gd name="connsiteX1" fmla="*/ 2668772 w 4114800"/>
              <a:gd name="connsiteY1" fmla="*/ 0 h 6889898"/>
              <a:gd name="connsiteX2" fmla="*/ 4114800 w 4114800"/>
              <a:gd name="connsiteY2" fmla="*/ 6889898 h 6889898"/>
              <a:gd name="connsiteX3" fmla="*/ 0 w 4114800"/>
              <a:gd name="connsiteY3" fmla="*/ 6889898 h 6889898"/>
              <a:gd name="connsiteX4" fmla="*/ 0 w 4114800"/>
              <a:gd name="connsiteY4" fmla="*/ 31898 h 6889898"/>
              <a:gd name="connsiteX0" fmla="*/ 0 w 4114800"/>
              <a:gd name="connsiteY0" fmla="*/ 21265 h 6879265"/>
              <a:gd name="connsiteX1" fmla="*/ 2604977 w 4114800"/>
              <a:gd name="connsiteY1" fmla="*/ 0 h 6879265"/>
              <a:gd name="connsiteX2" fmla="*/ 4114800 w 4114800"/>
              <a:gd name="connsiteY2" fmla="*/ 6879265 h 6879265"/>
              <a:gd name="connsiteX3" fmla="*/ 0 w 4114800"/>
              <a:gd name="connsiteY3" fmla="*/ 6879265 h 6879265"/>
              <a:gd name="connsiteX4" fmla="*/ 0 w 4114800"/>
              <a:gd name="connsiteY4" fmla="*/ 21265 h 6879265"/>
              <a:gd name="connsiteX0" fmla="*/ 0 w 6826102"/>
              <a:gd name="connsiteY0" fmla="*/ 31898 h 6879265"/>
              <a:gd name="connsiteX1" fmla="*/ 5316279 w 6826102"/>
              <a:gd name="connsiteY1" fmla="*/ 0 h 6879265"/>
              <a:gd name="connsiteX2" fmla="*/ 6826102 w 6826102"/>
              <a:gd name="connsiteY2" fmla="*/ 6879265 h 6879265"/>
              <a:gd name="connsiteX3" fmla="*/ 2711302 w 6826102"/>
              <a:gd name="connsiteY3" fmla="*/ 6879265 h 6879265"/>
              <a:gd name="connsiteX4" fmla="*/ 0 w 6826102"/>
              <a:gd name="connsiteY4" fmla="*/ 31898 h 6879265"/>
              <a:gd name="connsiteX0" fmla="*/ 0 w 6826102"/>
              <a:gd name="connsiteY0" fmla="*/ 21266 h 6868633"/>
              <a:gd name="connsiteX1" fmla="*/ 3880883 w 6826102"/>
              <a:gd name="connsiteY1" fmla="*/ 0 h 6868633"/>
              <a:gd name="connsiteX2" fmla="*/ 6826102 w 6826102"/>
              <a:gd name="connsiteY2" fmla="*/ 6868633 h 6868633"/>
              <a:gd name="connsiteX3" fmla="*/ 2711302 w 6826102"/>
              <a:gd name="connsiteY3" fmla="*/ 6868633 h 6868633"/>
              <a:gd name="connsiteX4" fmla="*/ 0 w 6826102"/>
              <a:gd name="connsiteY4" fmla="*/ 21266 h 6868633"/>
              <a:gd name="connsiteX0" fmla="*/ 0 w 7187609"/>
              <a:gd name="connsiteY0" fmla="*/ 21266 h 6889898"/>
              <a:gd name="connsiteX1" fmla="*/ 3880883 w 7187609"/>
              <a:gd name="connsiteY1" fmla="*/ 0 h 6889898"/>
              <a:gd name="connsiteX2" fmla="*/ 7187609 w 7187609"/>
              <a:gd name="connsiteY2" fmla="*/ 6889898 h 6889898"/>
              <a:gd name="connsiteX3" fmla="*/ 2711302 w 7187609"/>
              <a:gd name="connsiteY3" fmla="*/ 6868633 h 6889898"/>
              <a:gd name="connsiteX4" fmla="*/ 0 w 7187609"/>
              <a:gd name="connsiteY4" fmla="*/ 21266 h 6889898"/>
              <a:gd name="connsiteX0" fmla="*/ 0 w 7187609"/>
              <a:gd name="connsiteY0" fmla="*/ 21266 h 6889898"/>
              <a:gd name="connsiteX1" fmla="*/ 3880883 w 7187609"/>
              <a:gd name="connsiteY1" fmla="*/ 0 h 6889898"/>
              <a:gd name="connsiteX2" fmla="*/ 7187609 w 7187609"/>
              <a:gd name="connsiteY2" fmla="*/ 6889898 h 6889898"/>
              <a:gd name="connsiteX3" fmla="*/ 2583712 w 7187609"/>
              <a:gd name="connsiteY3" fmla="*/ 6889898 h 6889898"/>
              <a:gd name="connsiteX4" fmla="*/ 0 w 7187609"/>
              <a:gd name="connsiteY4" fmla="*/ 21266 h 6889898"/>
              <a:gd name="connsiteX0" fmla="*/ 0 w 8729330"/>
              <a:gd name="connsiteY0" fmla="*/ 1 h 6889898"/>
              <a:gd name="connsiteX1" fmla="*/ 5422604 w 8729330"/>
              <a:gd name="connsiteY1" fmla="*/ 0 h 6889898"/>
              <a:gd name="connsiteX2" fmla="*/ 8729330 w 8729330"/>
              <a:gd name="connsiteY2" fmla="*/ 6889898 h 6889898"/>
              <a:gd name="connsiteX3" fmla="*/ 4125433 w 8729330"/>
              <a:gd name="connsiteY3" fmla="*/ 6889898 h 6889898"/>
              <a:gd name="connsiteX4" fmla="*/ 0 w 8729330"/>
              <a:gd name="connsiteY4" fmla="*/ 1 h 6889898"/>
              <a:gd name="connsiteX0" fmla="*/ 0 w 8729330"/>
              <a:gd name="connsiteY0" fmla="*/ 0 h 6889897"/>
              <a:gd name="connsiteX1" fmla="*/ 4274288 w 8729330"/>
              <a:gd name="connsiteY1" fmla="*/ 42530 h 6889897"/>
              <a:gd name="connsiteX2" fmla="*/ 8729330 w 8729330"/>
              <a:gd name="connsiteY2" fmla="*/ 6889897 h 6889897"/>
              <a:gd name="connsiteX3" fmla="*/ 4125433 w 8729330"/>
              <a:gd name="connsiteY3" fmla="*/ 6889897 h 6889897"/>
              <a:gd name="connsiteX4" fmla="*/ 0 w 8729330"/>
              <a:gd name="connsiteY4" fmla="*/ 0 h 6889897"/>
              <a:gd name="connsiteX0" fmla="*/ 0 w 8729330"/>
              <a:gd name="connsiteY0" fmla="*/ 0 h 6889897"/>
              <a:gd name="connsiteX1" fmla="*/ 4625162 w 8729330"/>
              <a:gd name="connsiteY1" fmla="*/ 10632 h 6889897"/>
              <a:gd name="connsiteX2" fmla="*/ 8729330 w 8729330"/>
              <a:gd name="connsiteY2" fmla="*/ 6889897 h 6889897"/>
              <a:gd name="connsiteX3" fmla="*/ 4125433 w 8729330"/>
              <a:gd name="connsiteY3" fmla="*/ 6889897 h 6889897"/>
              <a:gd name="connsiteX4" fmla="*/ 0 w 8729330"/>
              <a:gd name="connsiteY4" fmla="*/ 0 h 6889897"/>
              <a:gd name="connsiteX0" fmla="*/ 0 w 8729330"/>
              <a:gd name="connsiteY0" fmla="*/ 0 h 6889897"/>
              <a:gd name="connsiteX1" fmla="*/ 4625162 w 8729330"/>
              <a:gd name="connsiteY1" fmla="*/ 10632 h 6889897"/>
              <a:gd name="connsiteX2" fmla="*/ 8729330 w 8729330"/>
              <a:gd name="connsiteY2" fmla="*/ 6889897 h 6889897"/>
              <a:gd name="connsiteX3" fmla="*/ 1988289 w 8729330"/>
              <a:gd name="connsiteY3" fmla="*/ 6879265 h 6889897"/>
              <a:gd name="connsiteX4" fmla="*/ 0 w 8729330"/>
              <a:gd name="connsiteY4" fmla="*/ 0 h 6889897"/>
              <a:gd name="connsiteX0" fmla="*/ 0 w 8771861"/>
              <a:gd name="connsiteY0" fmla="*/ 0 h 6943060"/>
              <a:gd name="connsiteX1" fmla="*/ 4625162 w 8771861"/>
              <a:gd name="connsiteY1" fmla="*/ 10632 h 6943060"/>
              <a:gd name="connsiteX2" fmla="*/ 8771861 w 8771861"/>
              <a:gd name="connsiteY2" fmla="*/ 6943060 h 6943060"/>
              <a:gd name="connsiteX3" fmla="*/ 1988289 w 8771861"/>
              <a:gd name="connsiteY3" fmla="*/ 6879265 h 6943060"/>
              <a:gd name="connsiteX4" fmla="*/ 0 w 8771861"/>
              <a:gd name="connsiteY4" fmla="*/ 0 h 6943060"/>
              <a:gd name="connsiteX0" fmla="*/ 0 w 8771861"/>
              <a:gd name="connsiteY0" fmla="*/ 0 h 6974958"/>
              <a:gd name="connsiteX1" fmla="*/ 4625162 w 8771861"/>
              <a:gd name="connsiteY1" fmla="*/ 10632 h 6974958"/>
              <a:gd name="connsiteX2" fmla="*/ 8771861 w 8771861"/>
              <a:gd name="connsiteY2" fmla="*/ 6943060 h 6974958"/>
              <a:gd name="connsiteX3" fmla="*/ 1945759 w 8771861"/>
              <a:gd name="connsiteY3" fmla="*/ 6974958 h 6974958"/>
              <a:gd name="connsiteX4" fmla="*/ 0 w 8771861"/>
              <a:gd name="connsiteY4" fmla="*/ 0 h 6974958"/>
              <a:gd name="connsiteX0" fmla="*/ 0 w 8771861"/>
              <a:gd name="connsiteY0" fmla="*/ 63795 h 7038753"/>
              <a:gd name="connsiteX1" fmla="*/ 4582631 w 8771861"/>
              <a:gd name="connsiteY1" fmla="*/ 0 h 7038753"/>
              <a:gd name="connsiteX2" fmla="*/ 8771861 w 8771861"/>
              <a:gd name="connsiteY2" fmla="*/ 7006855 h 7038753"/>
              <a:gd name="connsiteX3" fmla="*/ 1945759 w 8771861"/>
              <a:gd name="connsiteY3" fmla="*/ 7038753 h 7038753"/>
              <a:gd name="connsiteX4" fmla="*/ 0 w 8771861"/>
              <a:gd name="connsiteY4" fmla="*/ 63795 h 7038753"/>
              <a:gd name="connsiteX0" fmla="*/ 0 w 8771861"/>
              <a:gd name="connsiteY0" fmla="*/ 0 h 7060019"/>
              <a:gd name="connsiteX1" fmla="*/ 4582631 w 8771861"/>
              <a:gd name="connsiteY1" fmla="*/ 21266 h 7060019"/>
              <a:gd name="connsiteX2" fmla="*/ 8771861 w 8771861"/>
              <a:gd name="connsiteY2" fmla="*/ 7028121 h 7060019"/>
              <a:gd name="connsiteX3" fmla="*/ 1945759 w 8771861"/>
              <a:gd name="connsiteY3" fmla="*/ 7060019 h 7060019"/>
              <a:gd name="connsiteX4" fmla="*/ 0 w 8771861"/>
              <a:gd name="connsiteY4" fmla="*/ 0 h 7060019"/>
              <a:gd name="connsiteX0" fmla="*/ 233916 w 6826102"/>
              <a:gd name="connsiteY0" fmla="*/ 0 h 7038754"/>
              <a:gd name="connsiteX1" fmla="*/ 2636872 w 6826102"/>
              <a:gd name="connsiteY1" fmla="*/ 1 h 7038754"/>
              <a:gd name="connsiteX2" fmla="*/ 6826102 w 6826102"/>
              <a:gd name="connsiteY2" fmla="*/ 7006856 h 7038754"/>
              <a:gd name="connsiteX3" fmla="*/ 0 w 6826102"/>
              <a:gd name="connsiteY3" fmla="*/ 7038754 h 7038754"/>
              <a:gd name="connsiteX4" fmla="*/ 233916 w 6826102"/>
              <a:gd name="connsiteY4" fmla="*/ 0 h 7038754"/>
              <a:gd name="connsiteX0" fmla="*/ 1073888 w 6826102"/>
              <a:gd name="connsiteY0" fmla="*/ 21264 h 7038753"/>
              <a:gd name="connsiteX1" fmla="*/ 2636872 w 6826102"/>
              <a:gd name="connsiteY1" fmla="*/ 0 h 7038753"/>
              <a:gd name="connsiteX2" fmla="*/ 6826102 w 6826102"/>
              <a:gd name="connsiteY2" fmla="*/ 7006855 h 7038753"/>
              <a:gd name="connsiteX3" fmla="*/ 0 w 6826102"/>
              <a:gd name="connsiteY3" fmla="*/ 7038753 h 7038753"/>
              <a:gd name="connsiteX4" fmla="*/ 1073888 w 6826102"/>
              <a:gd name="connsiteY4" fmla="*/ 21264 h 7038753"/>
              <a:gd name="connsiteX0" fmla="*/ 180753 w 6826102"/>
              <a:gd name="connsiteY0" fmla="*/ 10632 h 7038753"/>
              <a:gd name="connsiteX1" fmla="*/ 2636872 w 6826102"/>
              <a:gd name="connsiteY1" fmla="*/ 0 h 7038753"/>
              <a:gd name="connsiteX2" fmla="*/ 6826102 w 6826102"/>
              <a:gd name="connsiteY2" fmla="*/ 7006855 h 7038753"/>
              <a:gd name="connsiteX3" fmla="*/ 0 w 6826102"/>
              <a:gd name="connsiteY3" fmla="*/ 7038753 h 7038753"/>
              <a:gd name="connsiteX4" fmla="*/ 180753 w 6826102"/>
              <a:gd name="connsiteY4" fmla="*/ 10632 h 7038753"/>
              <a:gd name="connsiteX0" fmla="*/ 0 w 6645349"/>
              <a:gd name="connsiteY0" fmla="*/ 10632 h 7060018"/>
              <a:gd name="connsiteX1" fmla="*/ 2456119 w 6645349"/>
              <a:gd name="connsiteY1" fmla="*/ 0 h 7060018"/>
              <a:gd name="connsiteX2" fmla="*/ 6645349 w 6645349"/>
              <a:gd name="connsiteY2" fmla="*/ 7006855 h 7060018"/>
              <a:gd name="connsiteX3" fmla="*/ 393405 w 6645349"/>
              <a:gd name="connsiteY3" fmla="*/ 7060018 h 7060018"/>
              <a:gd name="connsiteX4" fmla="*/ 0 w 6645349"/>
              <a:gd name="connsiteY4" fmla="*/ 10632 h 7060018"/>
              <a:gd name="connsiteX0" fmla="*/ 0 w 6645349"/>
              <a:gd name="connsiteY0" fmla="*/ 10632 h 7038753"/>
              <a:gd name="connsiteX1" fmla="*/ 2456119 w 6645349"/>
              <a:gd name="connsiteY1" fmla="*/ 0 h 7038753"/>
              <a:gd name="connsiteX2" fmla="*/ 6645349 w 6645349"/>
              <a:gd name="connsiteY2" fmla="*/ 7006855 h 7038753"/>
              <a:gd name="connsiteX3" fmla="*/ 74428 w 6645349"/>
              <a:gd name="connsiteY3" fmla="*/ 7038753 h 7038753"/>
              <a:gd name="connsiteX4" fmla="*/ 0 w 6645349"/>
              <a:gd name="connsiteY4" fmla="*/ 10632 h 7038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5349" h="7038753">
                <a:moveTo>
                  <a:pt x="0" y="10632"/>
                </a:moveTo>
                <a:lnTo>
                  <a:pt x="2456119" y="0"/>
                </a:lnTo>
                <a:lnTo>
                  <a:pt x="6645349" y="7006855"/>
                </a:lnTo>
                <a:lnTo>
                  <a:pt x="74428" y="7038753"/>
                </a:lnTo>
                <a:lnTo>
                  <a:pt x="0" y="10632"/>
                </a:lnTo>
                <a:close/>
              </a:path>
            </a:pathLst>
          </a:cu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39" name="Slide Number Placeholder 5">
            <a:extLst>
              <a:ext uri="{FF2B5EF4-FFF2-40B4-BE49-F238E27FC236}">
                <a16:creationId xmlns:a16="http://schemas.microsoft.com/office/drawing/2014/main" id="{A9376B5C-1C45-433B-85A3-21AC9A10D55F}"/>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40" name="Footer Placeholder 4">
            <a:extLst>
              <a:ext uri="{FF2B5EF4-FFF2-40B4-BE49-F238E27FC236}">
                <a16:creationId xmlns:a16="http://schemas.microsoft.com/office/drawing/2014/main" id="{771BCB29-DF25-491E-87D7-84E44E89B16D}"/>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pic>
        <p:nvPicPr>
          <p:cNvPr id="44" name="Picture 43" descr="A picture containing drawing&#10;&#10;Description automatically generated">
            <a:extLst>
              <a:ext uri="{FF2B5EF4-FFF2-40B4-BE49-F238E27FC236}">
                <a16:creationId xmlns:a16="http://schemas.microsoft.com/office/drawing/2014/main" id="{A1B1938D-CC75-491B-83D3-AD5D55AB7BB1}"/>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06676" y="6265618"/>
            <a:ext cx="1179717" cy="591292"/>
          </a:xfrm>
          <a:prstGeom prst="rect">
            <a:avLst/>
          </a:prstGeom>
        </p:spPr>
      </p:pic>
      <p:sp>
        <p:nvSpPr>
          <p:cNvPr id="45" name="Picture Placeholder 10">
            <a:extLst>
              <a:ext uri="{FF2B5EF4-FFF2-40B4-BE49-F238E27FC236}">
                <a16:creationId xmlns:a16="http://schemas.microsoft.com/office/drawing/2014/main" id="{C27DFE6A-AAAA-4ADE-8F98-E7A256AB5D29}"/>
              </a:ext>
            </a:extLst>
          </p:cNvPr>
          <p:cNvSpPr>
            <a:spLocks noGrp="1"/>
          </p:cNvSpPr>
          <p:nvPr>
            <p:ph type="pic" sz="quarter" idx="33"/>
          </p:nvPr>
        </p:nvSpPr>
        <p:spPr>
          <a:xfrm>
            <a:off x="5654605" y="0"/>
            <a:ext cx="8891257" cy="7004054"/>
          </a:xfrm>
          <a:custGeom>
            <a:avLst/>
            <a:gdLst>
              <a:gd name="connsiteX0" fmla="*/ 4114800 w 8705850"/>
              <a:gd name="connsiteY0" fmla="*/ 0 h 6858000"/>
              <a:gd name="connsiteX1" fmla="*/ 8705850 w 8705850"/>
              <a:gd name="connsiteY1" fmla="*/ 0 h 6858000"/>
              <a:gd name="connsiteX2" fmla="*/ 4591050 w 8705850"/>
              <a:gd name="connsiteY2" fmla="*/ 6858000 h 6858000"/>
              <a:gd name="connsiteX3" fmla="*/ 0 w 870585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05850" h="6858000">
                <a:moveTo>
                  <a:pt x="4114800" y="0"/>
                </a:moveTo>
                <a:lnTo>
                  <a:pt x="8705850" y="0"/>
                </a:lnTo>
                <a:lnTo>
                  <a:pt x="4591050" y="6858000"/>
                </a:lnTo>
                <a:lnTo>
                  <a:pt x="0" y="6858000"/>
                </a:lnTo>
                <a:close/>
              </a:path>
            </a:pathLst>
          </a:custGeom>
          <a:pattFill prst="solidDmnd">
            <a:fgClr>
              <a:schemeClr val="bg1">
                <a:lumMod val="85000"/>
              </a:schemeClr>
            </a:fgClr>
            <a:bgClr>
              <a:schemeClr val="bg1"/>
            </a:bgClr>
          </a:pattFill>
        </p:spPr>
        <p:txBody>
          <a:bodyPr wrap="square" anchor="ctr">
            <a:noAutofit/>
          </a:bodyPr>
          <a:lstStyle>
            <a:lvl1pPr algn="ctr">
              <a:defRPr sz="1200"/>
            </a:lvl1pPr>
          </a:lstStyle>
          <a:p>
            <a:endParaRPr lang="en-US" dirty="0"/>
          </a:p>
        </p:txBody>
      </p:sp>
    </p:spTree>
    <p:extLst>
      <p:ext uri="{BB962C8B-B14F-4D97-AF65-F5344CB8AC3E}">
        <p14:creationId xmlns:p14="http://schemas.microsoft.com/office/powerpoint/2010/main" val="3588084430"/>
      </p:ext>
    </p:extLst>
  </p:cSld>
  <p:clrMapOvr>
    <a:masterClrMapping/>
  </p:clrMapOvr>
  <p:extLst>
    <p:ext uri="{DCECCB84-F9BA-43D5-87BE-67443E8EF086}">
      <p15:sldGuideLst xmlns:p15="http://schemas.microsoft.com/office/powerpoint/2012/main">
        <p15:guide id="1" orient="horz" pos="240" userDrawn="1">
          <p15:clr>
            <a:srgbClr val="FBAE40"/>
          </p15:clr>
        </p15:guide>
        <p15:guide id="2" pos="736" userDrawn="1">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10. Quote Slide C2">
  <p:cSld name="10. Quote Slide C2">
    <p:bg>
      <p:bgPr>
        <a:solidFill>
          <a:srgbClr val="040C3A"/>
        </a:solidFill>
        <a:effectLst/>
      </p:bgPr>
    </p:bg>
    <p:spTree>
      <p:nvGrpSpPr>
        <p:cNvPr id="1" name="Shape 7778"/>
        <p:cNvGrpSpPr/>
        <p:nvPr/>
      </p:nvGrpSpPr>
      <p:grpSpPr>
        <a:xfrm>
          <a:off x="0" y="0"/>
          <a:ext cx="0" cy="0"/>
          <a:chOff x="0" y="0"/>
          <a:chExt cx="0" cy="0"/>
        </a:xfrm>
      </p:grpSpPr>
      <p:sp>
        <p:nvSpPr>
          <p:cNvPr id="7779" name="Google Shape;7779;g2a39e3d515b_4_3233"/>
          <p:cNvSpPr txBox="1">
            <a:spLocks noGrp="1"/>
          </p:cNvSpPr>
          <p:nvPr>
            <p:ph type="title"/>
          </p:nvPr>
        </p:nvSpPr>
        <p:spPr>
          <a:xfrm>
            <a:off x="726833" y="649733"/>
            <a:ext cx="7802800" cy="41820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4000"/>
              <a:buFont typeface="Inter"/>
              <a:buNone/>
              <a:defRPr sz="2667" i="1">
                <a:solidFill>
                  <a:schemeClr val="lt1"/>
                </a:solidFill>
                <a:latin typeface="Inter"/>
                <a:ea typeface="Inter"/>
                <a:cs typeface="Inter"/>
                <a:sym typeface="Inter"/>
              </a:defRPr>
            </a:lvl1pPr>
            <a:lvl2pPr lvl="1" rtl="0">
              <a:spcBef>
                <a:spcPts val="0"/>
              </a:spcBef>
              <a:spcAft>
                <a:spcPts val="0"/>
              </a:spcAft>
              <a:buClr>
                <a:schemeClr val="lt1"/>
              </a:buClr>
              <a:buSzPts val="5600"/>
              <a:buNone/>
              <a:defRPr i="1">
                <a:solidFill>
                  <a:schemeClr val="lt1"/>
                </a:solidFill>
              </a:defRPr>
            </a:lvl2pPr>
            <a:lvl3pPr lvl="2" rtl="0">
              <a:spcBef>
                <a:spcPts val="0"/>
              </a:spcBef>
              <a:spcAft>
                <a:spcPts val="0"/>
              </a:spcAft>
              <a:buClr>
                <a:schemeClr val="lt1"/>
              </a:buClr>
              <a:buSzPts val="5600"/>
              <a:buNone/>
              <a:defRPr i="1">
                <a:solidFill>
                  <a:schemeClr val="lt1"/>
                </a:solidFill>
              </a:defRPr>
            </a:lvl3pPr>
            <a:lvl4pPr lvl="3" rtl="0">
              <a:spcBef>
                <a:spcPts val="0"/>
              </a:spcBef>
              <a:spcAft>
                <a:spcPts val="0"/>
              </a:spcAft>
              <a:buClr>
                <a:schemeClr val="lt1"/>
              </a:buClr>
              <a:buSzPts val="5600"/>
              <a:buNone/>
              <a:defRPr i="1">
                <a:solidFill>
                  <a:schemeClr val="lt1"/>
                </a:solidFill>
              </a:defRPr>
            </a:lvl4pPr>
            <a:lvl5pPr lvl="4" rtl="0">
              <a:spcBef>
                <a:spcPts val="0"/>
              </a:spcBef>
              <a:spcAft>
                <a:spcPts val="0"/>
              </a:spcAft>
              <a:buClr>
                <a:schemeClr val="lt1"/>
              </a:buClr>
              <a:buSzPts val="5600"/>
              <a:buNone/>
              <a:defRPr i="1">
                <a:solidFill>
                  <a:schemeClr val="lt1"/>
                </a:solidFill>
              </a:defRPr>
            </a:lvl5pPr>
            <a:lvl6pPr lvl="5" rtl="0">
              <a:spcBef>
                <a:spcPts val="0"/>
              </a:spcBef>
              <a:spcAft>
                <a:spcPts val="0"/>
              </a:spcAft>
              <a:buClr>
                <a:schemeClr val="lt1"/>
              </a:buClr>
              <a:buSzPts val="5600"/>
              <a:buNone/>
              <a:defRPr i="1">
                <a:solidFill>
                  <a:schemeClr val="lt1"/>
                </a:solidFill>
              </a:defRPr>
            </a:lvl6pPr>
            <a:lvl7pPr lvl="6" rtl="0">
              <a:spcBef>
                <a:spcPts val="0"/>
              </a:spcBef>
              <a:spcAft>
                <a:spcPts val="0"/>
              </a:spcAft>
              <a:buClr>
                <a:schemeClr val="lt1"/>
              </a:buClr>
              <a:buSzPts val="5600"/>
              <a:buNone/>
              <a:defRPr i="1">
                <a:solidFill>
                  <a:schemeClr val="lt1"/>
                </a:solidFill>
              </a:defRPr>
            </a:lvl7pPr>
            <a:lvl8pPr lvl="7" rtl="0">
              <a:spcBef>
                <a:spcPts val="0"/>
              </a:spcBef>
              <a:spcAft>
                <a:spcPts val="0"/>
              </a:spcAft>
              <a:buClr>
                <a:schemeClr val="lt1"/>
              </a:buClr>
              <a:buSzPts val="5600"/>
              <a:buNone/>
              <a:defRPr i="1">
                <a:solidFill>
                  <a:schemeClr val="lt1"/>
                </a:solidFill>
              </a:defRPr>
            </a:lvl8pPr>
            <a:lvl9pPr lvl="8" rtl="0">
              <a:spcBef>
                <a:spcPts val="0"/>
              </a:spcBef>
              <a:spcAft>
                <a:spcPts val="0"/>
              </a:spcAft>
              <a:buClr>
                <a:schemeClr val="lt1"/>
              </a:buClr>
              <a:buSzPts val="5600"/>
              <a:buNone/>
              <a:defRPr i="1">
                <a:solidFill>
                  <a:schemeClr val="lt1"/>
                </a:solidFill>
              </a:defRPr>
            </a:lvl9pPr>
          </a:lstStyle>
          <a:p>
            <a:endParaRPr/>
          </a:p>
        </p:txBody>
      </p:sp>
      <p:sp>
        <p:nvSpPr>
          <p:cNvPr id="7780" name="Google Shape;7780;g2a39e3d515b_4_3233"/>
          <p:cNvSpPr txBox="1">
            <a:spLocks noGrp="1"/>
          </p:cNvSpPr>
          <p:nvPr>
            <p:ph type="subTitle" idx="1"/>
          </p:nvPr>
        </p:nvSpPr>
        <p:spPr>
          <a:xfrm>
            <a:off x="726833" y="4584192"/>
            <a:ext cx="2835200" cy="30771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000"/>
              <a:buNone/>
              <a:defRPr sz="1333">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pic>
        <p:nvPicPr>
          <p:cNvPr id="7781" name="Google Shape;7781;g2a39e3d515b_4_3233"/>
          <p:cNvPicPr preferRelativeResize="0"/>
          <p:nvPr/>
        </p:nvPicPr>
        <p:blipFill rotWithShape="1">
          <a:blip r:embed="rId2">
            <a:alphaModFix/>
          </a:blip>
          <a:srcRect l="199" r="199"/>
          <a:stretch/>
        </p:blipFill>
        <p:spPr>
          <a:xfrm>
            <a:off x="11091268" y="6413100"/>
            <a:ext cx="795941" cy="159200"/>
          </a:xfrm>
          <a:prstGeom prst="rect">
            <a:avLst/>
          </a:prstGeom>
          <a:noFill/>
          <a:ln>
            <a:noFill/>
          </a:ln>
        </p:spPr>
      </p:pic>
      <p:pic>
        <p:nvPicPr>
          <p:cNvPr id="7782" name="Google Shape;7782;g2a39e3d515b_4_3233"/>
          <p:cNvPicPr preferRelativeResize="0"/>
          <p:nvPr/>
        </p:nvPicPr>
        <p:blipFill>
          <a:blip r:embed="rId3">
            <a:alphaModFix/>
          </a:blip>
          <a:stretch>
            <a:fillRect/>
          </a:stretch>
        </p:blipFill>
        <p:spPr>
          <a:xfrm>
            <a:off x="9273767" y="1893534"/>
            <a:ext cx="2918235" cy="4133130"/>
          </a:xfrm>
          <a:prstGeom prst="rect">
            <a:avLst/>
          </a:prstGeom>
          <a:noFill/>
          <a:ln>
            <a:noFill/>
          </a:ln>
        </p:spPr>
      </p:pic>
    </p:spTree>
    <p:extLst>
      <p:ext uri="{BB962C8B-B14F-4D97-AF65-F5344CB8AC3E}">
        <p14:creationId xmlns:p14="http://schemas.microsoft.com/office/powerpoint/2010/main" val="210327852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10. Quote Slide A">
  <p:cSld name="10. Quote Slide A">
    <p:spTree>
      <p:nvGrpSpPr>
        <p:cNvPr id="1" name="Shape 7783"/>
        <p:cNvGrpSpPr/>
        <p:nvPr/>
      </p:nvGrpSpPr>
      <p:grpSpPr>
        <a:xfrm>
          <a:off x="0" y="0"/>
          <a:ext cx="0" cy="0"/>
          <a:chOff x="0" y="0"/>
          <a:chExt cx="0" cy="0"/>
        </a:xfrm>
      </p:grpSpPr>
      <p:sp>
        <p:nvSpPr>
          <p:cNvPr id="7784" name="Google Shape;7784;g2a39e3d515b_4_3238"/>
          <p:cNvSpPr txBox="1">
            <a:spLocks noGrp="1"/>
          </p:cNvSpPr>
          <p:nvPr>
            <p:ph type="title"/>
          </p:nvPr>
        </p:nvSpPr>
        <p:spPr>
          <a:xfrm>
            <a:off x="726833" y="1426464"/>
            <a:ext cx="5864400" cy="287323"/>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785" name="Google Shape;7785;g2a39e3d515b_4_323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sp>
        <p:nvSpPr>
          <p:cNvPr id="7786" name="Google Shape;7786;g2a39e3d515b_4_3238"/>
          <p:cNvSpPr/>
          <p:nvPr/>
        </p:nvSpPr>
        <p:spPr>
          <a:xfrm>
            <a:off x="636100" y="3028533"/>
            <a:ext cx="11570083" cy="3829063"/>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b="0" i="0" u="none" strike="noStrike" cap="none">
              <a:solidFill>
                <a:srgbClr val="000000"/>
              </a:solidFill>
              <a:latin typeface="Inter"/>
              <a:ea typeface="Inter"/>
              <a:cs typeface="Inter"/>
              <a:sym typeface="Inter"/>
            </a:endParaRPr>
          </a:p>
        </p:txBody>
      </p:sp>
      <p:pic>
        <p:nvPicPr>
          <p:cNvPr id="7787" name="Google Shape;7787;g2a39e3d515b_4_3238"/>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788" name="Google Shape;7788;g2a39e3d515b_4_3238"/>
          <p:cNvSpPr>
            <a:spLocks noGrp="1"/>
          </p:cNvSpPr>
          <p:nvPr>
            <p:ph type="pic" idx="2"/>
          </p:nvPr>
        </p:nvSpPr>
        <p:spPr>
          <a:xfrm>
            <a:off x="7580767" y="1584960"/>
            <a:ext cx="3379600" cy="3379600"/>
          </a:xfrm>
          <a:prstGeom prst="rect">
            <a:avLst/>
          </a:prstGeom>
          <a:noFill/>
          <a:ln>
            <a:noFill/>
          </a:ln>
        </p:spPr>
      </p:sp>
      <p:sp>
        <p:nvSpPr>
          <p:cNvPr id="7789" name="Google Shape;7789;g2a39e3d515b_4_3238"/>
          <p:cNvSpPr txBox="1">
            <a:spLocks noGrp="1"/>
          </p:cNvSpPr>
          <p:nvPr>
            <p:ph type="title" idx="3"/>
          </p:nvPr>
        </p:nvSpPr>
        <p:spPr>
          <a:xfrm>
            <a:off x="726833" y="4986535"/>
            <a:ext cx="5864400" cy="205121"/>
          </a:xfrm>
          <a:prstGeom prst="rect">
            <a:avLst/>
          </a:prstGeom>
        </p:spPr>
        <p:txBody>
          <a:bodyPr spcFirstLastPara="1" wrap="square" lIns="0" tIns="0" rIns="0" bIns="0" anchor="t" anchorCtr="0">
            <a:spAutoFit/>
          </a:bodyPr>
          <a:lstStyle>
            <a:lvl1pPr lvl="0" rtl="0">
              <a:spcBef>
                <a:spcPts val="0"/>
              </a:spcBef>
              <a:spcAft>
                <a:spcPts val="0"/>
              </a:spcAft>
              <a:buSzPts val="2000"/>
              <a:buNone/>
              <a:defRPr sz="1333"/>
            </a:lvl1pPr>
            <a:lvl2pPr lvl="1" rtl="0">
              <a:spcBef>
                <a:spcPts val="0"/>
              </a:spcBef>
              <a:spcAft>
                <a:spcPts val="0"/>
              </a:spcAft>
              <a:buSzPts val="2000"/>
              <a:buFont typeface="Inter SemiBold"/>
              <a:buNone/>
              <a:defRPr sz="1333">
                <a:latin typeface="Inter SemiBold"/>
                <a:ea typeface="Inter SemiBold"/>
                <a:cs typeface="Inter SemiBold"/>
                <a:sym typeface="Inter SemiBold"/>
              </a:defRPr>
            </a:lvl2pPr>
            <a:lvl3pPr lvl="2" rtl="0">
              <a:spcBef>
                <a:spcPts val="0"/>
              </a:spcBef>
              <a:spcAft>
                <a:spcPts val="0"/>
              </a:spcAft>
              <a:buSzPts val="2000"/>
              <a:buFont typeface="Inter SemiBold"/>
              <a:buNone/>
              <a:defRPr sz="1333">
                <a:latin typeface="Inter SemiBold"/>
                <a:ea typeface="Inter SemiBold"/>
                <a:cs typeface="Inter SemiBold"/>
                <a:sym typeface="Inter SemiBold"/>
              </a:defRPr>
            </a:lvl3pPr>
            <a:lvl4pPr lvl="3" rtl="0">
              <a:spcBef>
                <a:spcPts val="0"/>
              </a:spcBef>
              <a:spcAft>
                <a:spcPts val="0"/>
              </a:spcAft>
              <a:buSzPts val="2000"/>
              <a:buFont typeface="Inter SemiBold"/>
              <a:buNone/>
              <a:defRPr sz="1333">
                <a:latin typeface="Inter SemiBold"/>
                <a:ea typeface="Inter SemiBold"/>
                <a:cs typeface="Inter SemiBold"/>
                <a:sym typeface="Inter SemiBold"/>
              </a:defRPr>
            </a:lvl4pPr>
            <a:lvl5pPr lvl="4" rtl="0">
              <a:spcBef>
                <a:spcPts val="0"/>
              </a:spcBef>
              <a:spcAft>
                <a:spcPts val="0"/>
              </a:spcAft>
              <a:buSzPts val="2000"/>
              <a:buFont typeface="Inter SemiBold"/>
              <a:buNone/>
              <a:defRPr sz="1333">
                <a:latin typeface="Inter SemiBold"/>
                <a:ea typeface="Inter SemiBold"/>
                <a:cs typeface="Inter SemiBold"/>
                <a:sym typeface="Inter SemiBold"/>
              </a:defRPr>
            </a:lvl5pPr>
            <a:lvl6pPr lvl="5" rtl="0">
              <a:spcBef>
                <a:spcPts val="0"/>
              </a:spcBef>
              <a:spcAft>
                <a:spcPts val="0"/>
              </a:spcAft>
              <a:buSzPts val="2000"/>
              <a:buFont typeface="Inter SemiBold"/>
              <a:buNone/>
              <a:defRPr sz="1333">
                <a:latin typeface="Inter SemiBold"/>
                <a:ea typeface="Inter SemiBold"/>
                <a:cs typeface="Inter SemiBold"/>
                <a:sym typeface="Inter SemiBold"/>
              </a:defRPr>
            </a:lvl6pPr>
            <a:lvl7pPr lvl="6" rtl="0">
              <a:spcBef>
                <a:spcPts val="0"/>
              </a:spcBef>
              <a:spcAft>
                <a:spcPts val="0"/>
              </a:spcAft>
              <a:buSzPts val="2000"/>
              <a:buFont typeface="Inter SemiBold"/>
              <a:buNone/>
              <a:defRPr sz="1333">
                <a:latin typeface="Inter SemiBold"/>
                <a:ea typeface="Inter SemiBold"/>
                <a:cs typeface="Inter SemiBold"/>
                <a:sym typeface="Inter SemiBold"/>
              </a:defRPr>
            </a:lvl7pPr>
            <a:lvl8pPr lvl="7" rtl="0">
              <a:spcBef>
                <a:spcPts val="0"/>
              </a:spcBef>
              <a:spcAft>
                <a:spcPts val="0"/>
              </a:spcAft>
              <a:buSzPts val="2000"/>
              <a:buFont typeface="Inter SemiBold"/>
              <a:buNone/>
              <a:defRPr sz="1333">
                <a:latin typeface="Inter SemiBold"/>
                <a:ea typeface="Inter SemiBold"/>
                <a:cs typeface="Inter SemiBold"/>
                <a:sym typeface="Inter SemiBold"/>
              </a:defRPr>
            </a:lvl8pPr>
            <a:lvl9pPr lvl="8" rtl="0">
              <a:spcBef>
                <a:spcPts val="0"/>
              </a:spcBef>
              <a:spcAft>
                <a:spcPts val="0"/>
              </a:spcAft>
              <a:buSzPts val="2000"/>
              <a:buFont typeface="Inter SemiBold"/>
              <a:buNone/>
              <a:defRPr sz="1333">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125512020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12. People Images | 4 people">
  <p:cSld name="12. People Images | 4 people">
    <p:spTree>
      <p:nvGrpSpPr>
        <p:cNvPr id="1" name="Shape 7790"/>
        <p:cNvGrpSpPr/>
        <p:nvPr/>
      </p:nvGrpSpPr>
      <p:grpSpPr>
        <a:xfrm>
          <a:off x="0" y="0"/>
          <a:ext cx="0" cy="0"/>
          <a:chOff x="0" y="0"/>
          <a:chExt cx="0" cy="0"/>
        </a:xfrm>
      </p:grpSpPr>
      <p:sp>
        <p:nvSpPr>
          <p:cNvPr id="7791" name="Google Shape;7791;g2a39e3d515b_4_3245"/>
          <p:cNvSpPr/>
          <p:nvPr/>
        </p:nvSpPr>
        <p:spPr>
          <a:xfrm>
            <a:off x="5665300" y="4698099"/>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b="0" i="0" u="none" strike="noStrike" cap="none">
              <a:solidFill>
                <a:srgbClr val="000000"/>
              </a:solidFill>
              <a:latin typeface="Inter"/>
              <a:ea typeface="Inter"/>
              <a:cs typeface="Inter"/>
              <a:sym typeface="Inter"/>
            </a:endParaRPr>
          </a:p>
        </p:txBody>
      </p:sp>
      <p:sp>
        <p:nvSpPr>
          <p:cNvPr id="7792" name="Google Shape;7792;g2a39e3d515b_4_3245"/>
          <p:cNvSpPr txBox="1">
            <a:spLocks noGrp="1"/>
          </p:cNvSpPr>
          <p:nvPr>
            <p:ph type="title"/>
          </p:nvPr>
        </p:nvSpPr>
        <p:spPr>
          <a:xfrm>
            <a:off x="726833" y="649733"/>
            <a:ext cx="10738400" cy="738664"/>
          </a:xfrm>
          <a:prstGeom prst="rect">
            <a:avLst/>
          </a:prstGeom>
        </p:spPr>
        <p:txBody>
          <a:bodyPr spcFirstLastPara="1" wrap="square" lIns="0" tIns="0" rIns="0" bIns="0" anchor="t" anchorCtr="0">
            <a:spAutoFit/>
          </a:bodyPr>
          <a:lstStyle>
            <a:lvl1pPr lvl="0" rtl="0">
              <a:spcBef>
                <a:spcPts val="0"/>
              </a:spcBef>
              <a:spcAft>
                <a:spcPts val="0"/>
              </a:spcAft>
              <a:buSzPts val="4800"/>
              <a:buNon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793" name="Google Shape;7793;g2a39e3d515b_4_3245"/>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pic>
        <p:nvPicPr>
          <p:cNvPr id="7794" name="Google Shape;7794;g2a39e3d515b_4_3245"/>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795" name="Google Shape;7795;g2a39e3d515b_4_3245"/>
          <p:cNvSpPr txBox="1">
            <a:spLocks noGrp="1"/>
          </p:cNvSpPr>
          <p:nvPr>
            <p:ph type="title" idx="2"/>
          </p:nvPr>
        </p:nvSpPr>
        <p:spPr>
          <a:xfrm>
            <a:off x="726833" y="39867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796" name="Google Shape;7796;g2a39e3d515b_4_3245"/>
          <p:cNvSpPr txBox="1">
            <a:spLocks noGrp="1"/>
          </p:cNvSpPr>
          <p:nvPr>
            <p:ph type="title" idx="3"/>
          </p:nvPr>
        </p:nvSpPr>
        <p:spPr>
          <a:xfrm>
            <a:off x="3707307" y="39867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797" name="Google Shape;7797;g2a39e3d515b_4_3245"/>
          <p:cNvSpPr txBox="1">
            <a:spLocks noGrp="1"/>
          </p:cNvSpPr>
          <p:nvPr>
            <p:ph type="title" idx="4"/>
          </p:nvPr>
        </p:nvSpPr>
        <p:spPr>
          <a:xfrm>
            <a:off x="6687782" y="39867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798" name="Google Shape;7798;g2a39e3d515b_4_3245"/>
          <p:cNvSpPr txBox="1">
            <a:spLocks noGrp="1"/>
          </p:cNvSpPr>
          <p:nvPr>
            <p:ph type="title" idx="5"/>
          </p:nvPr>
        </p:nvSpPr>
        <p:spPr>
          <a:xfrm>
            <a:off x="9668256" y="39867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799" name="Google Shape;7799;g2a39e3d515b_4_3245"/>
          <p:cNvSpPr>
            <a:spLocks noGrp="1"/>
          </p:cNvSpPr>
          <p:nvPr>
            <p:ph type="pic" idx="6"/>
          </p:nvPr>
        </p:nvSpPr>
        <p:spPr>
          <a:xfrm>
            <a:off x="914400" y="2426208"/>
            <a:ext cx="1414400" cy="1414400"/>
          </a:xfrm>
          <a:prstGeom prst="ellipse">
            <a:avLst/>
          </a:prstGeom>
          <a:noFill/>
          <a:ln>
            <a:noFill/>
          </a:ln>
        </p:spPr>
      </p:sp>
      <p:sp>
        <p:nvSpPr>
          <p:cNvPr id="7800" name="Google Shape;7800;g2a39e3d515b_4_3245"/>
          <p:cNvSpPr>
            <a:spLocks noGrp="1"/>
          </p:cNvSpPr>
          <p:nvPr>
            <p:ph type="pic" idx="7"/>
          </p:nvPr>
        </p:nvSpPr>
        <p:spPr>
          <a:xfrm>
            <a:off x="3895355" y="2426208"/>
            <a:ext cx="1414400" cy="1414400"/>
          </a:xfrm>
          <a:prstGeom prst="ellipse">
            <a:avLst/>
          </a:prstGeom>
          <a:noFill/>
          <a:ln>
            <a:noFill/>
          </a:ln>
        </p:spPr>
      </p:sp>
      <p:sp>
        <p:nvSpPr>
          <p:cNvPr id="7801" name="Google Shape;7801;g2a39e3d515b_4_3245"/>
          <p:cNvSpPr>
            <a:spLocks noGrp="1"/>
          </p:cNvSpPr>
          <p:nvPr>
            <p:ph type="pic" idx="8"/>
          </p:nvPr>
        </p:nvSpPr>
        <p:spPr>
          <a:xfrm>
            <a:off x="6876311" y="2426208"/>
            <a:ext cx="1414400" cy="1414400"/>
          </a:xfrm>
          <a:prstGeom prst="ellipse">
            <a:avLst/>
          </a:prstGeom>
          <a:noFill/>
          <a:ln>
            <a:noFill/>
          </a:ln>
        </p:spPr>
      </p:sp>
      <p:sp>
        <p:nvSpPr>
          <p:cNvPr id="7802" name="Google Shape;7802;g2a39e3d515b_4_3245"/>
          <p:cNvSpPr>
            <a:spLocks noGrp="1"/>
          </p:cNvSpPr>
          <p:nvPr>
            <p:ph type="pic" idx="9"/>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401264668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12. People Images | 3 people">
  <p:cSld name="12. People Images | 3 people">
    <p:spTree>
      <p:nvGrpSpPr>
        <p:cNvPr id="1" name="Shape 7803"/>
        <p:cNvGrpSpPr/>
        <p:nvPr/>
      </p:nvGrpSpPr>
      <p:grpSpPr>
        <a:xfrm>
          <a:off x="0" y="0"/>
          <a:ext cx="0" cy="0"/>
          <a:chOff x="0" y="0"/>
          <a:chExt cx="0" cy="0"/>
        </a:xfrm>
      </p:grpSpPr>
      <p:sp>
        <p:nvSpPr>
          <p:cNvPr id="7804" name="Google Shape;7804;g2a39e3d515b_4_3258"/>
          <p:cNvSpPr/>
          <p:nvPr/>
        </p:nvSpPr>
        <p:spPr>
          <a:xfrm>
            <a:off x="5665300" y="4698099"/>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b="0" i="0" u="none" strike="noStrike" cap="none">
              <a:solidFill>
                <a:srgbClr val="000000"/>
              </a:solidFill>
              <a:latin typeface="Inter"/>
              <a:ea typeface="Inter"/>
              <a:cs typeface="Inter"/>
              <a:sym typeface="Inter"/>
            </a:endParaRPr>
          </a:p>
        </p:txBody>
      </p:sp>
      <p:sp>
        <p:nvSpPr>
          <p:cNvPr id="7805" name="Google Shape;7805;g2a39e3d515b_4_3258"/>
          <p:cNvSpPr txBox="1">
            <a:spLocks noGrp="1"/>
          </p:cNvSpPr>
          <p:nvPr>
            <p:ph type="title"/>
          </p:nvPr>
        </p:nvSpPr>
        <p:spPr>
          <a:xfrm>
            <a:off x="726833" y="649733"/>
            <a:ext cx="10738400" cy="738664"/>
          </a:xfrm>
          <a:prstGeom prst="rect">
            <a:avLst/>
          </a:prstGeom>
        </p:spPr>
        <p:txBody>
          <a:bodyPr spcFirstLastPara="1" wrap="square" lIns="0" tIns="0" rIns="0" bIns="0" anchor="t" anchorCtr="0">
            <a:spAutoFit/>
          </a:bodyPr>
          <a:lstStyle>
            <a:lvl1pPr lvl="0" rtl="0">
              <a:spcBef>
                <a:spcPts val="0"/>
              </a:spcBef>
              <a:spcAft>
                <a:spcPts val="0"/>
              </a:spcAft>
              <a:buSzPts val="4800"/>
              <a:buNon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806" name="Google Shape;7806;g2a39e3d515b_4_325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pic>
        <p:nvPicPr>
          <p:cNvPr id="7807" name="Google Shape;7807;g2a39e3d515b_4_3258"/>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808" name="Google Shape;7808;g2a39e3d515b_4_3258"/>
          <p:cNvSpPr txBox="1">
            <a:spLocks noGrp="1"/>
          </p:cNvSpPr>
          <p:nvPr>
            <p:ph type="title" idx="2"/>
          </p:nvPr>
        </p:nvSpPr>
        <p:spPr>
          <a:xfrm>
            <a:off x="894633" y="4525100"/>
            <a:ext cx="2108800" cy="438800"/>
          </a:xfrm>
          <a:prstGeom prst="rect">
            <a:avLst/>
          </a:prstGeom>
        </p:spPr>
        <p:txBody>
          <a:bodyPr spcFirstLastPara="1" wrap="square" lIns="0" tIns="0" rIns="0" bIns="0" anchor="t" anchorCtr="0">
            <a:no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09" name="Google Shape;7809;g2a39e3d515b_4_3258"/>
          <p:cNvSpPr>
            <a:spLocks noGrp="1"/>
          </p:cNvSpPr>
          <p:nvPr>
            <p:ph type="pic" idx="3"/>
          </p:nvPr>
        </p:nvSpPr>
        <p:spPr>
          <a:xfrm>
            <a:off x="726833" y="1894067"/>
            <a:ext cx="2444400" cy="2444400"/>
          </a:xfrm>
          <a:prstGeom prst="ellipse">
            <a:avLst/>
          </a:prstGeom>
          <a:noFill/>
          <a:ln>
            <a:noFill/>
          </a:ln>
        </p:spPr>
      </p:sp>
      <p:sp>
        <p:nvSpPr>
          <p:cNvPr id="7810" name="Google Shape;7810;g2a39e3d515b_4_3258"/>
          <p:cNvSpPr txBox="1">
            <a:spLocks noGrp="1"/>
          </p:cNvSpPr>
          <p:nvPr>
            <p:ph type="title" idx="4"/>
          </p:nvPr>
        </p:nvSpPr>
        <p:spPr>
          <a:xfrm>
            <a:off x="9188633" y="4525100"/>
            <a:ext cx="2108800" cy="438800"/>
          </a:xfrm>
          <a:prstGeom prst="rect">
            <a:avLst/>
          </a:prstGeom>
        </p:spPr>
        <p:txBody>
          <a:bodyPr spcFirstLastPara="1" wrap="square" lIns="0" tIns="0" rIns="0" bIns="0" anchor="t" anchorCtr="0">
            <a:no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11" name="Google Shape;7811;g2a39e3d515b_4_3258"/>
          <p:cNvSpPr>
            <a:spLocks noGrp="1"/>
          </p:cNvSpPr>
          <p:nvPr>
            <p:ph type="pic" idx="5"/>
          </p:nvPr>
        </p:nvSpPr>
        <p:spPr>
          <a:xfrm>
            <a:off x="9020833" y="1894067"/>
            <a:ext cx="2444400" cy="2444400"/>
          </a:xfrm>
          <a:prstGeom prst="ellipse">
            <a:avLst/>
          </a:prstGeom>
          <a:noFill/>
          <a:ln>
            <a:noFill/>
          </a:ln>
        </p:spPr>
      </p:sp>
      <p:sp>
        <p:nvSpPr>
          <p:cNvPr id="7812" name="Google Shape;7812;g2a39e3d515b_4_3258"/>
          <p:cNvSpPr txBox="1">
            <a:spLocks noGrp="1"/>
          </p:cNvSpPr>
          <p:nvPr>
            <p:ph type="title" idx="6"/>
          </p:nvPr>
        </p:nvSpPr>
        <p:spPr>
          <a:xfrm>
            <a:off x="5041633" y="4525100"/>
            <a:ext cx="2108800" cy="438800"/>
          </a:xfrm>
          <a:prstGeom prst="rect">
            <a:avLst/>
          </a:prstGeom>
        </p:spPr>
        <p:txBody>
          <a:bodyPr spcFirstLastPara="1" wrap="square" lIns="0" tIns="0" rIns="0" bIns="0" anchor="t" anchorCtr="0">
            <a:no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13" name="Google Shape;7813;g2a39e3d515b_4_3258"/>
          <p:cNvSpPr>
            <a:spLocks noGrp="1"/>
          </p:cNvSpPr>
          <p:nvPr>
            <p:ph type="pic" idx="7"/>
          </p:nvPr>
        </p:nvSpPr>
        <p:spPr>
          <a:xfrm>
            <a:off x="4873833" y="1894067"/>
            <a:ext cx="2444400" cy="2444400"/>
          </a:xfrm>
          <a:prstGeom prst="ellipse">
            <a:avLst/>
          </a:prstGeom>
          <a:noFill/>
          <a:ln>
            <a:noFill/>
          </a:ln>
        </p:spPr>
      </p:sp>
    </p:spTree>
    <p:extLst>
      <p:ext uri="{BB962C8B-B14F-4D97-AF65-F5344CB8AC3E}">
        <p14:creationId xmlns:p14="http://schemas.microsoft.com/office/powerpoint/2010/main" val="423497870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12. People Images | 2 people">
  <p:cSld name="12. People Images | 2 people">
    <p:spTree>
      <p:nvGrpSpPr>
        <p:cNvPr id="1" name="Shape 7814"/>
        <p:cNvGrpSpPr/>
        <p:nvPr/>
      </p:nvGrpSpPr>
      <p:grpSpPr>
        <a:xfrm>
          <a:off x="0" y="0"/>
          <a:ext cx="0" cy="0"/>
          <a:chOff x="0" y="0"/>
          <a:chExt cx="0" cy="0"/>
        </a:xfrm>
      </p:grpSpPr>
      <p:sp>
        <p:nvSpPr>
          <p:cNvPr id="7815" name="Google Shape;7815;g2a39e3d515b_4_3269"/>
          <p:cNvSpPr/>
          <p:nvPr/>
        </p:nvSpPr>
        <p:spPr>
          <a:xfrm>
            <a:off x="5665300" y="4698099"/>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b="0" i="0" u="none" strike="noStrike" cap="none">
              <a:solidFill>
                <a:srgbClr val="000000"/>
              </a:solidFill>
              <a:latin typeface="Inter"/>
              <a:ea typeface="Inter"/>
              <a:cs typeface="Inter"/>
              <a:sym typeface="Inter"/>
            </a:endParaRPr>
          </a:p>
        </p:txBody>
      </p:sp>
      <p:sp>
        <p:nvSpPr>
          <p:cNvPr id="7816" name="Google Shape;7816;g2a39e3d515b_4_3269"/>
          <p:cNvSpPr txBox="1">
            <a:spLocks noGrp="1"/>
          </p:cNvSpPr>
          <p:nvPr>
            <p:ph type="title"/>
          </p:nvPr>
        </p:nvSpPr>
        <p:spPr>
          <a:xfrm>
            <a:off x="726833" y="649733"/>
            <a:ext cx="10738400" cy="738664"/>
          </a:xfrm>
          <a:prstGeom prst="rect">
            <a:avLst/>
          </a:prstGeom>
        </p:spPr>
        <p:txBody>
          <a:bodyPr spcFirstLastPara="1" wrap="square" lIns="0" tIns="0" rIns="0" bIns="0" anchor="t" anchorCtr="0">
            <a:spAutoFit/>
          </a:bodyPr>
          <a:lstStyle>
            <a:lvl1pPr lvl="0" rtl="0">
              <a:spcBef>
                <a:spcPts val="0"/>
              </a:spcBef>
              <a:spcAft>
                <a:spcPts val="0"/>
              </a:spcAft>
              <a:buSzPts val="4800"/>
              <a:buNon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817" name="Google Shape;7817;g2a39e3d515b_4_3269"/>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pic>
        <p:nvPicPr>
          <p:cNvPr id="7818" name="Google Shape;7818;g2a39e3d515b_4_3269"/>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819" name="Google Shape;7819;g2a39e3d515b_4_3269"/>
          <p:cNvSpPr txBox="1">
            <a:spLocks noGrp="1"/>
          </p:cNvSpPr>
          <p:nvPr>
            <p:ph type="title" idx="2"/>
          </p:nvPr>
        </p:nvSpPr>
        <p:spPr>
          <a:xfrm>
            <a:off x="3477633" y="3209600"/>
            <a:ext cx="2108800" cy="287323"/>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Font typeface="Inter"/>
              <a:buNone/>
              <a:defRPr sz="1867">
                <a:latin typeface="Inter"/>
                <a:ea typeface="Inter"/>
                <a:cs typeface="Inter"/>
                <a:sym typeface="Inter"/>
              </a:defRPr>
            </a:lvl2pPr>
            <a:lvl3pPr lvl="2" rtl="0">
              <a:spcBef>
                <a:spcPts val="0"/>
              </a:spcBef>
              <a:spcAft>
                <a:spcPts val="0"/>
              </a:spcAft>
              <a:buSzPts val="2800"/>
              <a:buFont typeface="Inter"/>
              <a:buNone/>
              <a:defRPr sz="1867">
                <a:latin typeface="Inter"/>
                <a:ea typeface="Inter"/>
                <a:cs typeface="Inter"/>
                <a:sym typeface="Inter"/>
              </a:defRPr>
            </a:lvl3pPr>
            <a:lvl4pPr lvl="3" rtl="0">
              <a:spcBef>
                <a:spcPts val="0"/>
              </a:spcBef>
              <a:spcAft>
                <a:spcPts val="0"/>
              </a:spcAft>
              <a:buSzPts val="2800"/>
              <a:buFont typeface="Inter"/>
              <a:buNone/>
              <a:defRPr sz="1867">
                <a:latin typeface="Inter"/>
                <a:ea typeface="Inter"/>
                <a:cs typeface="Inter"/>
                <a:sym typeface="Inter"/>
              </a:defRPr>
            </a:lvl4pPr>
            <a:lvl5pPr lvl="4" rtl="0">
              <a:spcBef>
                <a:spcPts val="0"/>
              </a:spcBef>
              <a:spcAft>
                <a:spcPts val="0"/>
              </a:spcAft>
              <a:buSzPts val="2800"/>
              <a:buFont typeface="Inter"/>
              <a:buNone/>
              <a:defRPr sz="1867">
                <a:latin typeface="Inter"/>
                <a:ea typeface="Inter"/>
                <a:cs typeface="Inter"/>
                <a:sym typeface="Inter"/>
              </a:defRPr>
            </a:lvl5pPr>
            <a:lvl6pPr lvl="5" rtl="0">
              <a:spcBef>
                <a:spcPts val="0"/>
              </a:spcBef>
              <a:spcAft>
                <a:spcPts val="0"/>
              </a:spcAft>
              <a:buSzPts val="2800"/>
              <a:buFont typeface="Inter"/>
              <a:buNone/>
              <a:defRPr sz="1867">
                <a:latin typeface="Inter"/>
                <a:ea typeface="Inter"/>
                <a:cs typeface="Inter"/>
                <a:sym typeface="Inter"/>
              </a:defRPr>
            </a:lvl6pPr>
            <a:lvl7pPr lvl="6" rtl="0">
              <a:spcBef>
                <a:spcPts val="0"/>
              </a:spcBef>
              <a:spcAft>
                <a:spcPts val="0"/>
              </a:spcAft>
              <a:buSzPts val="2800"/>
              <a:buFont typeface="Inter"/>
              <a:buNone/>
              <a:defRPr sz="1867">
                <a:latin typeface="Inter"/>
                <a:ea typeface="Inter"/>
                <a:cs typeface="Inter"/>
                <a:sym typeface="Inter"/>
              </a:defRPr>
            </a:lvl7pPr>
            <a:lvl8pPr lvl="7" rtl="0">
              <a:spcBef>
                <a:spcPts val="0"/>
              </a:spcBef>
              <a:spcAft>
                <a:spcPts val="0"/>
              </a:spcAft>
              <a:buSzPts val="2800"/>
              <a:buFont typeface="Inter"/>
              <a:buNone/>
              <a:defRPr sz="1867">
                <a:latin typeface="Inter"/>
                <a:ea typeface="Inter"/>
                <a:cs typeface="Inter"/>
                <a:sym typeface="Inter"/>
              </a:defRPr>
            </a:lvl8pPr>
            <a:lvl9pPr lvl="8" rtl="0">
              <a:spcBef>
                <a:spcPts val="0"/>
              </a:spcBef>
              <a:spcAft>
                <a:spcPts val="0"/>
              </a:spcAft>
              <a:buSzPts val="2800"/>
              <a:buFont typeface="Inter"/>
              <a:buNone/>
              <a:defRPr sz="1867">
                <a:latin typeface="Inter"/>
                <a:ea typeface="Inter"/>
                <a:cs typeface="Inter"/>
                <a:sym typeface="Inter"/>
              </a:defRPr>
            </a:lvl9pPr>
          </a:lstStyle>
          <a:p>
            <a:endParaRPr/>
          </a:p>
        </p:txBody>
      </p:sp>
      <p:sp>
        <p:nvSpPr>
          <p:cNvPr id="7820" name="Google Shape;7820;g2a39e3d515b_4_3269"/>
          <p:cNvSpPr>
            <a:spLocks noGrp="1"/>
          </p:cNvSpPr>
          <p:nvPr>
            <p:ph type="pic" idx="3"/>
          </p:nvPr>
        </p:nvSpPr>
        <p:spPr>
          <a:xfrm>
            <a:off x="726833" y="2227000"/>
            <a:ext cx="2404000" cy="2404000"/>
          </a:xfrm>
          <a:prstGeom prst="ellipse">
            <a:avLst/>
          </a:prstGeom>
          <a:noFill/>
          <a:ln>
            <a:noFill/>
          </a:ln>
        </p:spPr>
      </p:sp>
      <p:sp>
        <p:nvSpPr>
          <p:cNvPr id="7821" name="Google Shape;7821;g2a39e3d515b_4_3269"/>
          <p:cNvSpPr txBox="1">
            <a:spLocks noGrp="1"/>
          </p:cNvSpPr>
          <p:nvPr>
            <p:ph type="title" idx="4"/>
          </p:nvPr>
        </p:nvSpPr>
        <p:spPr>
          <a:xfrm>
            <a:off x="9356367" y="3209600"/>
            <a:ext cx="2108800" cy="287323"/>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Font typeface="Inter"/>
              <a:buNone/>
              <a:defRPr sz="1867">
                <a:latin typeface="Inter"/>
                <a:ea typeface="Inter"/>
                <a:cs typeface="Inter"/>
                <a:sym typeface="Inter"/>
              </a:defRPr>
            </a:lvl2pPr>
            <a:lvl3pPr lvl="2" rtl="0">
              <a:spcBef>
                <a:spcPts val="0"/>
              </a:spcBef>
              <a:spcAft>
                <a:spcPts val="0"/>
              </a:spcAft>
              <a:buSzPts val="2800"/>
              <a:buFont typeface="Inter"/>
              <a:buNone/>
              <a:defRPr sz="1867">
                <a:latin typeface="Inter"/>
                <a:ea typeface="Inter"/>
                <a:cs typeface="Inter"/>
                <a:sym typeface="Inter"/>
              </a:defRPr>
            </a:lvl3pPr>
            <a:lvl4pPr lvl="3" rtl="0">
              <a:spcBef>
                <a:spcPts val="0"/>
              </a:spcBef>
              <a:spcAft>
                <a:spcPts val="0"/>
              </a:spcAft>
              <a:buSzPts val="2800"/>
              <a:buFont typeface="Inter"/>
              <a:buNone/>
              <a:defRPr sz="1867">
                <a:latin typeface="Inter"/>
                <a:ea typeface="Inter"/>
                <a:cs typeface="Inter"/>
                <a:sym typeface="Inter"/>
              </a:defRPr>
            </a:lvl4pPr>
            <a:lvl5pPr lvl="4" rtl="0">
              <a:spcBef>
                <a:spcPts val="0"/>
              </a:spcBef>
              <a:spcAft>
                <a:spcPts val="0"/>
              </a:spcAft>
              <a:buSzPts val="2800"/>
              <a:buFont typeface="Inter"/>
              <a:buNone/>
              <a:defRPr sz="1867">
                <a:latin typeface="Inter"/>
                <a:ea typeface="Inter"/>
                <a:cs typeface="Inter"/>
                <a:sym typeface="Inter"/>
              </a:defRPr>
            </a:lvl5pPr>
            <a:lvl6pPr lvl="5" rtl="0">
              <a:spcBef>
                <a:spcPts val="0"/>
              </a:spcBef>
              <a:spcAft>
                <a:spcPts val="0"/>
              </a:spcAft>
              <a:buSzPts val="2800"/>
              <a:buFont typeface="Inter"/>
              <a:buNone/>
              <a:defRPr sz="1867">
                <a:latin typeface="Inter"/>
                <a:ea typeface="Inter"/>
                <a:cs typeface="Inter"/>
                <a:sym typeface="Inter"/>
              </a:defRPr>
            </a:lvl6pPr>
            <a:lvl7pPr lvl="6" rtl="0">
              <a:spcBef>
                <a:spcPts val="0"/>
              </a:spcBef>
              <a:spcAft>
                <a:spcPts val="0"/>
              </a:spcAft>
              <a:buSzPts val="2800"/>
              <a:buFont typeface="Inter"/>
              <a:buNone/>
              <a:defRPr sz="1867">
                <a:latin typeface="Inter"/>
                <a:ea typeface="Inter"/>
                <a:cs typeface="Inter"/>
                <a:sym typeface="Inter"/>
              </a:defRPr>
            </a:lvl7pPr>
            <a:lvl8pPr lvl="7" rtl="0">
              <a:spcBef>
                <a:spcPts val="0"/>
              </a:spcBef>
              <a:spcAft>
                <a:spcPts val="0"/>
              </a:spcAft>
              <a:buSzPts val="2800"/>
              <a:buFont typeface="Inter"/>
              <a:buNone/>
              <a:defRPr sz="1867">
                <a:latin typeface="Inter"/>
                <a:ea typeface="Inter"/>
                <a:cs typeface="Inter"/>
                <a:sym typeface="Inter"/>
              </a:defRPr>
            </a:lvl8pPr>
            <a:lvl9pPr lvl="8" rtl="0">
              <a:spcBef>
                <a:spcPts val="0"/>
              </a:spcBef>
              <a:spcAft>
                <a:spcPts val="0"/>
              </a:spcAft>
              <a:buSzPts val="2800"/>
              <a:buFont typeface="Inter"/>
              <a:buNone/>
              <a:defRPr sz="1867">
                <a:latin typeface="Inter"/>
                <a:ea typeface="Inter"/>
                <a:cs typeface="Inter"/>
                <a:sym typeface="Inter"/>
              </a:defRPr>
            </a:lvl9pPr>
          </a:lstStyle>
          <a:p>
            <a:endParaRPr/>
          </a:p>
        </p:txBody>
      </p:sp>
      <p:sp>
        <p:nvSpPr>
          <p:cNvPr id="7822" name="Google Shape;7822;g2a39e3d515b_4_3269"/>
          <p:cNvSpPr>
            <a:spLocks noGrp="1"/>
          </p:cNvSpPr>
          <p:nvPr>
            <p:ph type="pic" idx="5"/>
          </p:nvPr>
        </p:nvSpPr>
        <p:spPr>
          <a:xfrm>
            <a:off x="6605567" y="2227000"/>
            <a:ext cx="2404000" cy="2404000"/>
          </a:xfrm>
          <a:prstGeom prst="ellipse">
            <a:avLst/>
          </a:prstGeom>
          <a:noFill/>
          <a:ln>
            <a:noFill/>
          </a:ln>
        </p:spPr>
      </p:sp>
    </p:spTree>
    <p:extLst>
      <p:ext uri="{BB962C8B-B14F-4D97-AF65-F5344CB8AC3E}">
        <p14:creationId xmlns:p14="http://schemas.microsoft.com/office/powerpoint/2010/main" val="83121653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12. People Images | 1 person">
  <p:cSld name="12. People Images | 1 person">
    <p:spTree>
      <p:nvGrpSpPr>
        <p:cNvPr id="1" name="Shape 7823"/>
        <p:cNvGrpSpPr/>
        <p:nvPr/>
      </p:nvGrpSpPr>
      <p:grpSpPr>
        <a:xfrm>
          <a:off x="0" y="0"/>
          <a:ext cx="0" cy="0"/>
          <a:chOff x="0" y="0"/>
          <a:chExt cx="0" cy="0"/>
        </a:xfrm>
      </p:grpSpPr>
      <p:sp>
        <p:nvSpPr>
          <p:cNvPr id="7824" name="Google Shape;7824;g2a39e3d515b_4_3278"/>
          <p:cNvSpPr/>
          <p:nvPr/>
        </p:nvSpPr>
        <p:spPr>
          <a:xfrm>
            <a:off x="536699" y="3001635"/>
            <a:ext cx="11650993" cy="3855839"/>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b="0" i="0" u="none" strike="noStrike" cap="none">
              <a:solidFill>
                <a:srgbClr val="000000"/>
              </a:solidFill>
              <a:latin typeface="Inter"/>
              <a:ea typeface="Inter"/>
              <a:cs typeface="Inter"/>
              <a:sym typeface="Inter"/>
            </a:endParaRPr>
          </a:p>
        </p:txBody>
      </p:sp>
      <p:sp>
        <p:nvSpPr>
          <p:cNvPr id="7825" name="Google Shape;7825;g2a39e3d515b_4_327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pic>
        <p:nvPicPr>
          <p:cNvPr id="7826" name="Google Shape;7826;g2a39e3d515b_4_3278"/>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827" name="Google Shape;7827;g2a39e3d515b_4_3278"/>
          <p:cNvSpPr txBox="1">
            <a:spLocks noGrp="1"/>
          </p:cNvSpPr>
          <p:nvPr>
            <p:ph type="title"/>
          </p:nvPr>
        </p:nvSpPr>
        <p:spPr>
          <a:xfrm>
            <a:off x="726833" y="2896867"/>
            <a:ext cx="5303600" cy="738664"/>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4800"/>
              <a:buNone/>
              <a:defRPr>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828" name="Google Shape;7828;g2a39e3d515b_4_3278"/>
          <p:cNvSpPr txBox="1">
            <a:spLocks noGrp="1"/>
          </p:cNvSpPr>
          <p:nvPr>
            <p:ph type="subTitle" idx="1"/>
          </p:nvPr>
        </p:nvSpPr>
        <p:spPr>
          <a:xfrm>
            <a:off x="731520" y="731520"/>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Font typeface="Inter SemiBold"/>
              <a:buNone/>
              <a:defRPr>
                <a:solidFill>
                  <a:srgbClr val="000000"/>
                </a:solidFill>
                <a:latin typeface="Inter SemiBold"/>
                <a:ea typeface="Inter SemiBold"/>
                <a:cs typeface="Inter SemiBold"/>
                <a:sym typeface="Inter SemiBold"/>
              </a:defRPr>
            </a:lvl2pPr>
            <a:lvl3pPr lvl="2" rtl="0">
              <a:spcBef>
                <a:spcPts val="0"/>
              </a:spcBef>
              <a:spcAft>
                <a:spcPts val="0"/>
              </a:spcAft>
              <a:buClr>
                <a:srgbClr val="000000"/>
              </a:buClr>
              <a:buSzPts val="2000"/>
              <a:buFont typeface="Inter SemiBold"/>
              <a:buNone/>
              <a:defRPr>
                <a:solidFill>
                  <a:srgbClr val="000000"/>
                </a:solidFill>
                <a:latin typeface="Inter SemiBold"/>
                <a:ea typeface="Inter SemiBold"/>
                <a:cs typeface="Inter SemiBold"/>
                <a:sym typeface="Inter SemiBold"/>
              </a:defRPr>
            </a:lvl3pPr>
            <a:lvl4pPr lvl="3"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4pPr>
            <a:lvl5pPr lvl="4"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5pPr>
            <a:lvl6pPr lvl="5"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6pPr>
            <a:lvl7pPr lvl="6"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7pPr>
            <a:lvl8pPr lvl="7"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8pPr>
            <a:lvl9pPr lvl="8"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7829" name="Google Shape;7829;g2a39e3d515b_4_3278"/>
          <p:cNvSpPr>
            <a:spLocks noGrp="1"/>
          </p:cNvSpPr>
          <p:nvPr>
            <p:ph type="pic" idx="2"/>
          </p:nvPr>
        </p:nvSpPr>
        <p:spPr>
          <a:xfrm>
            <a:off x="6476767" y="731520"/>
            <a:ext cx="4988400" cy="4988400"/>
          </a:xfrm>
          <a:prstGeom prst="ellipse">
            <a:avLst/>
          </a:prstGeom>
          <a:noFill/>
          <a:ln>
            <a:noFill/>
          </a:ln>
        </p:spPr>
      </p:sp>
      <p:sp>
        <p:nvSpPr>
          <p:cNvPr id="7830" name="Google Shape;7830;g2a39e3d515b_4_3278"/>
          <p:cNvSpPr txBox="1">
            <a:spLocks noGrp="1"/>
          </p:cNvSpPr>
          <p:nvPr>
            <p:ph type="title" idx="3"/>
          </p:nvPr>
        </p:nvSpPr>
        <p:spPr>
          <a:xfrm>
            <a:off x="726833" y="3397767"/>
            <a:ext cx="5303600" cy="28732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800"/>
              <a:buFont typeface="Inter"/>
              <a:buNone/>
              <a:defRPr sz="1867">
                <a:solidFill>
                  <a:srgbClr val="000000"/>
                </a:solidFill>
                <a:latin typeface="Inter"/>
                <a:ea typeface="Inter"/>
                <a:cs typeface="Inter"/>
                <a:sym typeface="Inter"/>
              </a:defRPr>
            </a:lvl1pPr>
            <a:lvl2pPr lvl="1" rtl="0">
              <a:spcBef>
                <a:spcPts val="0"/>
              </a:spcBef>
              <a:spcAft>
                <a:spcPts val="0"/>
              </a:spcAft>
              <a:buClr>
                <a:srgbClr val="000000"/>
              </a:buClr>
              <a:buSzPts val="2800"/>
              <a:buNone/>
              <a:defRPr sz="1867">
                <a:solidFill>
                  <a:srgbClr val="000000"/>
                </a:solidFill>
              </a:defRPr>
            </a:lvl2pPr>
            <a:lvl3pPr lvl="2" rtl="0">
              <a:spcBef>
                <a:spcPts val="0"/>
              </a:spcBef>
              <a:spcAft>
                <a:spcPts val="0"/>
              </a:spcAft>
              <a:buClr>
                <a:srgbClr val="000000"/>
              </a:buClr>
              <a:buSzPts val="2800"/>
              <a:buNone/>
              <a:defRPr sz="1867">
                <a:solidFill>
                  <a:srgbClr val="000000"/>
                </a:solidFill>
              </a:defRPr>
            </a:lvl3pPr>
            <a:lvl4pPr lvl="3" rtl="0">
              <a:spcBef>
                <a:spcPts val="0"/>
              </a:spcBef>
              <a:spcAft>
                <a:spcPts val="0"/>
              </a:spcAft>
              <a:buClr>
                <a:srgbClr val="000000"/>
              </a:buClr>
              <a:buSzPts val="2800"/>
              <a:buNone/>
              <a:defRPr sz="1867">
                <a:solidFill>
                  <a:srgbClr val="000000"/>
                </a:solidFill>
              </a:defRPr>
            </a:lvl4pPr>
            <a:lvl5pPr lvl="4" rtl="0">
              <a:spcBef>
                <a:spcPts val="0"/>
              </a:spcBef>
              <a:spcAft>
                <a:spcPts val="0"/>
              </a:spcAft>
              <a:buClr>
                <a:srgbClr val="000000"/>
              </a:buClr>
              <a:buSzPts val="2800"/>
              <a:buNone/>
              <a:defRPr sz="1867">
                <a:solidFill>
                  <a:srgbClr val="000000"/>
                </a:solidFill>
              </a:defRPr>
            </a:lvl5pPr>
            <a:lvl6pPr lvl="5" rtl="0">
              <a:spcBef>
                <a:spcPts val="0"/>
              </a:spcBef>
              <a:spcAft>
                <a:spcPts val="0"/>
              </a:spcAft>
              <a:buClr>
                <a:srgbClr val="000000"/>
              </a:buClr>
              <a:buSzPts val="2800"/>
              <a:buNone/>
              <a:defRPr sz="1867">
                <a:solidFill>
                  <a:srgbClr val="000000"/>
                </a:solidFill>
              </a:defRPr>
            </a:lvl6pPr>
            <a:lvl7pPr lvl="6" rtl="0">
              <a:spcBef>
                <a:spcPts val="0"/>
              </a:spcBef>
              <a:spcAft>
                <a:spcPts val="0"/>
              </a:spcAft>
              <a:buClr>
                <a:srgbClr val="000000"/>
              </a:buClr>
              <a:buSzPts val="2800"/>
              <a:buNone/>
              <a:defRPr sz="1867">
                <a:solidFill>
                  <a:srgbClr val="000000"/>
                </a:solidFill>
              </a:defRPr>
            </a:lvl7pPr>
            <a:lvl8pPr lvl="7" rtl="0">
              <a:spcBef>
                <a:spcPts val="0"/>
              </a:spcBef>
              <a:spcAft>
                <a:spcPts val="0"/>
              </a:spcAft>
              <a:buClr>
                <a:srgbClr val="000000"/>
              </a:buClr>
              <a:buSzPts val="2800"/>
              <a:buNone/>
              <a:defRPr sz="1867">
                <a:solidFill>
                  <a:srgbClr val="000000"/>
                </a:solidFill>
              </a:defRPr>
            </a:lvl8pPr>
            <a:lvl9pPr lvl="8" rtl="0">
              <a:spcBef>
                <a:spcPts val="0"/>
              </a:spcBef>
              <a:spcAft>
                <a:spcPts val="0"/>
              </a:spcAft>
              <a:buClr>
                <a:srgbClr val="000000"/>
              </a:buClr>
              <a:buSzPts val="2800"/>
              <a:buNone/>
              <a:defRPr sz="1867">
                <a:solidFill>
                  <a:srgbClr val="000000"/>
                </a:solidFill>
              </a:defRPr>
            </a:lvl9pPr>
          </a:lstStyle>
          <a:p>
            <a:endParaRPr/>
          </a:p>
        </p:txBody>
      </p:sp>
    </p:spTree>
    <p:extLst>
      <p:ext uri="{BB962C8B-B14F-4D97-AF65-F5344CB8AC3E}">
        <p14:creationId xmlns:p14="http://schemas.microsoft.com/office/powerpoint/2010/main" val="33314953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12. People Images | 1 person 1">
  <p:cSld name="12. People Images | 1 person 1">
    <p:spTree>
      <p:nvGrpSpPr>
        <p:cNvPr id="1" name="Shape 7831"/>
        <p:cNvGrpSpPr/>
        <p:nvPr/>
      </p:nvGrpSpPr>
      <p:grpSpPr>
        <a:xfrm>
          <a:off x="0" y="0"/>
          <a:ext cx="0" cy="0"/>
          <a:chOff x="0" y="0"/>
          <a:chExt cx="0" cy="0"/>
        </a:xfrm>
      </p:grpSpPr>
      <p:sp>
        <p:nvSpPr>
          <p:cNvPr id="7832" name="Google Shape;7832;g2a39e3d515b_4_3286"/>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Inter"/>
              <a:ea typeface="Inter"/>
              <a:cs typeface="Inter"/>
              <a:sym typeface="Inter"/>
            </a:endParaRPr>
          </a:p>
        </p:txBody>
      </p:sp>
      <p:sp>
        <p:nvSpPr>
          <p:cNvPr id="7833" name="Google Shape;7833;g2a39e3d515b_4_328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pic>
        <p:nvPicPr>
          <p:cNvPr id="7834" name="Google Shape;7834;g2a39e3d515b_4_3286"/>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835" name="Google Shape;7835;g2a39e3d515b_4_3286"/>
          <p:cNvSpPr>
            <a:spLocks noGrp="1"/>
          </p:cNvSpPr>
          <p:nvPr>
            <p:ph type="pic" idx="2"/>
          </p:nvPr>
        </p:nvSpPr>
        <p:spPr>
          <a:xfrm>
            <a:off x="6476767" y="731520"/>
            <a:ext cx="4988400" cy="4988400"/>
          </a:xfrm>
          <a:prstGeom prst="ellipse">
            <a:avLst/>
          </a:prstGeom>
          <a:noFill/>
          <a:ln>
            <a:noFill/>
          </a:ln>
        </p:spPr>
      </p:sp>
      <p:sp>
        <p:nvSpPr>
          <p:cNvPr id="7836" name="Google Shape;7836;g2a39e3d515b_4_3286"/>
          <p:cNvSpPr txBox="1">
            <a:spLocks noGrp="1"/>
          </p:cNvSpPr>
          <p:nvPr>
            <p:ph type="title"/>
          </p:nvPr>
        </p:nvSpPr>
        <p:spPr>
          <a:xfrm>
            <a:off x="726833" y="2896867"/>
            <a:ext cx="5303600" cy="738664"/>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4800"/>
              <a:buNone/>
              <a:defRPr>
                <a:solidFill>
                  <a:srgbClr val="000000"/>
                </a:solidFill>
              </a:defRPr>
            </a:lvl1pPr>
            <a:lvl2pPr lvl="1" rtl="0">
              <a:spcBef>
                <a:spcPts val="0"/>
              </a:spcBef>
              <a:spcAft>
                <a:spcPts val="0"/>
              </a:spcAft>
              <a:buClr>
                <a:srgbClr val="000000"/>
              </a:buClr>
              <a:buSzPts val="5600"/>
              <a:buNone/>
              <a:defRPr>
                <a:solidFill>
                  <a:srgbClr val="000000"/>
                </a:solidFill>
              </a:defRPr>
            </a:lvl2pPr>
            <a:lvl3pPr lvl="2" rtl="0">
              <a:spcBef>
                <a:spcPts val="0"/>
              </a:spcBef>
              <a:spcAft>
                <a:spcPts val="0"/>
              </a:spcAft>
              <a:buClr>
                <a:srgbClr val="000000"/>
              </a:buClr>
              <a:buSzPts val="5600"/>
              <a:buNone/>
              <a:defRPr>
                <a:solidFill>
                  <a:srgbClr val="000000"/>
                </a:solidFill>
              </a:defRPr>
            </a:lvl3pPr>
            <a:lvl4pPr lvl="3" rtl="0">
              <a:spcBef>
                <a:spcPts val="0"/>
              </a:spcBef>
              <a:spcAft>
                <a:spcPts val="0"/>
              </a:spcAft>
              <a:buClr>
                <a:srgbClr val="000000"/>
              </a:buClr>
              <a:buSzPts val="5600"/>
              <a:buNone/>
              <a:defRPr>
                <a:solidFill>
                  <a:srgbClr val="000000"/>
                </a:solidFill>
              </a:defRPr>
            </a:lvl4pPr>
            <a:lvl5pPr lvl="4" rtl="0">
              <a:spcBef>
                <a:spcPts val="0"/>
              </a:spcBef>
              <a:spcAft>
                <a:spcPts val="0"/>
              </a:spcAft>
              <a:buClr>
                <a:srgbClr val="000000"/>
              </a:buClr>
              <a:buSzPts val="5600"/>
              <a:buNone/>
              <a:defRPr>
                <a:solidFill>
                  <a:srgbClr val="000000"/>
                </a:solidFill>
              </a:defRPr>
            </a:lvl5pPr>
            <a:lvl6pPr lvl="5" rtl="0">
              <a:spcBef>
                <a:spcPts val="0"/>
              </a:spcBef>
              <a:spcAft>
                <a:spcPts val="0"/>
              </a:spcAft>
              <a:buClr>
                <a:srgbClr val="000000"/>
              </a:buClr>
              <a:buSzPts val="5600"/>
              <a:buNone/>
              <a:defRPr>
                <a:solidFill>
                  <a:srgbClr val="000000"/>
                </a:solidFill>
              </a:defRPr>
            </a:lvl6pPr>
            <a:lvl7pPr lvl="6" rtl="0">
              <a:spcBef>
                <a:spcPts val="0"/>
              </a:spcBef>
              <a:spcAft>
                <a:spcPts val="0"/>
              </a:spcAft>
              <a:buClr>
                <a:srgbClr val="000000"/>
              </a:buClr>
              <a:buSzPts val="5600"/>
              <a:buNone/>
              <a:defRPr>
                <a:solidFill>
                  <a:srgbClr val="000000"/>
                </a:solidFill>
              </a:defRPr>
            </a:lvl7pPr>
            <a:lvl8pPr lvl="7" rtl="0">
              <a:spcBef>
                <a:spcPts val="0"/>
              </a:spcBef>
              <a:spcAft>
                <a:spcPts val="0"/>
              </a:spcAft>
              <a:buClr>
                <a:srgbClr val="000000"/>
              </a:buClr>
              <a:buSzPts val="5600"/>
              <a:buNone/>
              <a:defRPr>
                <a:solidFill>
                  <a:srgbClr val="000000"/>
                </a:solidFill>
              </a:defRPr>
            </a:lvl8pPr>
            <a:lvl9pPr lvl="8" rtl="0">
              <a:spcBef>
                <a:spcPts val="0"/>
              </a:spcBef>
              <a:spcAft>
                <a:spcPts val="0"/>
              </a:spcAft>
              <a:buClr>
                <a:srgbClr val="000000"/>
              </a:buClr>
              <a:buSzPts val="5600"/>
              <a:buNone/>
              <a:defRPr>
                <a:solidFill>
                  <a:srgbClr val="000000"/>
                </a:solidFill>
              </a:defRPr>
            </a:lvl9pPr>
          </a:lstStyle>
          <a:p>
            <a:endParaRPr/>
          </a:p>
        </p:txBody>
      </p:sp>
      <p:sp>
        <p:nvSpPr>
          <p:cNvPr id="7837" name="Google Shape;7837;g2a39e3d515b_4_3286"/>
          <p:cNvSpPr txBox="1">
            <a:spLocks noGrp="1"/>
          </p:cNvSpPr>
          <p:nvPr>
            <p:ph type="subTitle" idx="1"/>
          </p:nvPr>
        </p:nvSpPr>
        <p:spPr>
          <a:xfrm>
            <a:off x="731520" y="731520"/>
            <a:ext cx="5303600" cy="30771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000"/>
              <a:buNone/>
              <a:defRPr sz="1333">
                <a:solidFill>
                  <a:srgbClr val="000000"/>
                </a:solidFill>
              </a:defRPr>
            </a:lvl1pPr>
            <a:lvl2pPr lvl="1" rtl="0">
              <a:spcBef>
                <a:spcPts val="0"/>
              </a:spcBef>
              <a:spcAft>
                <a:spcPts val="0"/>
              </a:spcAft>
              <a:buClr>
                <a:srgbClr val="000000"/>
              </a:buClr>
              <a:buSzPts val="2800"/>
              <a:buFont typeface="Inter SemiBold"/>
              <a:buNone/>
              <a:defRPr>
                <a:solidFill>
                  <a:srgbClr val="000000"/>
                </a:solidFill>
                <a:latin typeface="Inter SemiBold"/>
                <a:ea typeface="Inter SemiBold"/>
                <a:cs typeface="Inter SemiBold"/>
                <a:sym typeface="Inter SemiBold"/>
              </a:defRPr>
            </a:lvl2pPr>
            <a:lvl3pPr lvl="2" rtl="0">
              <a:spcBef>
                <a:spcPts val="0"/>
              </a:spcBef>
              <a:spcAft>
                <a:spcPts val="0"/>
              </a:spcAft>
              <a:buClr>
                <a:srgbClr val="000000"/>
              </a:buClr>
              <a:buSzPts val="2000"/>
              <a:buFont typeface="Inter SemiBold"/>
              <a:buNone/>
              <a:defRPr>
                <a:solidFill>
                  <a:srgbClr val="000000"/>
                </a:solidFill>
                <a:latin typeface="Inter SemiBold"/>
                <a:ea typeface="Inter SemiBold"/>
                <a:cs typeface="Inter SemiBold"/>
                <a:sym typeface="Inter SemiBold"/>
              </a:defRPr>
            </a:lvl3pPr>
            <a:lvl4pPr lvl="3"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4pPr>
            <a:lvl5pPr lvl="4"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5pPr>
            <a:lvl6pPr lvl="5"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6pPr>
            <a:lvl7pPr lvl="6"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7pPr>
            <a:lvl8pPr lvl="7"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8pPr>
            <a:lvl9pPr lvl="8" rtl="0">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7838" name="Google Shape;7838;g2a39e3d515b_4_3286"/>
          <p:cNvSpPr txBox="1">
            <a:spLocks noGrp="1"/>
          </p:cNvSpPr>
          <p:nvPr>
            <p:ph type="title" idx="3"/>
          </p:nvPr>
        </p:nvSpPr>
        <p:spPr>
          <a:xfrm>
            <a:off x="726833" y="3397767"/>
            <a:ext cx="5303600" cy="287323"/>
          </a:xfrm>
          <a:prstGeom prst="rect">
            <a:avLst/>
          </a:prstGeom>
        </p:spPr>
        <p:txBody>
          <a:bodyPr spcFirstLastPara="1" wrap="square" lIns="0" tIns="0" rIns="0" bIns="0" anchor="t" anchorCtr="0">
            <a:spAutoFit/>
          </a:bodyPr>
          <a:lstStyle>
            <a:lvl1pPr lvl="0" rtl="0">
              <a:spcBef>
                <a:spcPts val="0"/>
              </a:spcBef>
              <a:spcAft>
                <a:spcPts val="0"/>
              </a:spcAft>
              <a:buClr>
                <a:srgbClr val="000000"/>
              </a:buClr>
              <a:buSzPts val="2800"/>
              <a:buFont typeface="Inter"/>
              <a:buNone/>
              <a:defRPr sz="1867">
                <a:solidFill>
                  <a:srgbClr val="000000"/>
                </a:solidFill>
                <a:latin typeface="Inter"/>
                <a:ea typeface="Inter"/>
                <a:cs typeface="Inter"/>
                <a:sym typeface="Inter"/>
              </a:defRPr>
            </a:lvl1pPr>
            <a:lvl2pPr lvl="1" rtl="0">
              <a:spcBef>
                <a:spcPts val="0"/>
              </a:spcBef>
              <a:spcAft>
                <a:spcPts val="0"/>
              </a:spcAft>
              <a:buClr>
                <a:srgbClr val="000000"/>
              </a:buClr>
              <a:buSzPts val="2800"/>
              <a:buNone/>
              <a:defRPr sz="1867">
                <a:solidFill>
                  <a:srgbClr val="000000"/>
                </a:solidFill>
              </a:defRPr>
            </a:lvl2pPr>
            <a:lvl3pPr lvl="2" rtl="0">
              <a:spcBef>
                <a:spcPts val="0"/>
              </a:spcBef>
              <a:spcAft>
                <a:spcPts val="0"/>
              </a:spcAft>
              <a:buClr>
                <a:srgbClr val="000000"/>
              </a:buClr>
              <a:buSzPts val="2800"/>
              <a:buNone/>
              <a:defRPr sz="1867">
                <a:solidFill>
                  <a:srgbClr val="000000"/>
                </a:solidFill>
              </a:defRPr>
            </a:lvl3pPr>
            <a:lvl4pPr lvl="3" rtl="0">
              <a:spcBef>
                <a:spcPts val="0"/>
              </a:spcBef>
              <a:spcAft>
                <a:spcPts val="0"/>
              </a:spcAft>
              <a:buClr>
                <a:srgbClr val="000000"/>
              </a:buClr>
              <a:buSzPts val="2800"/>
              <a:buNone/>
              <a:defRPr sz="1867">
                <a:solidFill>
                  <a:srgbClr val="000000"/>
                </a:solidFill>
              </a:defRPr>
            </a:lvl4pPr>
            <a:lvl5pPr lvl="4" rtl="0">
              <a:spcBef>
                <a:spcPts val="0"/>
              </a:spcBef>
              <a:spcAft>
                <a:spcPts val="0"/>
              </a:spcAft>
              <a:buClr>
                <a:srgbClr val="000000"/>
              </a:buClr>
              <a:buSzPts val="2800"/>
              <a:buNone/>
              <a:defRPr sz="1867">
                <a:solidFill>
                  <a:srgbClr val="000000"/>
                </a:solidFill>
              </a:defRPr>
            </a:lvl5pPr>
            <a:lvl6pPr lvl="5" rtl="0">
              <a:spcBef>
                <a:spcPts val="0"/>
              </a:spcBef>
              <a:spcAft>
                <a:spcPts val="0"/>
              </a:spcAft>
              <a:buClr>
                <a:srgbClr val="000000"/>
              </a:buClr>
              <a:buSzPts val="2800"/>
              <a:buNone/>
              <a:defRPr sz="1867">
                <a:solidFill>
                  <a:srgbClr val="000000"/>
                </a:solidFill>
              </a:defRPr>
            </a:lvl6pPr>
            <a:lvl7pPr lvl="6" rtl="0">
              <a:spcBef>
                <a:spcPts val="0"/>
              </a:spcBef>
              <a:spcAft>
                <a:spcPts val="0"/>
              </a:spcAft>
              <a:buClr>
                <a:srgbClr val="000000"/>
              </a:buClr>
              <a:buSzPts val="2800"/>
              <a:buNone/>
              <a:defRPr sz="1867">
                <a:solidFill>
                  <a:srgbClr val="000000"/>
                </a:solidFill>
              </a:defRPr>
            </a:lvl7pPr>
            <a:lvl8pPr lvl="7" rtl="0">
              <a:spcBef>
                <a:spcPts val="0"/>
              </a:spcBef>
              <a:spcAft>
                <a:spcPts val="0"/>
              </a:spcAft>
              <a:buClr>
                <a:srgbClr val="000000"/>
              </a:buClr>
              <a:buSzPts val="2800"/>
              <a:buNone/>
              <a:defRPr sz="1867">
                <a:solidFill>
                  <a:srgbClr val="000000"/>
                </a:solidFill>
              </a:defRPr>
            </a:lvl8pPr>
            <a:lvl9pPr lvl="8" rtl="0">
              <a:spcBef>
                <a:spcPts val="0"/>
              </a:spcBef>
              <a:spcAft>
                <a:spcPts val="0"/>
              </a:spcAft>
              <a:buClr>
                <a:srgbClr val="000000"/>
              </a:buClr>
              <a:buSzPts val="2800"/>
              <a:buNone/>
              <a:defRPr sz="1867">
                <a:solidFill>
                  <a:srgbClr val="000000"/>
                </a:solidFill>
              </a:defRPr>
            </a:lvl9pPr>
          </a:lstStyle>
          <a:p>
            <a:endParaRPr/>
          </a:p>
        </p:txBody>
      </p:sp>
    </p:spTree>
    <p:extLst>
      <p:ext uri="{BB962C8B-B14F-4D97-AF65-F5344CB8AC3E}">
        <p14:creationId xmlns:p14="http://schemas.microsoft.com/office/powerpoint/2010/main" val="310414378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12. People Images | 5 people">
  <p:cSld name="12. People Images | 5 people">
    <p:spTree>
      <p:nvGrpSpPr>
        <p:cNvPr id="1" name="Shape 7839"/>
        <p:cNvGrpSpPr/>
        <p:nvPr/>
      </p:nvGrpSpPr>
      <p:grpSpPr>
        <a:xfrm>
          <a:off x="0" y="0"/>
          <a:ext cx="0" cy="0"/>
          <a:chOff x="0" y="0"/>
          <a:chExt cx="0" cy="0"/>
        </a:xfrm>
      </p:grpSpPr>
      <p:sp>
        <p:nvSpPr>
          <p:cNvPr id="7840" name="Google Shape;7840;g2a39e3d515b_4_3294"/>
          <p:cNvSpPr/>
          <p:nvPr/>
        </p:nvSpPr>
        <p:spPr>
          <a:xfrm>
            <a:off x="5665300" y="4698099"/>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b="0" i="0" u="none" strike="noStrike" cap="none">
              <a:solidFill>
                <a:srgbClr val="000000"/>
              </a:solidFill>
              <a:latin typeface="Inter"/>
              <a:ea typeface="Inter"/>
              <a:cs typeface="Inter"/>
              <a:sym typeface="Inter"/>
            </a:endParaRPr>
          </a:p>
        </p:txBody>
      </p:sp>
      <p:sp>
        <p:nvSpPr>
          <p:cNvPr id="7841" name="Google Shape;7841;g2a39e3d515b_4_3294"/>
          <p:cNvSpPr txBox="1">
            <a:spLocks noGrp="1"/>
          </p:cNvSpPr>
          <p:nvPr>
            <p:ph type="title"/>
          </p:nvPr>
        </p:nvSpPr>
        <p:spPr>
          <a:xfrm>
            <a:off x="726833" y="649733"/>
            <a:ext cx="10738400" cy="738664"/>
          </a:xfrm>
          <a:prstGeom prst="rect">
            <a:avLst/>
          </a:prstGeom>
        </p:spPr>
        <p:txBody>
          <a:bodyPr spcFirstLastPara="1" wrap="square" lIns="0" tIns="0" rIns="0" bIns="0" anchor="t" anchorCtr="0">
            <a:spAutoFit/>
          </a:bodyPr>
          <a:lstStyle>
            <a:lvl1pPr lvl="0" rtl="0">
              <a:spcBef>
                <a:spcPts val="0"/>
              </a:spcBef>
              <a:spcAft>
                <a:spcPts val="0"/>
              </a:spcAft>
              <a:buSzPts val="4800"/>
              <a:buNon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842" name="Google Shape;7842;g2a39e3d515b_4_329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pic>
        <p:nvPicPr>
          <p:cNvPr id="7843" name="Google Shape;7843;g2a39e3d515b_4_3294"/>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844" name="Google Shape;7844;g2a39e3d515b_4_3294"/>
          <p:cNvSpPr txBox="1">
            <a:spLocks noGrp="1"/>
          </p:cNvSpPr>
          <p:nvPr>
            <p:ph type="title" idx="2"/>
          </p:nvPr>
        </p:nvSpPr>
        <p:spPr>
          <a:xfrm>
            <a:off x="726833" y="39867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45" name="Google Shape;7845;g2a39e3d515b_4_3294"/>
          <p:cNvSpPr txBox="1">
            <a:spLocks noGrp="1"/>
          </p:cNvSpPr>
          <p:nvPr>
            <p:ph type="title" idx="3"/>
          </p:nvPr>
        </p:nvSpPr>
        <p:spPr>
          <a:xfrm>
            <a:off x="2963067" y="39867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46" name="Google Shape;7846;g2a39e3d515b_4_3294"/>
          <p:cNvSpPr txBox="1">
            <a:spLocks noGrp="1"/>
          </p:cNvSpPr>
          <p:nvPr>
            <p:ph type="title" idx="4"/>
          </p:nvPr>
        </p:nvSpPr>
        <p:spPr>
          <a:xfrm>
            <a:off x="5193792" y="39867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47" name="Google Shape;7847;g2a39e3d515b_4_3294"/>
          <p:cNvSpPr txBox="1">
            <a:spLocks noGrp="1"/>
          </p:cNvSpPr>
          <p:nvPr>
            <p:ph type="title" idx="5"/>
          </p:nvPr>
        </p:nvSpPr>
        <p:spPr>
          <a:xfrm>
            <a:off x="7437120" y="39867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48" name="Google Shape;7848;g2a39e3d515b_4_3294"/>
          <p:cNvSpPr txBox="1">
            <a:spLocks noGrp="1"/>
          </p:cNvSpPr>
          <p:nvPr>
            <p:ph type="title" idx="6"/>
          </p:nvPr>
        </p:nvSpPr>
        <p:spPr>
          <a:xfrm>
            <a:off x="9668256" y="39867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49" name="Google Shape;7849;g2a39e3d515b_4_3294"/>
          <p:cNvSpPr>
            <a:spLocks noGrp="1"/>
          </p:cNvSpPr>
          <p:nvPr>
            <p:ph type="pic" idx="7"/>
          </p:nvPr>
        </p:nvSpPr>
        <p:spPr>
          <a:xfrm>
            <a:off x="914400" y="2426208"/>
            <a:ext cx="1414400" cy="1414400"/>
          </a:xfrm>
          <a:prstGeom prst="ellipse">
            <a:avLst/>
          </a:prstGeom>
          <a:noFill/>
          <a:ln>
            <a:noFill/>
          </a:ln>
        </p:spPr>
      </p:sp>
      <p:sp>
        <p:nvSpPr>
          <p:cNvPr id="7850" name="Google Shape;7850;g2a39e3d515b_4_3294"/>
          <p:cNvSpPr>
            <a:spLocks noGrp="1"/>
          </p:cNvSpPr>
          <p:nvPr>
            <p:ph type="pic" idx="8"/>
          </p:nvPr>
        </p:nvSpPr>
        <p:spPr>
          <a:xfrm>
            <a:off x="3150117" y="2426208"/>
            <a:ext cx="1414400" cy="1414400"/>
          </a:xfrm>
          <a:prstGeom prst="ellipse">
            <a:avLst/>
          </a:prstGeom>
          <a:noFill/>
          <a:ln>
            <a:noFill/>
          </a:ln>
        </p:spPr>
      </p:sp>
      <p:sp>
        <p:nvSpPr>
          <p:cNvPr id="7851" name="Google Shape;7851;g2a39e3d515b_4_3294"/>
          <p:cNvSpPr>
            <a:spLocks noGrp="1"/>
          </p:cNvSpPr>
          <p:nvPr>
            <p:ph type="pic" idx="9"/>
          </p:nvPr>
        </p:nvSpPr>
        <p:spPr>
          <a:xfrm>
            <a:off x="5385833" y="2426208"/>
            <a:ext cx="1414400" cy="1414400"/>
          </a:xfrm>
          <a:prstGeom prst="ellipse">
            <a:avLst/>
          </a:prstGeom>
          <a:noFill/>
          <a:ln>
            <a:noFill/>
          </a:ln>
        </p:spPr>
      </p:sp>
      <p:sp>
        <p:nvSpPr>
          <p:cNvPr id="7852" name="Google Shape;7852;g2a39e3d515b_4_3294"/>
          <p:cNvSpPr>
            <a:spLocks noGrp="1"/>
          </p:cNvSpPr>
          <p:nvPr>
            <p:ph type="pic" idx="13"/>
          </p:nvPr>
        </p:nvSpPr>
        <p:spPr>
          <a:xfrm>
            <a:off x="7621550" y="2426208"/>
            <a:ext cx="1414400" cy="1414400"/>
          </a:xfrm>
          <a:prstGeom prst="ellipse">
            <a:avLst/>
          </a:prstGeom>
          <a:noFill/>
          <a:ln>
            <a:noFill/>
          </a:ln>
        </p:spPr>
      </p:sp>
      <p:sp>
        <p:nvSpPr>
          <p:cNvPr id="7853" name="Google Shape;7853;g2a39e3d515b_4_3294"/>
          <p:cNvSpPr>
            <a:spLocks noGrp="1"/>
          </p:cNvSpPr>
          <p:nvPr>
            <p:ph type="pic" idx="14"/>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230132086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12. People Images | 10 people">
  <p:cSld name="12. People Images | 10 people">
    <p:spTree>
      <p:nvGrpSpPr>
        <p:cNvPr id="1" name="Shape 7854"/>
        <p:cNvGrpSpPr/>
        <p:nvPr/>
      </p:nvGrpSpPr>
      <p:grpSpPr>
        <a:xfrm>
          <a:off x="0" y="0"/>
          <a:ext cx="0" cy="0"/>
          <a:chOff x="0" y="0"/>
          <a:chExt cx="0" cy="0"/>
        </a:xfrm>
      </p:grpSpPr>
      <p:sp>
        <p:nvSpPr>
          <p:cNvPr id="7855" name="Google Shape;7855;g2a39e3d515b_4_3309"/>
          <p:cNvSpPr/>
          <p:nvPr/>
        </p:nvSpPr>
        <p:spPr>
          <a:xfrm>
            <a:off x="5665300" y="4698099"/>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b="0" i="0" u="none" strike="noStrike" cap="none">
              <a:solidFill>
                <a:srgbClr val="000000"/>
              </a:solidFill>
              <a:latin typeface="Inter"/>
              <a:ea typeface="Inter"/>
              <a:cs typeface="Inter"/>
              <a:sym typeface="Inter"/>
            </a:endParaRPr>
          </a:p>
        </p:txBody>
      </p:sp>
      <p:sp>
        <p:nvSpPr>
          <p:cNvPr id="7856" name="Google Shape;7856;g2a39e3d515b_4_3309"/>
          <p:cNvSpPr txBox="1">
            <a:spLocks noGrp="1"/>
          </p:cNvSpPr>
          <p:nvPr>
            <p:ph type="title"/>
          </p:nvPr>
        </p:nvSpPr>
        <p:spPr>
          <a:xfrm>
            <a:off x="726833" y="649733"/>
            <a:ext cx="10738400" cy="738664"/>
          </a:xfrm>
          <a:prstGeom prst="rect">
            <a:avLst/>
          </a:prstGeom>
        </p:spPr>
        <p:txBody>
          <a:bodyPr spcFirstLastPara="1" wrap="square" lIns="0" tIns="0" rIns="0" bIns="0" anchor="t" anchorCtr="0">
            <a:spAutoFit/>
          </a:bodyPr>
          <a:lstStyle>
            <a:lvl1pPr lvl="0" rtl="0">
              <a:spcBef>
                <a:spcPts val="0"/>
              </a:spcBef>
              <a:spcAft>
                <a:spcPts val="0"/>
              </a:spcAft>
              <a:buSzPts val="4800"/>
              <a:buNon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857" name="Google Shape;7857;g2a39e3d515b_4_3309"/>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pic>
        <p:nvPicPr>
          <p:cNvPr id="7858" name="Google Shape;7858;g2a39e3d515b_4_3309"/>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859" name="Google Shape;7859;g2a39e3d515b_4_3309"/>
          <p:cNvSpPr txBox="1">
            <a:spLocks noGrp="1"/>
          </p:cNvSpPr>
          <p:nvPr>
            <p:ph type="title" idx="2"/>
          </p:nvPr>
        </p:nvSpPr>
        <p:spPr>
          <a:xfrm>
            <a:off x="727983" y="3083351"/>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60" name="Google Shape;7860;g2a39e3d515b_4_3309"/>
          <p:cNvSpPr txBox="1">
            <a:spLocks noGrp="1"/>
          </p:cNvSpPr>
          <p:nvPr>
            <p:ph type="title" idx="3"/>
          </p:nvPr>
        </p:nvSpPr>
        <p:spPr>
          <a:xfrm>
            <a:off x="2964217" y="3083351"/>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61" name="Google Shape;7861;g2a39e3d515b_4_3309"/>
          <p:cNvSpPr txBox="1">
            <a:spLocks noGrp="1"/>
          </p:cNvSpPr>
          <p:nvPr>
            <p:ph type="title" idx="4"/>
          </p:nvPr>
        </p:nvSpPr>
        <p:spPr>
          <a:xfrm>
            <a:off x="5194942" y="3083351"/>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62" name="Google Shape;7862;g2a39e3d515b_4_3309"/>
          <p:cNvSpPr txBox="1">
            <a:spLocks noGrp="1"/>
          </p:cNvSpPr>
          <p:nvPr>
            <p:ph type="title" idx="5"/>
          </p:nvPr>
        </p:nvSpPr>
        <p:spPr>
          <a:xfrm>
            <a:off x="7438270" y="3083351"/>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63" name="Google Shape;7863;g2a39e3d515b_4_3309"/>
          <p:cNvSpPr txBox="1">
            <a:spLocks noGrp="1"/>
          </p:cNvSpPr>
          <p:nvPr>
            <p:ph type="title" idx="6"/>
          </p:nvPr>
        </p:nvSpPr>
        <p:spPr>
          <a:xfrm>
            <a:off x="9669406" y="3083351"/>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64" name="Google Shape;7864;g2a39e3d515b_4_3309"/>
          <p:cNvSpPr>
            <a:spLocks noGrp="1"/>
          </p:cNvSpPr>
          <p:nvPr>
            <p:ph type="pic" idx="7"/>
          </p:nvPr>
        </p:nvSpPr>
        <p:spPr>
          <a:xfrm>
            <a:off x="914400" y="1522775"/>
            <a:ext cx="1414400" cy="1414400"/>
          </a:xfrm>
          <a:prstGeom prst="ellipse">
            <a:avLst/>
          </a:prstGeom>
          <a:noFill/>
          <a:ln>
            <a:noFill/>
          </a:ln>
        </p:spPr>
      </p:sp>
      <p:sp>
        <p:nvSpPr>
          <p:cNvPr id="7865" name="Google Shape;7865;g2a39e3d515b_4_3309"/>
          <p:cNvSpPr>
            <a:spLocks noGrp="1"/>
          </p:cNvSpPr>
          <p:nvPr>
            <p:ph type="pic" idx="8"/>
          </p:nvPr>
        </p:nvSpPr>
        <p:spPr>
          <a:xfrm>
            <a:off x="3150117" y="1522775"/>
            <a:ext cx="1414400" cy="1414400"/>
          </a:xfrm>
          <a:prstGeom prst="ellipse">
            <a:avLst/>
          </a:prstGeom>
          <a:noFill/>
          <a:ln>
            <a:noFill/>
          </a:ln>
        </p:spPr>
      </p:sp>
      <p:sp>
        <p:nvSpPr>
          <p:cNvPr id="7866" name="Google Shape;7866;g2a39e3d515b_4_3309"/>
          <p:cNvSpPr>
            <a:spLocks noGrp="1"/>
          </p:cNvSpPr>
          <p:nvPr>
            <p:ph type="pic" idx="9"/>
          </p:nvPr>
        </p:nvSpPr>
        <p:spPr>
          <a:xfrm>
            <a:off x="5385833" y="1522775"/>
            <a:ext cx="1414400" cy="1414400"/>
          </a:xfrm>
          <a:prstGeom prst="ellipse">
            <a:avLst/>
          </a:prstGeom>
          <a:noFill/>
          <a:ln>
            <a:noFill/>
          </a:ln>
        </p:spPr>
      </p:sp>
      <p:sp>
        <p:nvSpPr>
          <p:cNvPr id="7867" name="Google Shape;7867;g2a39e3d515b_4_3309"/>
          <p:cNvSpPr>
            <a:spLocks noGrp="1"/>
          </p:cNvSpPr>
          <p:nvPr>
            <p:ph type="pic" idx="13"/>
          </p:nvPr>
        </p:nvSpPr>
        <p:spPr>
          <a:xfrm>
            <a:off x="7621550" y="1522775"/>
            <a:ext cx="1414400" cy="1414400"/>
          </a:xfrm>
          <a:prstGeom prst="ellipse">
            <a:avLst/>
          </a:prstGeom>
          <a:noFill/>
          <a:ln>
            <a:noFill/>
          </a:ln>
        </p:spPr>
      </p:sp>
      <p:sp>
        <p:nvSpPr>
          <p:cNvPr id="7868" name="Google Shape;7868;g2a39e3d515b_4_3309"/>
          <p:cNvSpPr>
            <a:spLocks noGrp="1"/>
          </p:cNvSpPr>
          <p:nvPr>
            <p:ph type="pic" idx="14"/>
          </p:nvPr>
        </p:nvSpPr>
        <p:spPr>
          <a:xfrm>
            <a:off x="9857267" y="1522775"/>
            <a:ext cx="1414400" cy="1414400"/>
          </a:xfrm>
          <a:prstGeom prst="ellipse">
            <a:avLst/>
          </a:prstGeom>
          <a:noFill/>
          <a:ln>
            <a:noFill/>
          </a:ln>
        </p:spPr>
      </p:sp>
      <p:sp>
        <p:nvSpPr>
          <p:cNvPr id="7869" name="Google Shape;7869;g2a39e3d515b_4_3309"/>
          <p:cNvSpPr txBox="1">
            <a:spLocks noGrp="1"/>
          </p:cNvSpPr>
          <p:nvPr>
            <p:ph type="title" idx="15"/>
          </p:nvPr>
        </p:nvSpPr>
        <p:spPr>
          <a:xfrm>
            <a:off x="729117" y="53732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70" name="Google Shape;7870;g2a39e3d515b_4_3309"/>
          <p:cNvSpPr txBox="1">
            <a:spLocks noGrp="1"/>
          </p:cNvSpPr>
          <p:nvPr>
            <p:ph type="title" idx="16"/>
          </p:nvPr>
        </p:nvSpPr>
        <p:spPr>
          <a:xfrm>
            <a:off x="2965350" y="53732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71" name="Google Shape;7871;g2a39e3d515b_4_3309"/>
          <p:cNvSpPr txBox="1">
            <a:spLocks noGrp="1"/>
          </p:cNvSpPr>
          <p:nvPr>
            <p:ph type="title" idx="17"/>
          </p:nvPr>
        </p:nvSpPr>
        <p:spPr>
          <a:xfrm>
            <a:off x="5197225" y="53732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72" name="Google Shape;7872;g2a39e3d515b_4_3309"/>
          <p:cNvSpPr txBox="1">
            <a:spLocks noGrp="1"/>
          </p:cNvSpPr>
          <p:nvPr>
            <p:ph type="title" idx="18"/>
          </p:nvPr>
        </p:nvSpPr>
        <p:spPr>
          <a:xfrm>
            <a:off x="7440553" y="53732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73" name="Google Shape;7873;g2a39e3d515b_4_3309"/>
          <p:cNvSpPr txBox="1">
            <a:spLocks noGrp="1"/>
          </p:cNvSpPr>
          <p:nvPr>
            <p:ph type="title" idx="19"/>
          </p:nvPr>
        </p:nvSpPr>
        <p:spPr>
          <a:xfrm>
            <a:off x="9671689" y="5373284"/>
            <a:ext cx="1792400" cy="205121"/>
          </a:xfrm>
          <a:prstGeom prst="rect">
            <a:avLst/>
          </a:prstGeom>
        </p:spPr>
        <p:txBody>
          <a:bodyPr spcFirstLastPara="1" wrap="square" lIns="0" tIns="0" rIns="0" bIns="0" anchor="t" anchorCtr="0">
            <a:spAutoFit/>
          </a:bodyPr>
          <a:lstStyle>
            <a:lvl1pPr lvl="0" algn="ctr"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Font typeface="Inter"/>
              <a:buNone/>
              <a:defRPr sz="1333">
                <a:latin typeface="Inter"/>
                <a:ea typeface="Inter"/>
                <a:cs typeface="Inter"/>
                <a:sym typeface="Inter"/>
              </a:defRPr>
            </a:lvl2pPr>
            <a:lvl3pPr lvl="2" rtl="0">
              <a:spcBef>
                <a:spcPts val="0"/>
              </a:spcBef>
              <a:spcAft>
                <a:spcPts val="0"/>
              </a:spcAft>
              <a:buSzPts val="2000"/>
              <a:buFont typeface="Inter"/>
              <a:buNone/>
              <a:defRPr sz="1333">
                <a:latin typeface="Inter"/>
                <a:ea typeface="Inter"/>
                <a:cs typeface="Inter"/>
                <a:sym typeface="Inter"/>
              </a:defRPr>
            </a:lvl3pPr>
            <a:lvl4pPr lvl="3" rtl="0">
              <a:spcBef>
                <a:spcPts val="0"/>
              </a:spcBef>
              <a:spcAft>
                <a:spcPts val="0"/>
              </a:spcAft>
              <a:buSzPts val="2000"/>
              <a:buFont typeface="Inter"/>
              <a:buNone/>
              <a:defRPr sz="1333">
                <a:latin typeface="Inter"/>
                <a:ea typeface="Inter"/>
                <a:cs typeface="Inter"/>
                <a:sym typeface="Inter"/>
              </a:defRPr>
            </a:lvl4pPr>
            <a:lvl5pPr lvl="4" rtl="0">
              <a:spcBef>
                <a:spcPts val="0"/>
              </a:spcBef>
              <a:spcAft>
                <a:spcPts val="0"/>
              </a:spcAft>
              <a:buSzPts val="2000"/>
              <a:buFont typeface="Inter"/>
              <a:buNone/>
              <a:defRPr sz="1333">
                <a:latin typeface="Inter"/>
                <a:ea typeface="Inter"/>
                <a:cs typeface="Inter"/>
                <a:sym typeface="Inter"/>
              </a:defRPr>
            </a:lvl5pPr>
            <a:lvl6pPr lvl="5" rtl="0">
              <a:spcBef>
                <a:spcPts val="0"/>
              </a:spcBef>
              <a:spcAft>
                <a:spcPts val="0"/>
              </a:spcAft>
              <a:buSzPts val="2000"/>
              <a:buFont typeface="Inter"/>
              <a:buNone/>
              <a:defRPr sz="1333">
                <a:latin typeface="Inter"/>
                <a:ea typeface="Inter"/>
                <a:cs typeface="Inter"/>
                <a:sym typeface="Inter"/>
              </a:defRPr>
            </a:lvl6pPr>
            <a:lvl7pPr lvl="6" rtl="0">
              <a:spcBef>
                <a:spcPts val="0"/>
              </a:spcBef>
              <a:spcAft>
                <a:spcPts val="0"/>
              </a:spcAft>
              <a:buSzPts val="2000"/>
              <a:buFont typeface="Inter"/>
              <a:buNone/>
              <a:defRPr sz="1333">
                <a:latin typeface="Inter"/>
                <a:ea typeface="Inter"/>
                <a:cs typeface="Inter"/>
                <a:sym typeface="Inter"/>
              </a:defRPr>
            </a:lvl7pPr>
            <a:lvl8pPr lvl="7" rtl="0">
              <a:spcBef>
                <a:spcPts val="0"/>
              </a:spcBef>
              <a:spcAft>
                <a:spcPts val="0"/>
              </a:spcAft>
              <a:buSzPts val="2000"/>
              <a:buFont typeface="Inter"/>
              <a:buNone/>
              <a:defRPr sz="1333">
                <a:latin typeface="Inter"/>
                <a:ea typeface="Inter"/>
                <a:cs typeface="Inter"/>
                <a:sym typeface="Inter"/>
              </a:defRPr>
            </a:lvl8pPr>
            <a:lvl9pPr lvl="8" rtl="0">
              <a:spcBef>
                <a:spcPts val="0"/>
              </a:spcBef>
              <a:spcAft>
                <a:spcPts val="0"/>
              </a:spcAft>
              <a:buSzPts val="2000"/>
              <a:buFont typeface="Inter"/>
              <a:buNone/>
              <a:defRPr sz="1333">
                <a:latin typeface="Inter"/>
                <a:ea typeface="Inter"/>
                <a:cs typeface="Inter"/>
                <a:sym typeface="Inter"/>
              </a:defRPr>
            </a:lvl9pPr>
          </a:lstStyle>
          <a:p>
            <a:endParaRPr/>
          </a:p>
        </p:txBody>
      </p:sp>
      <p:sp>
        <p:nvSpPr>
          <p:cNvPr id="7874" name="Google Shape;7874;g2a39e3d515b_4_3309"/>
          <p:cNvSpPr>
            <a:spLocks noGrp="1"/>
          </p:cNvSpPr>
          <p:nvPr>
            <p:ph type="pic" idx="20"/>
          </p:nvPr>
        </p:nvSpPr>
        <p:spPr>
          <a:xfrm>
            <a:off x="916683" y="3812708"/>
            <a:ext cx="1414400" cy="1414400"/>
          </a:xfrm>
          <a:prstGeom prst="ellipse">
            <a:avLst/>
          </a:prstGeom>
          <a:noFill/>
          <a:ln>
            <a:noFill/>
          </a:ln>
        </p:spPr>
      </p:sp>
      <p:sp>
        <p:nvSpPr>
          <p:cNvPr id="7875" name="Google Shape;7875;g2a39e3d515b_4_3309"/>
          <p:cNvSpPr>
            <a:spLocks noGrp="1"/>
          </p:cNvSpPr>
          <p:nvPr>
            <p:ph type="pic" idx="21"/>
          </p:nvPr>
        </p:nvSpPr>
        <p:spPr>
          <a:xfrm>
            <a:off x="3152400" y="3812708"/>
            <a:ext cx="1414400" cy="1414400"/>
          </a:xfrm>
          <a:prstGeom prst="ellipse">
            <a:avLst/>
          </a:prstGeom>
          <a:noFill/>
          <a:ln>
            <a:noFill/>
          </a:ln>
        </p:spPr>
      </p:sp>
      <p:sp>
        <p:nvSpPr>
          <p:cNvPr id="7876" name="Google Shape;7876;g2a39e3d515b_4_3309"/>
          <p:cNvSpPr>
            <a:spLocks noGrp="1"/>
          </p:cNvSpPr>
          <p:nvPr>
            <p:ph type="pic" idx="22"/>
          </p:nvPr>
        </p:nvSpPr>
        <p:spPr>
          <a:xfrm>
            <a:off x="5388117" y="3812708"/>
            <a:ext cx="1414400" cy="1414400"/>
          </a:xfrm>
          <a:prstGeom prst="ellipse">
            <a:avLst/>
          </a:prstGeom>
          <a:noFill/>
          <a:ln>
            <a:noFill/>
          </a:ln>
        </p:spPr>
      </p:sp>
      <p:sp>
        <p:nvSpPr>
          <p:cNvPr id="7877" name="Google Shape;7877;g2a39e3d515b_4_3309"/>
          <p:cNvSpPr>
            <a:spLocks noGrp="1"/>
          </p:cNvSpPr>
          <p:nvPr>
            <p:ph type="pic" idx="23"/>
          </p:nvPr>
        </p:nvSpPr>
        <p:spPr>
          <a:xfrm>
            <a:off x="7623833" y="3812708"/>
            <a:ext cx="1414400" cy="1414400"/>
          </a:xfrm>
          <a:prstGeom prst="ellipse">
            <a:avLst/>
          </a:prstGeom>
          <a:noFill/>
          <a:ln>
            <a:noFill/>
          </a:ln>
        </p:spPr>
      </p:sp>
      <p:sp>
        <p:nvSpPr>
          <p:cNvPr id="7878" name="Google Shape;7878;g2a39e3d515b_4_3309"/>
          <p:cNvSpPr>
            <a:spLocks noGrp="1"/>
          </p:cNvSpPr>
          <p:nvPr>
            <p:ph type="pic" idx="24"/>
          </p:nvPr>
        </p:nvSpPr>
        <p:spPr>
          <a:xfrm>
            <a:off x="9859550" y="3812708"/>
            <a:ext cx="1414400" cy="1414400"/>
          </a:xfrm>
          <a:prstGeom prst="ellipse">
            <a:avLst/>
          </a:prstGeom>
          <a:noFill/>
          <a:ln>
            <a:noFill/>
          </a:ln>
        </p:spPr>
      </p:sp>
    </p:spTree>
    <p:extLst>
      <p:ext uri="{BB962C8B-B14F-4D97-AF65-F5344CB8AC3E}">
        <p14:creationId xmlns:p14="http://schemas.microsoft.com/office/powerpoint/2010/main" val="330460820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10. Quote Slide B1">
  <p:cSld name="10. Quote Slide B1">
    <p:bg>
      <p:bgPr>
        <a:solidFill>
          <a:schemeClr val="lt1"/>
        </a:solidFill>
        <a:effectLst/>
      </p:bgPr>
    </p:bg>
    <p:spTree>
      <p:nvGrpSpPr>
        <p:cNvPr id="1" name="Shape 7879"/>
        <p:cNvGrpSpPr/>
        <p:nvPr/>
      </p:nvGrpSpPr>
      <p:grpSpPr>
        <a:xfrm>
          <a:off x="0" y="0"/>
          <a:ext cx="0" cy="0"/>
          <a:chOff x="0" y="0"/>
          <a:chExt cx="0" cy="0"/>
        </a:xfrm>
      </p:grpSpPr>
      <p:sp>
        <p:nvSpPr>
          <p:cNvPr id="7880" name="Google Shape;7880;g2a39e3d515b_4_3334"/>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rgbClr val="7AF3FF"/>
          </a:soli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Inter"/>
              <a:ea typeface="Inter"/>
              <a:cs typeface="Inter"/>
              <a:sym typeface="Inter"/>
            </a:endParaRPr>
          </a:p>
        </p:txBody>
      </p:sp>
      <p:sp>
        <p:nvSpPr>
          <p:cNvPr id="7881" name="Google Shape;7881;g2a39e3d515b_4_3334"/>
          <p:cNvSpPr txBox="1">
            <a:spLocks noGrp="1"/>
          </p:cNvSpPr>
          <p:nvPr>
            <p:ph type="title"/>
          </p:nvPr>
        </p:nvSpPr>
        <p:spPr>
          <a:xfrm>
            <a:off x="726833" y="646176"/>
            <a:ext cx="4876800" cy="5397200"/>
          </a:xfrm>
          <a:prstGeom prst="rect">
            <a:avLst/>
          </a:prstGeom>
        </p:spPr>
        <p:txBody>
          <a:bodyPr spcFirstLastPara="1" wrap="square" lIns="0" tIns="0" rIns="0" bIns="0" anchor="t" anchorCtr="0">
            <a:no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882" name="Google Shape;7882;g2a39e3d515b_4_3334"/>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883" name="Google Shape;7883;g2a39e3d515b_4_3334"/>
          <p:cNvSpPr txBox="1">
            <a:spLocks noGrp="1"/>
          </p:cNvSpPr>
          <p:nvPr>
            <p:ph type="subTitle" idx="1"/>
          </p:nvPr>
        </p:nvSpPr>
        <p:spPr>
          <a:xfrm>
            <a:off x="7095744" y="5315712"/>
            <a:ext cx="21172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None/>
              <a:defRPr sz="1333"/>
            </a:lvl1pPr>
            <a:lvl2pPr lvl="1" rtl="0">
              <a:lnSpc>
                <a:spcPct val="115000"/>
              </a:lnSpc>
              <a:spcBef>
                <a:spcPts val="0"/>
              </a:spcBef>
              <a:spcAft>
                <a:spcPts val="0"/>
              </a:spcAft>
              <a:buClr>
                <a:srgbClr val="FFFFFF"/>
              </a:buClr>
              <a:buSzPts val="2800"/>
              <a:buNone/>
              <a:defRPr>
                <a:solidFill>
                  <a:srgbClr val="FFFFFF"/>
                </a:solidFill>
              </a:defRPr>
            </a:lvl2pPr>
            <a:lvl3pPr lvl="2" rtl="0">
              <a:lnSpc>
                <a:spcPct val="115000"/>
              </a:lnSpc>
              <a:spcBef>
                <a:spcPts val="0"/>
              </a:spcBef>
              <a:spcAft>
                <a:spcPts val="0"/>
              </a:spcAft>
              <a:buClr>
                <a:srgbClr val="FFFFFF"/>
              </a:buClr>
              <a:buSzPts val="2000"/>
              <a:buNone/>
              <a:defRPr>
                <a:solidFill>
                  <a:srgbClr val="FFFFFF"/>
                </a:solidFill>
              </a:defRPr>
            </a:lvl3pPr>
            <a:lvl4pPr lvl="3" rtl="0">
              <a:lnSpc>
                <a:spcPct val="115000"/>
              </a:lnSpc>
              <a:spcBef>
                <a:spcPts val="0"/>
              </a:spcBef>
              <a:spcAft>
                <a:spcPts val="0"/>
              </a:spcAft>
              <a:buClr>
                <a:srgbClr val="FFFFFF"/>
              </a:buClr>
              <a:buSzPts val="1400"/>
              <a:buNone/>
              <a:defRPr>
                <a:solidFill>
                  <a:srgbClr val="FFFFFF"/>
                </a:solidFill>
              </a:defRPr>
            </a:lvl4pPr>
            <a:lvl5pPr lvl="4" rtl="0">
              <a:lnSpc>
                <a:spcPct val="115000"/>
              </a:lnSpc>
              <a:spcBef>
                <a:spcPts val="0"/>
              </a:spcBef>
              <a:spcAft>
                <a:spcPts val="0"/>
              </a:spcAft>
              <a:buClr>
                <a:srgbClr val="FFFFFF"/>
              </a:buClr>
              <a:buSzPts val="1400"/>
              <a:buNone/>
              <a:defRPr>
                <a:solidFill>
                  <a:srgbClr val="FFFFFF"/>
                </a:solidFill>
              </a:defRPr>
            </a:lvl5pPr>
            <a:lvl6pPr lvl="5" rtl="0">
              <a:lnSpc>
                <a:spcPct val="115000"/>
              </a:lnSpc>
              <a:spcBef>
                <a:spcPts val="0"/>
              </a:spcBef>
              <a:spcAft>
                <a:spcPts val="0"/>
              </a:spcAft>
              <a:buClr>
                <a:srgbClr val="FFFFFF"/>
              </a:buClr>
              <a:buSzPts val="1400"/>
              <a:buNone/>
              <a:defRPr>
                <a:solidFill>
                  <a:srgbClr val="FFFFFF"/>
                </a:solidFill>
              </a:defRPr>
            </a:lvl6pPr>
            <a:lvl7pPr lvl="6" rtl="0">
              <a:lnSpc>
                <a:spcPct val="115000"/>
              </a:lnSpc>
              <a:spcBef>
                <a:spcPts val="0"/>
              </a:spcBef>
              <a:spcAft>
                <a:spcPts val="0"/>
              </a:spcAft>
              <a:buClr>
                <a:srgbClr val="FFFFFF"/>
              </a:buClr>
              <a:buSzPts val="1400"/>
              <a:buNone/>
              <a:defRPr>
                <a:solidFill>
                  <a:srgbClr val="FFFFFF"/>
                </a:solidFill>
              </a:defRPr>
            </a:lvl7pPr>
            <a:lvl8pPr lvl="7" rtl="0">
              <a:lnSpc>
                <a:spcPct val="115000"/>
              </a:lnSpc>
              <a:spcBef>
                <a:spcPts val="0"/>
              </a:spcBef>
              <a:spcAft>
                <a:spcPts val="0"/>
              </a:spcAft>
              <a:buClr>
                <a:srgbClr val="FFFFFF"/>
              </a:buClr>
              <a:buSzPts val="1400"/>
              <a:buNone/>
              <a:defRPr>
                <a:solidFill>
                  <a:srgbClr val="FFFFFF"/>
                </a:solidFill>
              </a:defRPr>
            </a:lvl8pPr>
            <a:lvl9pPr lvl="8" rtl="0">
              <a:lnSpc>
                <a:spcPct val="115000"/>
              </a:lnSpc>
              <a:spcBef>
                <a:spcPts val="0"/>
              </a:spcBef>
              <a:spcAft>
                <a:spcPts val="0"/>
              </a:spcAft>
              <a:buClr>
                <a:srgbClr val="FFFFFF"/>
              </a:buClr>
              <a:buSzPts val="1400"/>
              <a:buNone/>
              <a:defRPr>
                <a:solidFill>
                  <a:srgbClr val="FFFFFF"/>
                </a:solidFill>
              </a:defRPr>
            </a:lvl9pPr>
          </a:lstStyle>
          <a:p>
            <a:endParaRPr/>
          </a:p>
        </p:txBody>
      </p:sp>
      <p:sp>
        <p:nvSpPr>
          <p:cNvPr id="7884" name="Google Shape;7884;g2a39e3d515b_4_3334"/>
          <p:cNvSpPr>
            <a:spLocks noGrp="1"/>
          </p:cNvSpPr>
          <p:nvPr>
            <p:ph type="pic" idx="2"/>
          </p:nvPr>
        </p:nvSpPr>
        <p:spPr>
          <a:xfrm>
            <a:off x="7017199" y="649733"/>
            <a:ext cx="4364800" cy="4364800"/>
          </a:xfrm>
          <a:prstGeom prst="rect">
            <a:avLst/>
          </a:prstGeom>
          <a:noFill/>
          <a:ln>
            <a:noFill/>
          </a:ln>
        </p:spPr>
      </p:sp>
    </p:spTree>
    <p:extLst>
      <p:ext uri="{BB962C8B-B14F-4D97-AF65-F5344CB8AC3E}">
        <p14:creationId xmlns:p14="http://schemas.microsoft.com/office/powerpoint/2010/main" val="39752936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peakers">
    <p:bg>
      <p:bgPr>
        <a:solidFill>
          <a:schemeClr val="bg1"/>
        </a:solidFill>
        <a:effectLst/>
      </p:bgPr>
    </p:bg>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30CE9F18-C711-41E7-975D-9A875091B4A5}"/>
              </a:ext>
            </a:extLst>
          </p:cNvPr>
          <p:cNvSpPr/>
          <p:nvPr userDrawn="1"/>
        </p:nvSpPr>
        <p:spPr>
          <a:xfrm>
            <a:off x="5" y="0"/>
            <a:ext cx="6449439" cy="6858000"/>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4" name="Title 1">
            <a:extLst>
              <a:ext uri="{FF2B5EF4-FFF2-40B4-BE49-F238E27FC236}">
                <a16:creationId xmlns:a16="http://schemas.microsoft.com/office/drawing/2014/main" id="{C4E3B39F-E016-446B-9DDB-5E4D2B9C0FA1}"/>
              </a:ext>
            </a:extLst>
          </p:cNvPr>
          <p:cNvSpPr>
            <a:spLocks noGrp="1"/>
          </p:cNvSpPr>
          <p:nvPr>
            <p:ph type="title" hasCustomPrompt="1"/>
          </p:nvPr>
        </p:nvSpPr>
        <p:spPr>
          <a:xfrm>
            <a:off x="876306" y="3099447"/>
            <a:ext cx="4701511" cy="436093"/>
          </a:xfrm>
          <a:prstGeom prst="rect">
            <a:avLst/>
          </a:prstGeom>
        </p:spPr>
        <p:txBody>
          <a:bodyPr lIns="0">
            <a:noAutofit/>
          </a:bodyPr>
          <a:lstStyle>
            <a:lvl1pPr>
              <a:defRPr sz="2700" b="1">
                <a:solidFill>
                  <a:schemeClr val="bg1"/>
                </a:solidFill>
                <a:latin typeface="Raleway" panose="020B0503030101060003" pitchFamily="34" charset="0"/>
              </a:defRPr>
            </a:lvl1pPr>
          </a:lstStyle>
          <a:p>
            <a:r>
              <a:rPr lang="en-US" dirty="0"/>
              <a:t>Content Headline</a:t>
            </a:r>
          </a:p>
        </p:txBody>
      </p:sp>
      <p:cxnSp>
        <p:nvCxnSpPr>
          <p:cNvPr id="29" name="Straight Connector 28">
            <a:extLst>
              <a:ext uri="{FF2B5EF4-FFF2-40B4-BE49-F238E27FC236}">
                <a16:creationId xmlns:a16="http://schemas.microsoft.com/office/drawing/2014/main" id="{8CAFA596-9110-4DB0-BEDF-C35A24B5F476}"/>
              </a:ext>
            </a:extLst>
          </p:cNvPr>
          <p:cNvCxnSpPr>
            <a:cxnSpLocks/>
          </p:cNvCxnSpPr>
          <p:nvPr userDrawn="1"/>
        </p:nvCxnSpPr>
        <p:spPr>
          <a:xfrm>
            <a:off x="885830" y="3820141"/>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39" name="Text Placeholder 3">
            <a:extLst>
              <a:ext uri="{FF2B5EF4-FFF2-40B4-BE49-F238E27FC236}">
                <a16:creationId xmlns:a16="http://schemas.microsoft.com/office/drawing/2014/main" id="{B17A8ED2-12C5-4DB3-8299-1E3163B8DDD6}"/>
              </a:ext>
            </a:extLst>
          </p:cNvPr>
          <p:cNvSpPr>
            <a:spLocks noGrp="1"/>
          </p:cNvSpPr>
          <p:nvPr>
            <p:ph type="body" sz="half" idx="17" hasCustomPrompt="1"/>
          </p:nvPr>
        </p:nvSpPr>
        <p:spPr>
          <a:xfrm>
            <a:off x="7440021" y="1688519"/>
            <a:ext cx="3795427" cy="734417"/>
          </a:xfrm>
          <a:prstGeom prst="rect">
            <a:avLst/>
          </a:prstGeom>
        </p:spPr>
        <p:txBody>
          <a:bodyPr lIns="0" anchor="t">
            <a:noAutofit/>
          </a:bodyPr>
          <a:lstStyle>
            <a:lvl1pPr marL="0" indent="0">
              <a:lnSpc>
                <a:spcPct val="100000"/>
              </a:lnSpc>
              <a:spcBef>
                <a:spcPts val="0"/>
              </a:spcBef>
              <a:spcAft>
                <a:spcPts val="0"/>
              </a:spcAft>
              <a:buNone/>
              <a:defRPr sz="788"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p>
        </p:txBody>
      </p:sp>
      <p:sp>
        <p:nvSpPr>
          <p:cNvPr id="30" name="Text Placeholder 2">
            <a:extLst>
              <a:ext uri="{FF2B5EF4-FFF2-40B4-BE49-F238E27FC236}">
                <a16:creationId xmlns:a16="http://schemas.microsoft.com/office/drawing/2014/main" id="{C5CB2342-FAF8-47E0-BF90-63DCF0FE229F}"/>
              </a:ext>
            </a:extLst>
          </p:cNvPr>
          <p:cNvSpPr>
            <a:spLocks noGrp="1"/>
          </p:cNvSpPr>
          <p:nvPr>
            <p:ph type="body" idx="1" hasCustomPrompt="1"/>
          </p:nvPr>
        </p:nvSpPr>
        <p:spPr>
          <a:xfrm>
            <a:off x="7440021" y="746956"/>
            <a:ext cx="2771779" cy="307579"/>
          </a:xfrm>
          <a:prstGeom prst="rect">
            <a:avLst/>
          </a:prstGeom>
        </p:spPr>
        <p:txBody>
          <a:bodyPr lIns="0" anchor="ctr">
            <a:noAutofit/>
          </a:bodyPr>
          <a:lstStyle>
            <a:lvl1pPr marL="0" indent="0">
              <a:buNone/>
              <a:defRPr sz="1200"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31" name="Text Placeholder 2">
            <a:extLst>
              <a:ext uri="{FF2B5EF4-FFF2-40B4-BE49-F238E27FC236}">
                <a16:creationId xmlns:a16="http://schemas.microsoft.com/office/drawing/2014/main" id="{FFED95E6-2935-49B2-9ED0-38FE345F34D0}"/>
              </a:ext>
            </a:extLst>
          </p:cNvPr>
          <p:cNvSpPr>
            <a:spLocks noGrp="1"/>
          </p:cNvSpPr>
          <p:nvPr>
            <p:ph type="body" idx="20" hasCustomPrompt="1"/>
          </p:nvPr>
        </p:nvSpPr>
        <p:spPr>
          <a:xfrm>
            <a:off x="7440021" y="1133123"/>
            <a:ext cx="2771779" cy="476821"/>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A6AFBA"/>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 Line 1</a:t>
            </a:r>
          </a:p>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Title Line 2</a:t>
            </a:r>
          </a:p>
        </p:txBody>
      </p:sp>
      <p:sp>
        <p:nvSpPr>
          <p:cNvPr id="28" name="Slide Number Placeholder 5">
            <a:extLst>
              <a:ext uri="{FF2B5EF4-FFF2-40B4-BE49-F238E27FC236}">
                <a16:creationId xmlns:a16="http://schemas.microsoft.com/office/drawing/2014/main" id="{6E883BC0-4964-4672-AFEC-5AE371F25A09}"/>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32" name="Footer Placeholder 4">
            <a:extLst>
              <a:ext uri="{FF2B5EF4-FFF2-40B4-BE49-F238E27FC236}">
                <a16:creationId xmlns:a16="http://schemas.microsoft.com/office/drawing/2014/main" id="{6FFF2320-D5EF-4FEA-96DA-3BD556757179}"/>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
        <p:nvSpPr>
          <p:cNvPr id="3" name="Picture Placeholder 2">
            <a:extLst>
              <a:ext uri="{FF2B5EF4-FFF2-40B4-BE49-F238E27FC236}">
                <a16:creationId xmlns:a16="http://schemas.microsoft.com/office/drawing/2014/main" id="{7596A755-AF97-466F-AD70-7B17BEA95225}"/>
              </a:ext>
            </a:extLst>
          </p:cNvPr>
          <p:cNvSpPr>
            <a:spLocks noGrp="1"/>
          </p:cNvSpPr>
          <p:nvPr>
            <p:ph type="pic" sz="quarter" idx="29"/>
          </p:nvPr>
        </p:nvSpPr>
        <p:spPr>
          <a:xfrm>
            <a:off x="5537381" y="746962"/>
            <a:ext cx="1678179" cy="1674145"/>
          </a:xfrm>
        </p:spPr>
        <p:txBody>
          <a:bodyPr/>
          <a:lstStyle/>
          <a:p>
            <a:endParaRPr lang="en-US" dirty="0"/>
          </a:p>
        </p:txBody>
      </p:sp>
      <p:pic>
        <p:nvPicPr>
          <p:cNvPr id="40" name="Picture 39" descr="A picture containing drawing&#10;&#10;Description automatically generated">
            <a:extLst>
              <a:ext uri="{FF2B5EF4-FFF2-40B4-BE49-F238E27FC236}">
                <a16:creationId xmlns:a16="http://schemas.microsoft.com/office/drawing/2014/main" id="{D8EFF20F-21B0-4351-B8AB-DBAAFFDED22A}"/>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06676" y="6265618"/>
            <a:ext cx="1179717" cy="591292"/>
          </a:xfrm>
          <a:prstGeom prst="rect">
            <a:avLst/>
          </a:prstGeom>
        </p:spPr>
      </p:pic>
      <p:cxnSp>
        <p:nvCxnSpPr>
          <p:cNvPr id="47" name="Straight Connector 46">
            <a:extLst>
              <a:ext uri="{FF2B5EF4-FFF2-40B4-BE49-F238E27FC236}">
                <a16:creationId xmlns:a16="http://schemas.microsoft.com/office/drawing/2014/main" id="{0F2750E9-4989-4FE8-8BBC-7EA55EAC5F9B}"/>
              </a:ext>
            </a:extLst>
          </p:cNvPr>
          <p:cNvCxnSpPr>
            <a:cxnSpLocks/>
          </p:cNvCxnSpPr>
          <p:nvPr userDrawn="1"/>
        </p:nvCxnSpPr>
        <p:spPr>
          <a:xfrm>
            <a:off x="7437191" y="1620177"/>
            <a:ext cx="441788" cy="0"/>
          </a:xfrm>
          <a:prstGeom prst="line">
            <a:avLst/>
          </a:prstGeom>
          <a:ln w="28575">
            <a:solidFill>
              <a:srgbClr val="70C2D4"/>
            </a:solidFill>
          </a:ln>
        </p:spPr>
        <p:style>
          <a:lnRef idx="1">
            <a:schemeClr val="accent1"/>
          </a:lnRef>
          <a:fillRef idx="0">
            <a:schemeClr val="accent1"/>
          </a:fillRef>
          <a:effectRef idx="0">
            <a:schemeClr val="accent1"/>
          </a:effectRef>
          <a:fontRef idx="minor">
            <a:schemeClr val="tx1"/>
          </a:fontRef>
        </p:style>
      </p:cxnSp>
      <p:sp>
        <p:nvSpPr>
          <p:cNvPr id="48" name="Text Placeholder 3">
            <a:extLst>
              <a:ext uri="{FF2B5EF4-FFF2-40B4-BE49-F238E27FC236}">
                <a16:creationId xmlns:a16="http://schemas.microsoft.com/office/drawing/2014/main" id="{40029F01-4230-4651-8307-A31BFC44E463}"/>
              </a:ext>
            </a:extLst>
          </p:cNvPr>
          <p:cNvSpPr>
            <a:spLocks noGrp="1"/>
          </p:cNvSpPr>
          <p:nvPr>
            <p:ph type="body" sz="half" idx="30" hasCustomPrompt="1"/>
          </p:nvPr>
        </p:nvSpPr>
        <p:spPr>
          <a:xfrm>
            <a:off x="7440021" y="3602874"/>
            <a:ext cx="3795427" cy="734417"/>
          </a:xfrm>
          <a:prstGeom prst="rect">
            <a:avLst/>
          </a:prstGeom>
        </p:spPr>
        <p:txBody>
          <a:bodyPr lIns="0" anchor="t">
            <a:noAutofit/>
          </a:bodyPr>
          <a:lstStyle>
            <a:lvl1pPr marL="0" indent="0">
              <a:lnSpc>
                <a:spcPct val="100000"/>
              </a:lnSpc>
              <a:spcBef>
                <a:spcPts val="0"/>
              </a:spcBef>
              <a:spcAft>
                <a:spcPts val="0"/>
              </a:spcAft>
              <a:buNone/>
              <a:defRPr sz="788"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p>
        </p:txBody>
      </p:sp>
      <p:sp>
        <p:nvSpPr>
          <p:cNvPr id="49" name="Text Placeholder 2">
            <a:extLst>
              <a:ext uri="{FF2B5EF4-FFF2-40B4-BE49-F238E27FC236}">
                <a16:creationId xmlns:a16="http://schemas.microsoft.com/office/drawing/2014/main" id="{975BE64B-7B9A-44C4-B70C-60D54C36506F}"/>
              </a:ext>
            </a:extLst>
          </p:cNvPr>
          <p:cNvSpPr>
            <a:spLocks noGrp="1"/>
          </p:cNvSpPr>
          <p:nvPr>
            <p:ph type="body" idx="31" hasCustomPrompt="1"/>
          </p:nvPr>
        </p:nvSpPr>
        <p:spPr>
          <a:xfrm>
            <a:off x="7440021" y="2661312"/>
            <a:ext cx="2771779" cy="307579"/>
          </a:xfrm>
          <a:prstGeom prst="rect">
            <a:avLst/>
          </a:prstGeom>
        </p:spPr>
        <p:txBody>
          <a:bodyPr lIns="0" anchor="ctr">
            <a:noAutofit/>
          </a:bodyPr>
          <a:lstStyle>
            <a:lvl1pPr marL="0" indent="0">
              <a:buNone/>
              <a:defRPr sz="1200"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50" name="Text Placeholder 2">
            <a:extLst>
              <a:ext uri="{FF2B5EF4-FFF2-40B4-BE49-F238E27FC236}">
                <a16:creationId xmlns:a16="http://schemas.microsoft.com/office/drawing/2014/main" id="{6E3FD2A7-4684-4E96-AEDB-CC4308E58BAF}"/>
              </a:ext>
            </a:extLst>
          </p:cNvPr>
          <p:cNvSpPr>
            <a:spLocks noGrp="1"/>
          </p:cNvSpPr>
          <p:nvPr>
            <p:ph type="body" idx="32" hasCustomPrompt="1"/>
          </p:nvPr>
        </p:nvSpPr>
        <p:spPr>
          <a:xfrm>
            <a:off x="7440021" y="3047473"/>
            <a:ext cx="2771779" cy="476821"/>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A6AFBA"/>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 Line 1</a:t>
            </a:r>
          </a:p>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Title Line 2</a:t>
            </a:r>
          </a:p>
        </p:txBody>
      </p:sp>
      <p:sp>
        <p:nvSpPr>
          <p:cNvPr id="51" name="Picture Placeholder 2">
            <a:extLst>
              <a:ext uri="{FF2B5EF4-FFF2-40B4-BE49-F238E27FC236}">
                <a16:creationId xmlns:a16="http://schemas.microsoft.com/office/drawing/2014/main" id="{24A6929F-E916-45F6-90FF-DBDB8ECCE818}"/>
              </a:ext>
            </a:extLst>
          </p:cNvPr>
          <p:cNvSpPr>
            <a:spLocks noGrp="1"/>
          </p:cNvSpPr>
          <p:nvPr>
            <p:ph type="pic" sz="quarter" idx="33"/>
          </p:nvPr>
        </p:nvSpPr>
        <p:spPr>
          <a:xfrm>
            <a:off x="5537381" y="2661308"/>
            <a:ext cx="1678179" cy="1674145"/>
          </a:xfrm>
        </p:spPr>
        <p:txBody>
          <a:bodyPr/>
          <a:lstStyle/>
          <a:p>
            <a:endParaRPr lang="en-US" dirty="0"/>
          </a:p>
        </p:txBody>
      </p:sp>
      <p:cxnSp>
        <p:nvCxnSpPr>
          <p:cNvPr id="52" name="Straight Connector 51">
            <a:extLst>
              <a:ext uri="{FF2B5EF4-FFF2-40B4-BE49-F238E27FC236}">
                <a16:creationId xmlns:a16="http://schemas.microsoft.com/office/drawing/2014/main" id="{E91969E0-A69E-4A97-A34E-1290D02D2E5C}"/>
              </a:ext>
            </a:extLst>
          </p:cNvPr>
          <p:cNvCxnSpPr>
            <a:cxnSpLocks/>
          </p:cNvCxnSpPr>
          <p:nvPr userDrawn="1"/>
        </p:nvCxnSpPr>
        <p:spPr>
          <a:xfrm>
            <a:off x="7437191" y="3534527"/>
            <a:ext cx="441788" cy="0"/>
          </a:xfrm>
          <a:prstGeom prst="line">
            <a:avLst/>
          </a:prstGeom>
          <a:ln w="28575">
            <a:solidFill>
              <a:srgbClr val="70C2D4"/>
            </a:solidFill>
          </a:ln>
        </p:spPr>
        <p:style>
          <a:lnRef idx="1">
            <a:schemeClr val="accent1"/>
          </a:lnRef>
          <a:fillRef idx="0">
            <a:schemeClr val="accent1"/>
          </a:fillRef>
          <a:effectRef idx="0">
            <a:schemeClr val="accent1"/>
          </a:effectRef>
          <a:fontRef idx="minor">
            <a:schemeClr val="tx1"/>
          </a:fontRef>
        </p:style>
      </p:cxnSp>
      <p:sp>
        <p:nvSpPr>
          <p:cNvPr id="53" name="Text Placeholder 3">
            <a:extLst>
              <a:ext uri="{FF2B5EF4-FFF2-40B4-BE49-F238E27FC236}">
                <a16:creationId xmlns:a16="http://schemas.microsoft.com/office/drawing/2014/main" id="{51AA2991-DC43-4023-AF54-536E5CD61486}"/>
              </a:ext>
            </a:extLst>
          </p:cNvPr>
          <p:cNvSpPr>
            <a:spLocks noGrp="1"/>
          </p:cNvSpPr>
          <p:nvPr>
            <p:ph type="body" sz="half" idx="34" hasCustomPrompt="1"/>
          </p:nvPr>
        </p:nvSpPr>
        <p:spPr>
          <a:xfrm>
            <a:off x="7440021" y="5517536"/>
            <a:ext cx="3795427" cy="734417"/>
          </a:xfrm>
          <a:prstGeom prst="rect">
            <a:avLst/>
          </a:prstGeom>
        </p:spPr>
        <p:txBody>
          <a:bodyPr lIns="0" anchor="t">
            <a:noAutofit/>
          </a:bodyPr>
          <a:lstStyle>
            <a:lvl1pPr marL="0" indent="0">
              <a:lnSpc>
                <a:spcPct val="100000"/>
              </a:lnSpc>
              <a:spcBef>
                <a:spcPts val="0"/>
              </a:spcBef>
              <a:spcAft>
                <a:spcPts val="0"/>
              </a:spcAft>
              <a:buNone/>
              <a:defRPr sz="788" b="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a:t>
            </a:r>
          </a:p>
        </p:txBody>
      </p:sp>
      <p:sp>
        <p:nvSpPr>
          <p:cNvPr id="54" name="Text Placeholder 2">
            <a:extLst>
              <a:ext uri="{FF2B5EF4-FFF2-40B4-BE49-F238E27FC236}">
                <a16:creationId xmlns:a16="http://schemas.microsoft.com/office/drawing/2014/main" id="{B21CACAE-B253-4D26-826E-5C6921075C3E}"/>
              </a:ext>
            </a:extLst>
          </p:cNvPr>
          <p:cNvSpPr>
            <a:spLocks noGrp="1"/>
          </p:cNvSpPr>
          <p:nvPr>
            <p:ph type="body" idx="35" hasCustomPrompt="1"/>
          </p:nvPr>
        </p:nvSpPr>
        <p:spPr>
          <a:xfrm>
            <a:off x="7440021" y="4575973"/>
            <a:ext cx="2771779" cy="307579"/>
          </a:xfrm>
          <a:prstGeom prst="rect">
            <a:avLst/>
          </a:prstGeom>
        </p:spPr>
        <p:txBody>
          <a:bodyPr lIns="0" anchor="ctr">
            <a:noAutofit/>
          </a:bodyPr>
          <a:lstStyle>
            <a:lvl1pPr marL="0" indent="0">
              <a:buNone/>
              <a:defRPr sz="1200"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60" name="Text Placeholder 2">
            <a:extLst>
              <a:ext uri="{FF2B5EF4-FFF2-40B4-BE49-F238E27FC236}">
                <a16:creationId xmlns:a16="http://schemas.microsoft.com/office/drawing/2014/main" id="{F21C99F4-BEC5-4B58-A822-86879E4151DA}"/>
              </a:ext>
            </a:extLst>
          </p:cNvPr>
          <p:cNvSpPr>
            <a:spLocks noGrp="1"/>
          </p:cNvSpPr>
          <p:nvPr>
            <p:ph type="body" idx="36" hasCustomPrompt="1"/>
          </p:nvPr>
        </p:nvSpPr>
        <p:spPr>
          <a:xfrm>
            <a:off x="7440021" y="4962134"/>
            <a:ext cx="2771779" cy="476821"/>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A6AFBA"/>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 Line 1</a:t>
            </a:r>
          </a:p>
          <a:p>
            <a:pPr marL="0" marR="0" lvl="0" indent="0" algn="l" defTabSz="685783" rtl="0" eaLnBrk="1" fontAlgn="auto" latinLnBrk="0" hangingPunct="1">
              <a:lnSpc>
                <a:spcPct val="90000"/>
              </a:lnSpc>
              <a:spcBef>
                <a:spcPts val="751"/>
              </a:spcBef>
              <a:spcAft>
                <a:spcPts val="0"/>
              </a:spcAft>
              <a:buClr>
                <a:srgbClr val="EF8A44"/>
              </a:buClr>
              <a:buSzTx/>
              <a:buFont typeface="+mj-lt"/>
              <a:buNone/>
              <a:tabLst/>
              <a:defRPr/>
            </a:pPr>
            <a:r>
              <a:rPr lang="en-US" dirty="0"/>
              <a:t>Title Line 2</a:t>
            </a:r>
          </a:p>
        </p:txBody>
      </p:sp>
      <p:sp>
        <p:nvSpPr>
          <p:cNvPr id="61" name="Picture Placeholder 2">
            <a:extLst>
              <a:ext uri="{FF2B5EF4-FFF2-40B4-BE49-F238E27FC236}">
                <a16:creationId xmlns:a16="http://schemas.microsoft.com/office/drawing/2014/main" id="{6692CE41-7AEE-4A67-BAF4-D11120870393}"/>
              </a:ext>
            </a:extLst>
          </p:cNvPr>
          <p:cNvSpPr>
            <a:spLocks noGrp="1"/>
          </p:cNvSpPr>
          <p:nvPr>
            <p:ph type="pic" sz="quarter" idx="37"/>
          </p:nvPr>
        </p:nvSpPr>
        <p:spPr>
          <a:xfrm>
            <a:off x="5537381" y="4575973"/>
            <a:ext cx="1678179" cy="1674145"/>
          </a:xfrm>
        </p:spPr>
        <p:txBody>
          <a:bodyPr/>
          <a:lstStyle/>
          <a:p>
            <a:endParaRPr lang="en-US" dirty="0"/>
          </a:p>
        </p:txBody>
      </p:sp>
      <p:cxnSp>
        <p:nvCxnSpPr>
          <p:cNvPr id="62" name="Straight Connector 61">
            <a:extLst>
              <a:ext uri="{FF2B5EF4-FFF2-40B4-BE49-F238E27FC236}">
                <a16:creationId xmlns:a16="http://schemas.microsoft.com/office/drawing/2014/main" id="{8A2EBFAA-78CE-476D-A112-6276B469DC53}"/>
              </a:ext>
            </a:extLst>
          </p:cNvPr>
          <p:cNvCxnSpPr>
            <a:cxnSpLocks/>
          </p:cNvCxnSpPr>
          <p:nvPr userDrawn="1"/>
        </p:nvCxnSpPr>
        <p:spPr>
          <a:xfrm>
            <a:off x="7437191" y="5449188"/>
            <a:ext cx="441788" cy="0"/>
          </a:xfrm>
          <a:prstGeom prst="line">
            <a:avLst/>
          </a:prstGeom>
          <a:ln w="28575">
            <a:solidFill>
              <a:srgbClr val="70C2D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69182259"/>
      </p:ext>
    </p:extLst>
  </p:cSld>
  <p:clrMapOvr>
    <a:masterClrMapping/>
  </p:clrMapOvr>
  <p:extLst>
    <p:ext uri="{DCECCB84-F9BA-43D5-87BE-67443E8EF086}">
      <p15:sldGuideLst xmlns:p15="http://schemas.microsoft.com/office/powerpoint/2012/main">
        <p15:guide id="1" orient="horz" pos="3216" userDrawn="1">
          <p15:clr>
            <a:srgbClr val="FBAE40"/>
          </p15:clr>
        </p15:guide>
        <p15:guide id="2" pos="736" userDrawn="1">
          <p15:clr>
            <a:srgbClr val="FBAE4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10. Quote Slide B 2">
  <p:cSld name="10. Quote Slide B 2">
    <p:bg>
      <p:bgPr>
        <a:solidFill>
          <a:schemeClr val="lt1"/>
        </a:solidFill>
        <a:effectLst/>
      </p:bgPr>
    </p:bg>
    <p:spTree>
      <p:nvGrpSpPr>
        <p:cNvPr id="1" name="Shape 7885"/>
        <p:cNvGrpSpPr/>
        <p:nvPr/>
      </p:nvGrpSpPr>
      <p:grpSpPr>
        <a:xfrm>
          <a:off x="0" y="0"/>
          <a:ext cx="0" cy="0"/>
          <a:chOff x="0" y="0"/>
          <a:chExt cx="0" cy="0"/>
        </a:xfrm>
      </p:grpSpPr>
      <p:sp>
        <p:nvSpPr>
          <p:cNvPr id="7886" name="Google Shape;7886;g2a39e3d515b_4_3340"/>
          <p:cNvSpPr/>
          <p:nvPr/>
        </p:nvSpPr>
        <p:spPr>
          <a:xfrm rot="4503561">
            <a:off x="4930597" y="-77650"/>
            <a:ext cx="7842971" cy="7526835"/>
          </a:xfrm>
          <a:custGeom>
            <a:avLst/>
            <a:gdLst/>
            <a:ahLst/>
            <a:cxnLst/>
            <a:rect l="l" t="t" r="r" b="b"/>
            <a:pathLst>
              <a:path w="5889503" h="5652107" extrusionOk="0">
                <a:moveTo>
                  <a:pt x="0" y="3113348"/>
                </a:moveTo>
                <a:lnTo>
                  <a:pt x="292867" y="2019295"/>
                </a:lnTo>
                <a:lnTo>
                  <a:pt x="836626" y="1860331"/>
                </a:lnTo>
                <a:cubicBezTo>
                  <a:pt x="1675240" y="1627056"/>
                  <a:pt x="2496908" y="1432461"/>
                  <a:pt x="3258788" y="1271634"/>
                </a:cubicBezTo>
                <a:lnTo>
                  <a:pt x="558048" y="1028673"/>
                </a:lnTo>
                <a:lnTo>
                  <a:pt x="833414" y="0"/>
                </a:lnTo>
                <a:lnTo>
                  <a:pt x="2700571" y="167973"/>
                </a:lnTo>
                <a:lnTo>
                  <a:pt x="5889503" y="1021621"/>
                </a:lnTo>
                <a:lnTo>
                  <a:pt x="5661361" y="1873881"/>
                </a:lnTo>
                <a:lnTo>
                  <a:pt x="5440991" y="1909343"/>
                </a:lnTo>
                <a:cubicBezTo>
                  <a:pt x="5360674" y="1922486"/>
                  <a:pt x="5278483" y="1936157"/>
                  <a:pt x="5194527" y="1950370"/>
                </a:cubicBezTo>
                <a:cubicBezTo>
                  <a:pt x="4455646" y="2075448"/>
                  <a:pt x="3583115" y="2241926"/>
                  <a:pt x="2650255" y="2457641"/>
                </a:cubicBezTo>
                <a:lnTo>
                  <a:pt x="5390824" y="2884516"/>
                </a:lnTo>
                <a:lnTo>
                  <a:pt x="5025214" y="4250308"/>
                </a:lnTo>
                <a:lnTo>
                  <a:pt x="4775401" y="4274733"/>
                </a:lnTo>
                <a:cubicBezTo>
                  <a:pt x="4564738" y="4295170"/>
                  <a:pt x="4350535" y="4315641"/>
                  <a:pt x="4136627" y="4335849"/>
                </a:cubicBezTo>
                <a:cubicBezTo>
                  <a:pt x="4322279" y="4394464"/>
                  <a:pt x="4511007" y="4456882"/>
                  <a:pt x="4701006" y="4523201"/>
                </a:cubicBezTo>
                <a:lnTo>
                  <a:pt x="4929614" y="4607435"/>
                </a:lnTo>
                <a:lnTo>
                  <a:pt x="4649965" y="5652107"/>
                </a:lnTo>
                <a:lnTo>
                  <a:pt x="4559057" y="5616736"/>
                </a:lnTo>
                <a:cubicBezTo>
                  <a:pt x="3847158" y="5351921"/>
                  <a:pt x="3127759" y="5142088"/>
                  <a:pt x="2507131" y="4983754"/>
                </a:cubicBezTo>
                <a:cubicBezTo>
                  <a:pt x="2013254" y="4857779"/>
                  <a:pt x="1587491" y="4765756"/>
                  <a:pt x="1285999" y="4705407"/>
                </a:cubicBezTo>
                <a:cubicBezTo>
                  <a:pt x="1135345" y="4675255"/>
                  <a:pt x="1015990" y="4653067"/>
                  <a:pt x="934973" y="4638531"/>
                </a:cubicBezTo>
                <a:cubicBezTo>
                  <a:pt x="894474" y="4631237"/>
                  <a:pt x="863580" y="4625873"/>
                  <a:pt x="843170" y="4622424"/>
                </a:cubicBezTo>
                <a:cubicBezTo>
                  <a:pt x="832966" y="4620683"/>
                  <a:pt x="825389" y="4619385"/>
                  <a:pt x="820543" y="4618579"/>
                </a:cubicBezTo>
                <a:lnTo>
                  <a:pt x="815339" y="4617729"/>
                </a:lnTo>
                <a:lnTo>
                  <a:pt x="814325" y="4617550"/>
                </a:lnTo>
                <a:lnTo>
                  <a:pt x="814216" y="4617550"/>
                </a:lnTo>
                <a:cubicBezTo>
                  <a:pt x="814216" y="4617550"/>
                  <a:pt x="814230" y="4617550"/>
                  <a:pt x="814400" y="4616922"/>
                </a:cubicBezTo>
                <a:lnTo>
                  <a:pt x="941417" y="3586358"/>
                </a:lnTo>
                <a:lnTo>
                  <a:pt x="941450" y="3586358"/>
                </a:lnTo>
                <a:lnTo>
                  <a:pt x="983553" y="3582687"/>
                </a:lnTo>
                <a:cubicBezTo>
                  <a:pt x="1011267" y="3580319"/>
                  <a:pt x="1104876" y="3572176"/>
                  <a:pt x="1104876" y="3572176"/>
                </a:cubicBezTo>
                <a:cubicBezTo>
                  <a:pt x="1210290" y="3562961"/>
                  <a:pt x="1362902" y="3549629"/>
                  <a:pt x="1551554" y="3532988"/>
                </a:cubicBezTo>
                <a:cubicBezTo>
                  <a:pt x="1756304" y="3514914"/>
                  <a:pt x="2003469" y="3492994"/>
                  <a:pt x="2278796" y="3468300"/>
                </a:cubicBez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spcBef>
                <a:spcPts val="0"/>
              </a:spcBef>
              <a:spcAft>
                <a:spcPts val="0"/>
              </a:spcAft>
              <a:buClr>
                <a:srgbClr val="000000"/>
              </a:buClr>
              <a:buSzPts val="3600"/>
              <a:buFont typeface="Inter"/>
              <a:buNone/>
            </a:pPr>
            <a:endParaRPr sz="2400">
              <a:solidFill>
                <a:srgbClr val="000000"/>
              </a:solidFill>
              <a:latin typeface="Inter"/>
              <a:ea typeface="Inter"/>
              <a:cs typeface="Inter"/>
              <a:sym typeface="Inter"/>
            </a:endParaRPr>
          </a:p>
        </p:txBody>
      </p:sp>
      <p:sp>
        <p:nvSpPr>
          <p:cNvPr id="7887" name="Google Shape;7887;g2a39e3d515b_4_3340"/>
          <p:cNvSpPr txBox="1">
            <a:spLocks noGrp="1"/>
          </p:cNvSpPr>
          <p:nvPr>
            <p:ph type="title"/>
          </p:nvPr>
        </p:nvSpPr>
        <p:spPr>
          <a:xfrm>
            <a:off x="726833" y="646176"/>
            <a:ext cx="4876800" cy="5397200"/>
          </a:xfrm>
          <a:prstGeom prst="rect">
            <a:avLst/>
          </a:prstGeom>
        </p:spPr>
        <p:txBody>
          <a:bodyPr spcFirstLastPara="1" wrap="square" lIns="0" tIns="0" rIns="0" bIns="0" anchor="t" anchorCtr="0">
            <a:no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888" name="Google Shape;7888;g2a39e3d515b_4_334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889" name="Google Shape;7889;g2a39e3d515b_4_3340"/>
          <p:cNvSpPr txBox="1">
            <a:spLocks noGrp="1"/>
          </p:cNvSpPr>
          <p:nvPr>
            <p:ph type="subTitle" idx="1"/>
          </p:nvPr>
        </p:nvSpPr>
        <p:spPr>
          <a:xfrm>
            <a:off x="7095744" y="5315712"/>
            <a:ext cx="21172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None/>
              <a:defRPr sz="1333"/>
            </a:lvl1pPr>
            <a:lvl2pPr lvl="1" rtl="0">
              <a:lnSpc>
                <a:spcPct val="115000"/>
              </a:lnSpc>
              <a:spcBef>
                <a:spcPts val="0"/>
              </a:spcBef>
              <a:spcAft>
                <a:spcPts val="0"/>
              </a:spcAft>
              <a:buClr>
                <a:srgbClr val="FFFFFF"/>
              </a:buClr>
              <a:buSzPts val="2800"/>
              <a:buNone/>
              <a:defRPr>
                <a:solidFill>
                  <a:srgbClr val="FFFFFF"/>
                </a:solidFill>
              </a:defRPr>
            </a:lvl2pPr>
            <a:lvl3pPr lvl="2" rtl="0">
              <a:lnSpc>
                <a:spcPct val="115000"/>
              </a:lnSpc>
              <a:spcBef>
                <a:spcPts val="0"/>
              </a:spcBef>
              <a:spcAft>
                <a:spcPts val="0"/>
              </a:spcAft>
              <a:buClr>
                <a:srgbClr val="FFFFFF"/>
              </a:buClr>
              <a:buSzPts val="2000"/>
              <a:buNone/>
              <a:defRPr>
                <a:solidFill>
                  <a:srgbClr val="FFFFFF"/>
                </a:solidFill>
              </a:defRPr>
            </a:lvl3pPr>
            <a:lvl4pPr lvl="3" rtl="0">
              <a:lnSpc>
                <a:spcPct val="115000"/>
              </a:lnSpc>
              <a:spcBef>
                <a:spcPts val="0"/>
              </a:spcBef>
              <a:spcAft>
                <a:spcPts val="0"/>
              </a:spcAft>
              <a:buClr>
                <a:srgbClr val="FFFFFF"/>
              </a:buClr>
              <a:buSzPts val="1400"/>
              <a:buNone/>
              <a:defRPr>
                <a:solidFill>
                  <a:srgbClr val="FFFFFF"/>
                </a:solidFill>
              </a:defRPr>
            </a:lvl4pPr>
            <a:lvl5pPr lvl="4" rtl="0">
              <a:lnSpc>
                <a:spcPct val="115000"/>
              </a:lnSpc>
              <a:spcBef>
                <a:spcPts val="0"/>
              </a:spcBef>
              <a:spcAft>
                <a:spcPts val="0"/>
              </a:spcAft>
              <a:buClr>
                <a:srgbClr val="FFFFFF"/>
              </a:buClr>
              <a:buSzPts val="1400"/>
              <a:buNone/>
              <a:defRPr>
                <a:solidFill>
                  <a:srgbClr val="FFFFFF"/>
                </a:solidFill>
              </a:defRPr>
            </a:lvl5pPr>
            <a:lvl6pPr lvl="5" rtl="0">
              <a:lnSpc>
                <a:spcPct val="115000"/>
              </a:lnSpc>
              <a:spcBef>
                <a:spcPts val="0"/>
              </a:spcBef>
              <a:spcAft>
                <a:spcPts val="0"/>
              </a:spcAft>
              <a:buClr>
                <a:srgbClr val="FFFFFF"/>
              </a:buClr>
              <a:buSzPts val="1400"/>
              <a:buNone/>
              <a:defRPr>
                <a:solidFill>
                  <a:srgbClr val="FFFFFF"/>
                </a:solidFill>
              </a:defRPr>
            </a:lvl6pPr>
            <a:lvl7pPr lvl="6" rtl="0">
              <a:lnSpc>
                <a:spcPct val="115000"/>
              </a:lnSpc>
              <a:spcBef>
                <a:spcPts val="0"/>
              </a:spcBef>
              <a:spcAft>
                <a:spcPts val="0"/>
              </a:spcAft>
              <a:buClr>
                <a:srgbClr val="FFFFFF"/>
              </a:buClr>
              <a:buSzPts val="1400"/>
              <a:buNone/>
              <a:defRPr>
                <a:solidFill>
                  <a:srgbClr val="FFFFFF"/>
                </a:solidFill>
              </a:defRPr>
            </a:lvl7pPr>
            <a:lvl8pPr lvl="7" rtl="0">
              <a:lnSpc>
                <a:spcPct val="115000"/>
              </a:lnSpc>
              <a:spcBef>
                <a:spcPts val="0"/>
              </a:spcBef>
              <a:spcAft>
                <a:spcPts val="0"/>
              </a:spcAft>
              <a:buClr>
                <a:srgbClr val="FFFFFF"/>
              </a:buClr>
              <a:buSzPts val="1400"/>
              <a:buNone/>
              <a:defRPr>
                <a:solidFill>
                  <a:srgbClr val="FFFFFF"/>
                </a:solidFill>
              </a:defRPr>
            </a:lvl8pPr>
            <a:lvl9pPr lvl="8" rtl="0">
              <a:lnSpc>
                <a:spcPct val="115000"/>
              </a:lnSpc>
              <a:spcBef>
                <a:spcPts val="0"/>
              </a:spcBef>
              <a:spcAft>
                <a:spcPts val="0"/>
              </a:spcAft>
              <a:buClr>
                <a:srgbClr val="FFFFFF"/>
              </a:buClr>
              <a:buSzPts val="1400"/>
              <a:buNone/>
              <a:defRPr>
                <a:solidFill>
                  <a:srgbClr val="FFFFFF"/>
                </a:solidFill>
              </a:defRPr>
            </a:lvl9pPr>
          </a:lstStyle>
          <a:p>
            <a:endParaRPr/>
          </a:p>
        </p:txBody>
      </p:sp>
      <p:sp>
        <p:nvSpPr>
          <p:cNvPr id="7890" name="Google Shape;7890;g2a39e3d515b_4_3340"/>
          <p:cNvSpPr>
            <a:spLocks noGrp="1"/>
          </p:cNvSpPr>
          <p:nvPr>
            <p:ph type="pic" idx="2"/>
          </p:nvPr>
        </p:nvSpPr>
        <p:spPr>
          <a:xfrm>
            <a:off x="7017199" y="649733"/>
            <a:ext cx="4364800" cy="4364800"/>
          </a:xfrm>
          <a:prstGeom prst="rect">
            <a:avLst/>
          </a:prstGeom>
          <a:noFill/>
          <a:ln>
            <a:noFill/>
          </a:ln>
        </p:spPr>
      </p:sp>
      <p:pic>
        <p:nvPicPr>
          <p:cNvPr id="7891" name="Google Shape;7891;g2a39e3d515b_4_3340"/>
          <p:cNvPicPr preferRelativeResize="0"/>
          <p:nvPr/>
        </p:nvPicPr>
        <p:blipFill>
          <a:blip r:embed="rId2">
            <a:alphaModFix/>
          </a:blip>
          <a:stretch>
            <a:fillRect/>
          </a:stretch>
        </p:blipFill>
        <p:spPr>
          <a:xfrm>
            <a:off x="11091268" y="6413100"/>
            <a:ext cx="795941" cy="159200"/>
          </a:xfrm>
          <a:prstGeom prst="rect">
            <a:avLst/>
          </a:prstGeom>
          <a:noFill/>
          <a:ln>
            <a:noFill/>
          </a:ln>
        </p:spPr>
      </p:pic>
    </p:spTree>
    <p:extLst>
      <p:ext uri="{BB962C8B-B14F-4D97-AF65-F5344CB8AC3E}">
        <p14:creationId xmlns:p14="http://schemas.microsoft.com/office/powerpoint/2010/main" val="276943018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10. Quote Slide D1">
  <p:cSld name="10. Quote Slide D1">
    <p:bg>
      <p:bgPr>
        <a:solidFill>
          <a:schemeClr val="accent6"/>
        </a:solidFill>
        <a:effectLst/>
      </p:bgPr>
    </p:bg>
    <p:spTree>
      <p:nvGrpSpPr>
        <p:cNvPr id="1" name="Shape 7892"/>
        <p:cNvGrpSpPr/>
        <p:nvPr/>
      </p:nvGrpSpPr>
      <p:grpSpPr>
        <a:xfrm>
          <a:off x="0" y="0"/>
          <a:ext cx="0" cy="0"/>
          <a:chOff x="0" y="0"/>
          <a:chExt cx="0" cy="0"/>
        </a:xfrm>
      </p:grpSpPr>
      <p:sp>
        <p:nvSpPr>
          <p:cNvPr id="7893" name="Google Shape;7893;g2a39e3d515b_4_3347"/>
          <p:cNvSpPr txBox="1">
            <a:spLocks noGrp="1"/>
          </p:cNvSpPr>
          <p:nvPr>
            <p:ph type="title"/>
          </p:nvPr>
        </p:nvSpPr>
        <p:spPr>
          <a:xfrm>
            <a:off x="726833" y="2584704"/>
            <a:ext cx="10738400" cy="1060800"/>
          </a:xfrm>
          <a:prstGeom prst="rect">
            <a:avLst/>
          </a:prstGeom>
        </p:spPr>
        <p:txBody>
          <a:bodyPr spcFirstLastPara="1" wrap="square" lIns="0" tIns="0" rIns="0" bIns="0" anchor="b" anchorCtr="0">
            <a:noAutofit/>
          </a:bodyPr>
          <a:lstStyle>
            <a:lvl1pPr lvl="0" algn="ctr" rtl="0">
              <a:spcBef>
                <a:spcPts val="0"/>
              </a:spcBef>
              <a:spcAft>
                <a:spcPts val="0"/>
              </a:spcAft>
              <a:buClr>
                <a:srgbClr val="FFFFFF"/>
              </a:buClr>
              <a:buSzPts val="4800"/>
              <a:buNone/>
              <a:defRPr>
                <a:solidFill>
                  <a:srgbClr val="FFFFFF"/>
                </a:solidFill>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894" name="Google Shape;7894;g2a39e3d515b_4_3347"/>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895" name="Google Shape;7895;g2a39e3d515b_4_3347"/>
          <p:cNvPicPr preferRelativeResize="0"/>
          <p:nvPr/>
        </p:nvPicPr>
        <p:blipFill>
          <a:blip r:embed="rId2">
            <a:alphaModFix/>
          </a:blip>
          <a:stretch>
            <a:fillRect/>
          </a:stretch>
        </p:blipFill>
        <p:spPr>
          <a:xfrm>
            <a:off x="163100" y="0"/>
            <a:ext cx="11245165" cy="6858001"/>
          </a:xfrm>
          <a:prstGeom prst="rect">
            <a:avLst/>
          </a:prstGeom>
          <a:noFill/>
          <a:ln>
            <a:noFill/>
          </a:ln>
        </p:spPr>
      </p:pic>
      <p:pic>
        <p:nvPicPr>
          <p:cNvPr id="7896" name="Google Shape;7896;g2a39e3d515b_4_3347"/>
          <p:cNvPicPr preferRelativeResize="0"/>
          <p:nvPr/>
        </p:nvPicPr>
        <p:blipFill rotWithShape="1">
          <a:blip r:embed="rId3">
            <a:alphaModFix/>
          </a:blip>
          <a:srcRect l="79" r="69"/>
          <a:stretch/>
        </p:blipFill>
        <p:spPr>
          <a:xfrm>
            <a:off x="11091268" y="6413100"/>
            <a:ext cx="795941" cy="159201"/>
          </a:xfrm>
          <a:prstGeom prst="rect">
            <a:avLst/>
          </a:prstGeom>
          <a:noFill/>
          <a:ln>
            <a:noFill/>
          </a:ln>
        </p:spPr>
      </p:pic>
      <p:sp>
        <p:nvSpPr>
          <p:cNvPr id="7897" name="Google Shape;7897;g2a39e3d515b_4_3347"/>
          <p:cNvSpPr txBox="1">
            <a:spLocks noGrp="1"/>
          </p:cNvSpPr>
          <p:nvPr>
            <p:ph type="title" idx="2"/>
          </p:nvPr>
        </p:nvSpPr>
        <p:spPr>
          <a:xfrm>
            <a:off x="727033" y="3840480"/>
            <a:ext cx="10738400" cy="205121"/>
          </a:xfrm>
          <a:prstGeom prst="rect">
            <a:avLst/>
          </a:prstGeom>
        </p:spPr>
        <p:txBody>
          <a:bodyPr spcFirstLastPara="1" wrap="square" lIns="0" tIns="0" rIns="0" bIns="0" anchor="t" anchorCtr="0">
            <a:spAutoFit/>
          </a:bodyPr>
          <a:lstStyle>
            <a:lvl1pPr lvl="0" algn="ctr" rtl="0">
              <a:spcBef>
                <a:spcPts val="0"/>
              </a:spcBef>
              <a:spcAft>
                <a:spcPts val="0"/>
              </a:spcAft>
              <a:buClr>
                <a:schemeClr val="lt1"/>
              </a:buClr>
              <a:buSzPts val="2000"/>
              <a:buNone/>
              <a:defRPr sz="1333">
                <a:solidFill>
                  <a:schemeClr val="lt1"/>
                </a:solidFill>
              </a:defRPr>
            </a:lvl1pPr>
            <a:lvl2pPr lvl="1"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2pPr>
            <a:lvl3pPr lvl="2"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3pPr>
            <a:lvl4pPr lvl="3"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4pPr>
            <a:lvl5pPr lvl="4"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5pPr>
            <a:lvl6pPr lvl="5"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6pPr>
            <a:lvl7pPr lvl="6"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7pPr>
            <a:lvl8pPr lvl="7"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8pPr>
            <a:lvl9pPr lvl="8"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41201423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10. Quote Slide D2">
  <p:cSld name="10. Quote Slide D2">
    <p:bg>
      <p:bgPr>
        <a:solidFill>
          <a:schemeClr val="accent4"/>
        </a:solidFill>
        <a:effectLst/>
      </p:bgPr>
    </p:bg>
    <p:spTree>
      <p:nvGrpSpPr>
        <p:cNvPr id="1" name="Shape 7898"/>
        <p:cNvGrpSpPr/>
        <p:nvPr/>
      </p:nvGrpSpPr>
      <p:grpSpPr>
        <a:xfrm>
          <a:off x="0" y="0"/>
          <a:ext cx="0" cy="0"/>
          <a:chOff x="0" y="0"/>
          <a:chExt cx="0" cy="0"/>
        </a:xfrm>
      </p:grpSpPr>
      <p:sp>
        <p:nvSpPr>
          <p:cNvPr id="7899" name="Google Shape;7899;g2a39e3d515b_4_3353"/>
          <p:cNvSpPr txBox="1">
            <a:spLocks noGrp="1"/>
          </p:cNvSpPr>
          <p:nvPr>
            <p:ph type="title"/>
          </p:nvPr>
        </p:nvSpPr>
        <p:spPr>
          <a:xfrm>
            <a:off x="726833" y="2584704"/>
            <a:ext cx="10738400" cy="1060800"/>
          </a:xfrm>
          <a:prstGeom prst="rect">
            <a:avLst/>
          </a:prstGeom>
        </p:spPr>
        <p:txBody>
          <a:bodyPr spcFirstLastPara="1" wrap="square" lIns="0" tIns="0" rIns="0" bIns="0" anchor="b" anchorCtr="0">
            <a:noAutofit/>
          </a:bodyPr>
          <a:lstStyle>
            <a:lvl1pPr lvl="0" algn="ctr" rtl="0">
              <a:spcBef>
                <a:spcPts val="0"/>
              </a:spcBef>
              <a:spcAft>
                <a:spcPts val="0"/>
              </a:spcAft>
              <a:buClr>
                <a:srgbClr val="FFFFFF"/>
              </a:buClr>
              <a:buSzPts val="4800"/>
              <a:buNone/>
              <a:defRPr>
                <a:solidFill>
                  <a:srgbClr val="FFFFFF"/>
                </a:solidFill>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900" name="Google Shape;7900;g2a39e3d515b_4_3353"/>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901" name="Google Shape;7901;g2a39e3d515b_4_3353"/>
          <p:cNvPicPr preferRelativeResize="0"/>
          <p:nvPr/>
        </p:nvPicPr>
        <p:blipFill>
          <a:blip r:embed="rId2">
            <a:alphaModFix/>
          </a:blip>
          <a:stretch>
            <a:fillRect/>
          </a:stretch>
        </p:blipFill>
        <p:spPr>
          <a:xfrm>
            <a:off x="163100" y="0"/>
            <a:ext cx="11245165" cy="6858001"/>
          </a:xfrm>
          <a:prstGeom prst="rect">
            <a:avLst/>
          </a:prstGeom>
          <a:noFill/>
          <a:ln>
            <a:noFill/>
          </a:ln>
        </p:spPr>
      </p:pic>
      <p:pic>
        <p:nvPicPr>
          <p:cNvPr id="7902" name="Google Shape;7902;g2a39e3d515b_4_3353"/>
          <p:cNvPicPr preferRelativeResize="0"/>
          <p:nvPr/>
        </p:nvPicPr>
        <p:blipFill rotWithShape="1">
          <a:blip r:embed="rId3">
            <a:alphaModFix/>
          </a:blip>
          <a:srcRect l="79" r="69"/>
          <a:stretch/>
        </p:blipFill>
        <p:spPr>
          <a:xfrm>
            <a:off x="11091268" y="6413100"/>
            <a:ext cx="795941" cy="159201"/>
          </a:xfrm>
          <a:prstGeom prst="rect">
            <a:avLst/>
          </a:prstGeom>
          <a:noFill/>
          <a:ln>
            <a:noFill/>
          </a:ln>
        </p:spPr>
      </p:pic>
      <p:sp>
        <p:nvSpPr>
          <p:cNvPr id="7903" name="Google Shape;7903;g2a39e3d515b_4_3353"/>
          <p:cNvSpPr txBox="1">
            <a:spLocks noGrp="1"/>
          </p:cNvSpPr>
          <p:nvPr>
            <p:ph type="title" idx="2"/>
          </p:nvPr>
        </p:nvSpPr>
        <p:spPr>
          <a:xfrm>
            <a:off x="727033" y="3840480"/>
            <a:ext cx="10738400" cy="205121"/>
          </a:xfrm>
          <a:prstGeom prst="rect">
            <a:avLst/>
          </a:prstGeom>
        </p:spPr>
        <p:txBody>
          <a:bodyPr spcFirstLastPara="1" wrap="square" lIns="0" tIns="0" rIns="0" bIns="0" anchor="t" anchorCtr="0">
            <a:spAutoFit/>
          </a:bodyPr>
          <a:lstStyle>
            <a:lvl1pPr lvl="0" algn="ctr" rtl="0">
              <a:spcBef>
                <a:spcPts val="0"/>
              </a:spcBef>
              <a:spcAft>
                <a:spcPts val="0"/>
              </a:spcAft>
              <a:buClr>
                <a:schemeClr val="lt1"/>
              </a:buClr>
              <a:buSzPts val="2000"/>
              <a:buNone/>
              <a:defRPr sz="1333">
                <a:solidFill>
                  <a:schemeClr val="lt1"/>
                </a:solidFill>
              </a:defRPr>
            </a:lvl1pPr>
            <a:lvl2pPr lvl="1"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2pPr>
            <a:lvl3pPr lvl="2"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3pPr>
            <a:lvl4pPr lvl="3"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4pPr>
            <a:lvl5pPr lvl="4"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5pPr>
            <a:lvl6pPr lvl="5"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6pPr>
            <a:lvl7pPr lvl="6"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7pPr>
            <a:lvl8pPr lvl="7"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8pPr>
            <a:lvl9pPr lvl="8" algn="ctr" rtl="0">
              <a:spcBef>
                <a:spcPts val="0"/>
              </a:spcBef>
              <a:spcAft>
                <a:spcPts val="0"/>
              </a:spcAft>
              <a:buClr>
                <a:schemeClr val="lt1"/>
              </a:buClr>
              <a:buSzPts val="2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8002616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11. Content Slide | Network Slide | Nori">
  <p:cSld name="11. Content Slide | Network Slide | Nori">
    <p:bg>
      <p:bgPr>
        <a:solidFill>
          <a:schemeClr val="accent2"/>
        </a:solidFill>
        <a:effectLst/>
      </p:bgPr>
    </p:bg>
    <p:spTree>
      <p:nvGrpSpPr>
        <p:cNvPr id="1" name="Shape 7904"/>
        <p:cNvGrpSpPr/>
        <p:nvPr/>
      </p:nvGrpSpPr>
      <p:grpSpPr>
        <a:xfrm>
          <a:off x="0" y="0"/>
          <a:ext cx="0" cy="0"/>
          <a:chOff x="0" y="0"/>
          <a:chExt cx="0" cy="0"/>
        </a:xfrm>
      </p:grpSpPr>
      <p:sp>
        <p:nvSpPr>
          <p:cNvPr id="7905" name="Google Shape;7905;g2a39e3d515b_4_3359"/>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906" name="Google Shape;7906;g2a39e3d515b_4_3359"/>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907" name="Google Shape;7907;g2a39e3d515b_4_3359"/>
          <p:cNvSpPr/>
          <p:nvPr/>
        </p:nvSpPr>
        <p:spPr>
          <a:xfrm rot="-708744">
            <a:off x="5493276" y="4084662"/>
            <a:ext cx="975049" cy="1157677"/>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908" name="Google Shape;7908;g2a39e3d515b_4_3359"/>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909" name="Google Shape;7909;g2a39e3d515b_4_3359"/>
          <p:cNvSpPr txBox="1">
            <a:spLocks noGrp="1"/>
          </p:cNvSpPr>
          <p:nvPr>
            <p:ph type="title"/>
          </p:nvPr>
        </p:nvSpPr>
        <p:spPr>
          <a:xfrm>
            <a:off x="726833" y="2439400"/>
            <a:ext cx="3499200" cy="3728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000"/>
              <a:buNone/>
              <a:defRPr sz="2667">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7910" name="Google Shape;7910;g2a39e3d515b_4_3359"/>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911" name="Google Shape;7911;g2a39e3d515b_4_3359"/>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912" name="Google Shape;7912;g2a39e3d515b_4_3359"/>
          <p:cNvSpPr txBox="1">
            <a:spLocks noGrp="1"/>
          </p:cNvSpPr>
          <p:nvPr>
            <p:ph type="subTitle" idx="1"/>
          </p:nvPr>
        </p:nvSpPr>
        <p:spPr>
          <a:xfrm>
            <a:off x="726833" y="3048000"/>
            <a:ext cx="3504000" cy="307713"/>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000"/>
              <a:buFont typeface="Inter"/>
              <a:buNone/>
              <a:defRPr sz="1333">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sz="1867">
                <a:solidFill>
                  <a:schemeClr val="lt1"/>
                </a:solidFill>
              </a:defRPr>
            </a:lvl3pPr>
            <a:lvl4pPr lvl="3" rtl="0">
              <a:spcBef>
                <a:spcPts val="0"/>
              </a:spcBef>
              <a:spcAft>
                <a:spcPts val="0"/>
              </a:spcAft>
              <a:buClr>
                <a:schemeClr val="lt1"/>
              </a:buClr>
              <a:buSzPts val="2800"/>
              <a:buNone/>
              <a:defRPr sz="1867">
                <a:solidFill>
                  <a:schemeClr val="lt1"/>
                </a:solidFill>
              </a:defRPr>
            </a:lvl4pPr>
            <a:lvl5pPr lvl="4" rtl="0">
              <a:spcBef>
                <a:spcPts val="0"/>
              </a:spcBef>
              <a:spcAft>
                <a:spcPts val="0"/>
              </a:spcAft>
              <a:buClr>
                <a:schemeClr val="lt1"/>
              </a:buClr>
              <a:buSzPts val="2800"/>
              <a:buNone/>
              <a:defRPr sz="1867">
                <a:solidFill>
                  <a:schemeClr val="lt1"/>
                </a:solidFill>
              </a:defRPr>
            </a:lvl5pPr>
            <a:lvl6pPr lvl="5" rtl="0">
              <a:spcBef>
                <a:spcPts val="0"/>
              </a:spcBef>
              <a:spcAft>
                <a:spcPts val="0"/>
              </a:spcAft>
              <a:buClr>
                <a:schemeClr val="lt1"/>
              </a:buClr>
              <a:buSzPts val="2800"/>
              <a:buNone/>
              <a:defRPr sz="1867">
                <a:solidFill>
                  <a:schemeClr val="lt1"/>
                </a:solidFill>
              </a:defRPr>
            </a:lvl6pPr>
            <a:lvl7pPr lvl="6" rtl="0">
              <a:spcBef>
                <a:spcPts val="0"/>
              </a:spcBef>
              <a:spcAft>
                <a:spcPts val="0"/>
              </a:spcAft>
              <a:buClr>
                <a:schemeClr val="lt1"/>
              </a:buClr>
              <a:buSzPts val="2800"/>
              <a:buNone/>
              <a:defRPr sz="1867">
                <a:solidFill>
                  <a:schemeClr val="lt1"/>
                </a:solidFill>
              </a:defRPr>
            </a:lvl7pPr>
            <a:lvl8pPr lvl="7" rtl="0">
              <a:spcBef>
                <a:spcPts val="0"/>
              </a:spcBef>
              <a:spcAft>
                <a:spcPts val="0"/>
              </a:spcAft>
              <a:buClr>
                <a:schemeClr val="lt1"/>
              </a:buClr>
              <a:buSzPts val="2800"/>
              <a:buNone/>
              <a:defRPr sz="1867">
                <a:solidFill>
                  <a:schemeClr val="lt1"/>
                </a:solidFill>
              </a:defRPr>
            </a:lvl8pPr>
            <a:lvl9pPr lvl="8" rtl="0">
              <a:spcBef>
                <a:spcPts val="0"/>
              </a:spcBef>
              <a:spcAft>
                <a:spcPts val="0"/>
              </a:spcAft>
              <a:buClr>
                <a:schemeClr val="lt1"/>
              </a:buClr>
              <a:buSzPts val="2800"/>
              <a:buNone/>
              <a:defRPr sz="1867">
                <a:solidFill>
                  <a:schemeClr val="lt1"/>
                </a:solidFill>
              </a:defRPr>
            </a:lvl9pPr>
          </a:lstStyle>
          <a:p>
            <a:endParaRPr/>
          </a:p>
        </p:txBody>
      </p:sp>
      <p:sp>
        <p:nvSpPr>
          <p:cNvPr id="7913" name="Google Shape;7913;g2a39e3d515b_4_3359"/>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
        <p:nvSpPr>
          <p:cNvPr id="7914" name="Google Shape;7914;g2a39e3d515b_4_3359"/>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
        <p:nvSpPr>
          <p:cNvPr id="7915" name="Google Shape;7915;g2a39e3d515b_4_3359"/>
          <p:cNvSpPr/>
          <p:nvPr/>
        </p:nvSpPr>
        <p:spPr>
          <a:xfrm>
            <a:off x="5490067" y="4161143"/>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cxnSp>
        <p:nvCxnSpPr>
          <p:cNvPr id="7916" name="Google Shape;7916;g2a39e3d515b_4_3359"/>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7917" name="Google Shape;7917;g2a39e3d515b_4_3359"/>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7918" name="Google Shape;7918;g2a39e3d515b_4_3359"/>
          <p:cNvPicPr preferRelativeResize="0"/>
          <p:nvPr/>
        </p:nvPicPr>
        <p:blipFill>
          <a:blip r:embed="rId3">
            <a:alphaModFix/>
          </a:blip>
          <a:stretch>
            <a:fillRect/>
          </a:stretch>
        </p:blipFill>
        <p:spPr>
          <a:xfrm>
            <a:off x="8107834" y="3212102"/>
            <a:ext cx="530465" cy="530465"/>
          </a:xfrm>
          <a:prstGeom prst="rect">
            <a:avLst/>
          </a:prstGeom>
          <a:noFill/>
          <a:ln>
            <a:noFill/>
          </a:ln>
        </p:spPr>
      </p:pic>
      <p:cxnSp>
        <p:nvCxnSpPr>
          <p:cNvPr id="7919" name="Google Shape;7919;g2a39e3d515b_4_3359"/>
          <p:cNvCxnSpPr/>
          <p:nvPr/>
        </p:nvCxnSpPr>
        <p:spPr>
          <a:xfrm flipH="1">
            <a:off x="6587950"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7920" name="Google Shape;7920;g2a39e3d515b_4_3359"/>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
        <p:nvSpPr>
          <p:cNvPr id="7921" name="Google Shape;7921;g2a39e3d515b_4_3359"/>
          <p:cNvSpPr/>
          <p:nvPr/>
        </p:nvSpPr>
        <p:spPr>
          <a:xfrm>
            <a:off x="5792551" y="822317"/>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
        <p:nvSpPr>
          <p:cNvPr id="7922" name="Google Shape;7922;g2a39e3d515b_4_3359"/>
          <p:cNvSpPr/>
          <p:nvPr/>
        </p:nvSpPr>
        <p:spPr>
          <a:xfrm>
            <a:off x="5597967" y="822317"/>
            <a:ext cx="5298000" cy="5032800"/>
          </a:xfrm>
          <a:prstGeom prst="arc">
            <a:avLst>
              <a:gd name="adj1" fmla="val 9842198"/>
              <a:gd name="adj2" fmla="val 15544812"/>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015758372"/>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11. Content Slide | Network Slide | Neutral">
  <p:cSld name="11. Content Slide | Network Slide | Neutral">
    <p:bg>
      <p:bgPr>
        <a:solidFill>
          <a:schemeClr val="dk2"/>
        </a:solidFill>
        <a:effectLst/>
      </p:bgPr>
    </p:bg>
    <p:spTree>
      <p:nvGrpSpPr>
        <p:cNvPr id="1" name="Shape 7923"/>
        <p:cNvGrpSpPr/>
        <p:nvPr/>
      </p:nvGrpSpPr>
      <p:grpSpPr>
        <a:xfrm>
          <a:off x="0" y="0"/>
          <a:ext cx="0" cy="0"/>
          <a:chOff x="0" y="0"/>
          <a:chExt cx="0" cy="0"/>
        </a:xfrm>
      </p:grpSpPr>
      <p:sp>
        <p:nvSpPr>
          <p:cNvPr id="7924" name="Google Shape;7924;g2a39e3d515b_4_3378"/>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925" name="Google Shape;7925;g2a39e3d515b_4_3378"/>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926" name="Google Shape;7926;g2a39e3d515b_4_3378"/>
          <p:cNvSpPr/>
          <p:nvPr/>
        </p:nvSpPr>
        <p:spPr>
          <a:xfrm rot="-708744">
            <a:off x="5493276" y="4084662"/>
            <a:ext cx="975049" cy="1157677"/>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927" name="Google Shape;7927;g2a39e3d515b_4_3378"/>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928" name="Google Shape;7928;g2a39e3d515b_4_3378"/>
          <p:cNvSpPr txBox="1">
            <a:spLocks noGrp="1"/>
          </p:cNvSpPr>
          <p:nvPr>
            <p:ph type="title"/>
          </p:nvPr>
        </p:nvSpPr>
        <p:spPr>
          <a:xfrm>
            <a:off x="726833" y="2448133"/>
            <a:ext cx="3499200" cy="372800"/>
          </a:xfrm>
          <a:prstGeom prst="rect">
            <a:avLst/>
          </a:prstGeom>
        </p:spPr>
        <p:txBody>
          <a:bodyPr spcFirstLastPara="1" wrap="square" lIns="0" tIns="0" rIns="0" bIns="0" anchor="b" anchorCtr="0">
            <a:noAutofit/>
          </a:bodyPr>
          <a:lstStyle>
            <a:lvl1pPr lvl="0" rtl="0">
              <a:spcBef>
                <a:spcPts val="0"/>
              </a:spcBef>
              <a:spcAft>
                <a:spcPts val="0"/>
              </a:spcAft>
              <a:buSzPts val="4000"/>
              <a:buNone/>
              <a:defRPr sz="2667"/>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7929" name="Google Shape;7929;g2a39e3d515b_4_337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pic>
        <p:nvPicPr>
          <p:cNvPr id="7930" name="Google Shape;7930;g2a39e3d515b_4_3378"/>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931" name="Google Shape;7931;g2a39e3d515b_4_3378"/>
          <p:cNvSpPr txBox="1">
            <a:spLocks noGrp="1"/>
          </p:cNvSpPr>
          <p:nvPr>
            <p:ph type="subTitle" idx="1"/>
          </p:nvPr>
        </p:nvSpPr>
        <p:spPr>
          <a:xfrm>
            <a:off x="726833" y="3048000"/>
            <a:ext cx="3504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7932" name="Google Shape;7932;g2a39e3d515b_4_3378"/>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
        <p:nvSpPr>
          <p:cNvPr id="7933" name="Google Shape;7933;g2a39e3d515b_4_3378"/>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
        <p:nvSpPr>
          <p:cNvPr id="7934" name="Google Shape;7934;g2a39e3d515b_4_3378"/>
          <p:cNvSpPr/>
          <p:nvPr/>
        </p:nvSpPr>
        <p:spPr>
          <a:xfrm>
            <a:off x="5490067" y="4161143"/>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cxnSp>
        <p:nvCxnSpPr>
          <p:cNvPr id="7935" name="Google Shape;7935;g2a39e3d515b_4_3378"/>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7936" name="Google Shape;7936;g2a39e3d515b_4_3378"/>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7937" name="Google Shape;7937;g2a39e3d515b_4_3378"/>
          <p:cNvPicPr preferRelativeResize="0"/>
          <p:nvPr/>
        </p:nvPicPr>
        <p:blipFill>
          <a:blip r:embed="rId3">
            <a:alphaModFix/>
          </a:blip>
          <a:stretch>
            <a:fillRect/>
          </a:stretch>
        </p:blipFill>
        <p:spPr>
          <a:xfrm>
            <a:off x="8107834" y="3212102"/>
            <a:ext cx="530465" cy="530465"/>
          </a:xfrm>
          <a:prstGeom prst="rect">
            <a:avLst/>
          </a:prstGeom>
          <a:noFill/>
          <a:ln>
            <a:noFill/>
          </a:ln>
        </p:spPr>
      </p:pic>
      <p:cxnSp>
        <p:nvCxnSpPr>
          <p:cNvPr id="7938" name="Google Shape;7938;g2a39e3d515b_4_3378"/>
          <p:cNvCxnSpPr/>
          <p:nvPr/>
        </p:nvCxnSpPr>
        <p:spPr>
          <a:xfrm flipH="1">
            <a:off x="6587950"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7939" name="Google Shape;7939;g2a39e3d515b_4_3378"/>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
        <p:nvSpPr>
          <p:cNvPr id="7940" name="Google Shape;7940;g2a39e3d515b_4_3378"/>
          <p:cNvSpPr/>
          <p:nvPr/>
        </p:nvSpPr>
        <p:spPr>
          <a:xfrm>
            <a:off x="5792551" y="822317"/>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
        <p:nvSpPr>
          <p:cNvPr id="7941" name="Google Shape;7941;g2a39e3d515b_4_3378"/>
          <p:cNvSpPr/>
          <p:nvPr/>
        </p:nvSpPr>
        <p:spPr>
          <a:xfrm>
            <a:off x="5597967" y="822317"/>
            <a:ext cx="5298000" cy="5032800"/>
          </a:xfrm>
          <a:prstGeom prst="arc">
            <a:avLst>
              <a:gd name="adj1" fmla="val 9842198"/>
              <a:gd name="adj2" fmla="val 15544812"/>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8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637887379"/>
      </p:ext>
    </p:extLst>
  </p:cSld>
  <p:clrMapOvr>
    <a:masterClrMapping/>
  </p:clrMapOvr>
  <p:extLst>
    <p:ext uri="{DCECCB84-F9BA-43D5-87BE-67443E8EF086}">
      <p15:sldGuideLst xmlns:p15="http://schemas.microsoft.com/office/powerpoint/2012/main">
        <p15:guide id="1" pos="11520">
          <p15:clr>
            <a:srgbClr val="FA7B17"/>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50/50 Slide - Statement/Main Content w/ Bullets Section">
  <p:cSld name="50/50 Slide - Statement/Main Content w/ Bullets Section">
    <p:spTree>
      <p:nvGrpSpPr>
        <p:cNvPr id="1" name="Shape 7942"/>
        <p:cNvGrpSpPr/>
        <p:nvPr/>
      </p:nvGrpSpPr>
      <p:grpSpPr>
        <a:xfrm>
          <a:off x="0" y="0"/>
          <a:ext cx="0" cy="0"/>
          <a:chOff x="0" y="0"/>
          <a:chExt cx="0" cy="0"/>
        </a:xfrm>
      </p:grpSpPr>
      <p:sp>
        <p:nvSpPr>
          <p:cNvPr id="7943" name="Google Shape;7943;g2a39e3d515b_4_3397"/>
          <p:cNvSpPr txBox="1">
            <a:spLocks noGrp="1"/>
          </p:cNvSpPr>
          <p:nvPr>
            <p:ph type="title"/>
          </p:nvPr>
        </p:nvSpPr>
        <p:spPr>
          <a:xfrm>
            <a:off x="354000" y="965433"/>
            <a:ext cx="5393600" cy="861774"/>
          </a:xfrm>
          <a:prstGeom prst="rect">
            <a:avLst/>
          </a:prstGeom>
        </p:spPr>
        <p:txBody>
          <a:bodyPr spcFirstLastPara="1" wrap="square" lIns="0" tIns="0" rIns="0" bIns="0" anchor="t" anchorCtr="0">
            <a:spAutoFit/>
          </a:bodyPr>
          <a:lstStyle>
            <a:lvl1pPr lvl="0" algn="ctr" rtl="0">
              <a:spcBef>
                <a:spcPts val="0"/>
              </a:spcBef>
              <a:spcAft>
                <a:spcPts val="0"/>
              </a:spcAft>
              <a:buSzPts val="8400"/>
              <a:buNone/>
              <a:defRPr sz="5600"/>
            </a:lvl1pPr>
            <a:lvl2pPr lvl="1" algn="ctr" rtl="0">
              <a:spcBef>
                <a:spcPts val="0"/>
              </a:spcBef>
              <a:spcAft>
                <a:spcPts val="0"/>
              </a:spcAft>
              <a:buSzPts val="8400"/>
              <a:buNone/>
              <a:defRPr sz="5600"/>
            </a:lvl2pPr>
            <a:lvl3pPr lvl="2" algn="ctr" rtl="0">
              <a:spcBef>
                <a:spcPts val="0"/>
              </a:spcBef>
              <a:spcAft>
                <a:spcPts val="0"/>
              </a:spcAft>
              <a:buSzPts val="8400"/>
              <a:buNone/>
              <a:defRPr sz="5600"/>
            </a:lvl3pPr>
            <a:lvl4pPr lvl="3" algn="ctr" rtl="0">
              <a:spcBef>
                <a:spcPts val="0"/>
              </a:spcBef>
              <a:spcAft>
                <a:spcPts val="0"/>
              </a:spcAft>
              <a:buSzPts val="8400"/>
              <a:buNone/>
              <a:defRPr sz="5600"/>
            </a:lvl4pPr>
            <a:lvl5pPr lvl="4" algn="ctr" rtl="0">
              <a:spcBef>
                <a:spcPts val="0"/>
              </a:spcBef>
              <a:spcAft>
                <a:spcPts val="0"/>
              </a:spcAft>
              <a:buSzPts val="8400"/>
              <a:buNone/>
              <a:defRPr sz="5600"/>
            </a:lvl5pPr>
            <a:lvl6pPr lvl="5" algn="ctr" rtl="0">
              <a:spcBef>
                <a:spcPts val="0"/>
              </a:spcBef>
              <a:spcAft>
                <a:spcPts val="0"/>
              </a:spcAft>
              <a:buSzPts val="8400"/>
              <a:buNone/>
              <a:defRPr sz="5600"/>
            </a:lvl6pPr>
            <a:lvl7pPr lvl="6" algn="ctr" rtl="0">
              <a:spcBef>
                <a:spcPts val="0"/>
              </a:spcBef>
              <a:spcAft>
                <a:spcPts val="0"/>
              </a:spcAft>
              <a:buSzPts val="8400"/>
              <a:buNone/>
              <a:defRPr sz="5600"/>
            </a:lvl7pPr>
            <a:lvl8pPr lvl="7" algn="ctr" rtl="0">
              <a:spcBef>
                <a:spcPts val="0"/>
              </a:spcBef>
              <a:spcAft>
                <a:spcPts val="0"/>
              </a:spcAft>
              <a:buSzPts val="8400"/>
              <a:buNone/>
              <a:defRPr sz="5600"/>
            </a:lvl8pPr>
            <a:lvl9pPr lvl="8" algn="ctr" rtl="0">
              <a:spcBef>
                <a:spcPts val="0"/>
              </a:spcBef>
              <a:spcAft>
                <a:spcPts val="0"/>
              </a:spcAft>
              <a:buSzPts val="8400"/>
              <a:buNone/>
              <a:defRPr sz="5600"/>
            </a:lvl9pPr>
          </a:lstStyle>
          <a:p>
            <a:endParaRPr/>
          </a:p>
        </p:txBody>
      </p:sp>
      <p:sp>
        <p:nvSpPr>
          <p:cNvPr id="7944" name="Google Shape;7944;g2a39e3d515b_4_3397"/>
          <p:cNvSpPr txBox="1">
            <a:spLocks noGrp="1"/>
          </p:cNvSpPr>
          <p:nvPr>
            <p:ph type="subTitle" idx="1"/>
          </p:nvPr>
        </p:nvSpPr>
        <p:spPr>
          <a:xfrm>
            <a:off x="354000" y="3737433"/>
            <a:ext cx="5393600" cy="430887"/>
          </a:xfrm>
          <a:prstGeom prst="rect">
            <a:avLst/>
          </a:prstGeom>
        </p:spPr>
        <p:txBody>
          <a:bodyPr spcFirstLastPara="1" wrap="square" lIns="0" tIns="0" rIns="0" bIns="0" anchor="t" anchorCtr="0">
            <a:spAutoFit/>
          </a:bodyPr>
          <a:lstStyle>
            <a:lvl1pPr lvl="0" algn="ctr" rtl="0">
              <a:lnSpc>
                <a:spcPct val="100000"/>
              </a:lnSpc>
              <a:spcBef>
                <a:spcPts val="0"/>
              </a:spcBef>
              <a:spcAft>
                <a:spcPts val="0"/>
              </a:spcAft>
              <a:buSzPts val="4200"/>
              <a:buNone/>
              <a:defRPr sz="2800"/>
            </a:lvl1pPr>
            <a:lvl2pPr lvl="1" algn="ctr" rtl="0">
              <a:lnSpc>
                <a:spcPct val="100000"/>
              </a:lnSpc>
              <a:spcBef>
                <a:spcPts val="0"/>
              </a:spcBef>
              <a:spcAft>
                <a:spcPts val="0"/>
              </a:spcAft>
              <a:buSzPts val="4200"/>
              <a:buNone/>
              <a:defRPr sz="2800"/>
            </a:lvl2pPr>
            <a:lvl3pPr lvl="2" algn="ctr" rtl="0">
              <a:lnSpc>
                <a:spcPct val="100000"/>
              </a:lnSpc>
              <a:spcBef>
                <a:spcPts val="0"/>
              </a:spcBef>
              <a:spcAft>
                <a:spcPts val="0"/>
              </a:spcAft>
              <a:buSzPts val="4200"/>
              <a:buNone/>
              <a:defRPr sz="2800"/>
            </a:lvl3pPr>
            <a:lvl4pPr lvl="3" algn="ctr" rtl="0">
              <a:lnSpc>
                <a:spcPct val="100000"/>
              </a:lnSpc>
              <a:spcBef>
                <a:spcPts val="0"/>
              </a:spcBef>
              <a:spcAft>
                <a:spcPts val="0"/>
              </a:spcAft>
              <a:buSzPts val="4200"/>
              <a:buNone/>
              <a:defRPr sz="2800"/>
            </a:lvl4pPr>
            <a:lvl5pPr lvl="4" algn="ctr" rtl="0">
              <a:lnSpc>
                <a:spcPct val="100000"/>
              </a:lnSpc>
              <a:spcBef>
                <a:spcPts val="0"/>
              </a:spcBef>
              <a:spcAft>
                <a:spcPts val="0"/>
              </a:spcAft>
              <a:buSzPts val="4200"/>
              <a:buNone/>
              <a:defRPr sz="2800"/>
            </a:lvl5pPr>
            <a:lvl6pPr lvl="5" algn="ctr" rtl="0">
              <a:lnSpc>
                <a:spcPct val="100000"/>
              </a:lnSpc>
              <a:spcBef>
                <a:spcPts val="0"/>
              </a:spcBef>
              <a:spcAft>
                <a:spcPts val="0"/>
              </a:spcAft>
              <a:buSzPts val="4200"/>
              <a:buNone/>
              <a:defRPr sz="2800"/>
            </a:lvl6pPr>
            <a:lvl7pPr lvl="6" algn="ctr" rtl="0">
              <a:lnSpc>
                <a:spcPct val="100000"/>
              </a:lnSpc>
              <a:spcBef>
                <a:spcPts val="0"/>
              </a:spcBef>
              <a:spcAft>
                <a:spcPts val="0"/>
              </a:spcAft>
              <a:buSzPts val="4200"/>
              <a:buNone/>
              <a:defRPr sz="2800"/>
            </a:lvl7pPr>
            <a:lvl8pPr lvl="7" algn="ctr" rtl="0">
              <a:lnSpc>
                <a:spcPct val="100000"/>
              </a:lnSpc>
              <a:spcBef>
                <a:spcPts val="0"/>
              </a:spcBef>
              <a:spcAft>
                <a:spcPts val="0"/>
              </a:spcAft>
              <a:buSzPts val="4200"/>
              <a:buNone/>
              <a:defRPr sz="2800"/>
            </a:lvl8pPr>
            <a:lvl9pPr lvl="8" algn="ctr" rtl="0">
              <a:lnSpc>
                <a:spcPct val="100000"/>
              </a:lnSpc>
              <a:spcBef>
                <a:spcPts val="0"/>
              </a:spcBef>
              <a:spcAft>
                <a:spcPts val="0"/>
              </a:spcAft>
              <a:buSzPts val="4200"/>
              <a:buNone/>
              <a:defRPr sz="2800"/>
            </a:lvl9pPr>
          </a:lstStyle>
          <a:p>
            <a:endParaRPr/>
          </a:p>
        </p:txBody>
      </p:sp>
      <p:sp>
        <p:nvSpPr>
          <p:cNvPr id="7945" name="Google Shape;7945;g2a39e3d515b_4_3397"/>
          <p:cNvSpPr txBox="1">
            <a:spLocks noGrp="1"/>
          </p:cNvSpPr>
          <p:nvPr>
            <p:ph type="body" idx="2"/>
          </p:nvPr>
        </p:nvSpPr>
        <p:spPr>
          <a:xfrm>
            <a:off x="6586000" y="965433"/>
            <a:ext cx="5116000" cy="431015"/>
          </a:xfrm>
          <a:prstGeom prst="rect">
            <a:avLst/>
          </a:prstGeom>
        </p:spPr>
        <p:txBody>
          <a:bodyPr spcFirstLastPara="1" wrap="square" lIns="0" tIns="0" rIns="0" bIns="0" anchor="t" anchorCtr="0">
            <a:spAutoFit/>
          </a:bodyPr>
          <a:lstStyle>
            <a:lvl1pPr marL="304815" lvl="0" indent="-270947" rtl="0">
              <a:spcBef>
                <a:spcPts val="0"/>
              </a:spcBef>
              <a:spcAft>
                <a:spcPts val="0"/>
              </a:spcAft>
              <a:buClr>
                <a:srgbClr val="FF1100"/>
              </a:buClr>
              <a:buSzPts val="2800"/>
              <a:buChar char="●"/>
              <a:defRPr sz="1867"/>
            </a:lvl1pPr>
            <a:lvl2pPr marL="609630" lvl="1" indent="-270947" rtl="0">
              <a:spcBef>
                <a:spcPts val="0"/>
              </a:spcBef>
              <a:spcAft>
                <a:spcPts val="0"/>
              </a:spcAft>
              <a:buClr>
                <a:srgbClr val="FF1100"/>
              </a:buClr>
              <a:buSzPts val="2800"/>
              <a:buChar char="○"/>
              <a:defRPr sz="1867"/>
            </a:lvl2pPr>
            <a:lvl3pPr marL="914446" lvl="2" indent="-270947" rtl="0">
              <a:spcBef>
                <a:spcPts val="0"/>
              </a:spcBef>
              <a:spcAft>
                <a:spcPts val="0"/>
              </a:spcAft>
              <a:buClr>
                <a:srgbClr val="FF1100"/>
              </a:buClr>
              <a:buSzPts val="2800"/>
              <a:buChar char="■"/>
              <a:defRPr sz="1867"/>
            </a:lvl3pPr>
            <a:lvl4pPr marL="1219261" lvl="3" indent="-270947" rtl="0">
              <a:spcBef>
                <a:spcPts val="0"/>
              </a:spcBef>
              <a:spcAft>
                <a:spcPts val="0"/>
              </a:spcAft>
              <a:buClr>
                <a:srgbClr val="FF1100"/>
              </a:buClr>
              <a:buSzPts val="2800"/>
              <a:buChar char="●"/>
              <a:defRPr sz="1867"/>
            </a:lvl4pPr>
            <a:lvl5pPr marL="1524076" lvl="4" indent="-270947" rtl="0">
              <a:spcBef>
                <a:spcPts val="0"/>
              </a:spcBef>
              <a:spcAft>
                <a:spcPts val="0"/>
              </a:spcAft>
              <a:buClr>
                <a:srgbClr val="FF1100"/>
              </a:buClr>
              <a:buSzPts val="2800"/>
              <a:buChar char="○"/>
              <a:defRPr sz="1867"/>
            </a:lvl5pPr>
            <a:lvl6pPr marL="1828891" lvl="5" indent="-270947" rtl="0">
              <a:spcBef>
                <a:spcPts val="0"/>
              </a:spcBef>
              <a:spcAft>
                <a:spcPts val="0"/>
              </a:spcAft>
              <a:buClr>
                <a:srgbClr val="FF1100"/>
              </a:buClr>
              <a:buSzPts val="2800"/>
              <a:buChar char="■"/>
              <a:defRPr sz="1867"/>
            </a:lvl6pPr>
            <a:lvl7pPr marL="2133707" lvl="6" indent="-270947" rtl="0">
              <a:spcBef>
                <a:spcPts val="0"/>
              </a:spcBef>
              <a:spcAft>
                <a:spcPts val="0"/>
              </a:spcAft>
              <a:buClr>
                <a:srgbClr val="FF1100"/>
              </a:buClr>
              <a:buSzPts val="2800"/>
              <a:buChar char="●"/>
              <a:defRPr sz="1867"/>
            </a:lvl7pPr>
            <a:lvl8pPr marL="2438522" lvl="7" indent="-270947" rtl="0">
              <a:spcBef>
                <a:spcPts val="0"/>
              </a:spcBef>
              <a:spcAft>
                <a:spcPts val="0"/>
              </a:spcAft>
              <a:buClr>
                <a:srgbClr val="FF1100"/>
              </a:buClr>
              <a:buSzPts val="2800"/>
              <a:buChar char="○"/>
              <a:defRPr sz="1867"/>
            </a:lvl8pPr>
            <a:lvl9pPr marL="2743337" lvl="8" indent="-270947" rtl="0">
              <a:spcBef>
                <a:spcPts val="0"/>
              </a:spcBef>
              <a:spcAft>
                <a:spcPts val="0"/>
              </a:spcAft>
              <a:buClr>
                <a:srgbClr val="FF1100"/>
              </a:buClr>
              <a:buSzPts val="2800"/>
              <a:buChar char="■"/>
              <a:defRPr sz="1867"/>
            </a:lvl9pPr>
          </a:lstStyle>
          <a:p>
            <a:endParaRPr/>
          </a:p>
        </p:txBody>
      </p:sp>
      <p:sp>
        <p:nvSpPr>
          <p:cNvPr id="7946" name="Google Shape;7946;g2a39e3d515b_4_3397"/>
          <p:cNvSpPr txBox="1">
            <a:spLocks noGrp="1"/>
          </p:cNvSpPr>
          <p:nvPr>
            <p:ph type="sldNum" idx="12"/>
          </p:nvPr>
        </p:nvSpPr>
        <p:spPr>
          <a:xfrm>
            <a:off x="11522401" y="6217633"/>
            <a:ext cx="574400" cy="524800"/>
          </a:xfrm>
          <a:prstGeom prst="rect">
            <a:avLst/>
          </a:prstGeom>
        </p:spPr>
        <p:txBody>
          <a:bodyPr spcFirstLastPara="1" wrap="square" lIns="0" tIns="0" rIns="0" bIns="0" anchor="b" anchorCtr="0">
            <a:normAutofit/>
          </a:bodyPr>
          <a:lstStyle>
            <a:lvl1pPr lvl="0" algn="ctr" rtl="0">
              <a:buNone/>
              <a:defRPr sz="1067">
                <a:solidFill>
                  <a:schemeClr val="dk1"/>
                </a:solidFill>
              </a:defRPr>
            </a:lvl1pPr>
            <a:lvl2pPr lvl="1" algn="ctr" rtl="0">
              <a:buNone/>
              <a:defRPr sz="1067">
                <a:solidFill>
                  <a:schemeClr val="dk1"/>
                </a:solidFill>
              </a:defRPr>
            </a:lvl2pPr>
            <a:lvl3pPr lvl="2" algn="ctr" rtl="0">
              <a:buNone/>
              <a:defRPr sz="1067">
                <a:solidFill>
                  <a:schemeClr val="dk1"/>
                </a:solidFill>
              </a:defRPr>
            </a:lvl3pPr>
            <a:lvl4pPr lvl="3" algn="ctr" rtl="0">
              <a:buNone/>
              <a:defRPr sz="1067">
                <a:solidFill>
                  <a:schemeClr val="dk1"/>
                </a:solidFill>
              </a:defRPr>
            </a:lvl4pPr>
            <a:lvl5pPr lvl="4" algn="ctr" rtl="0">
              <a:buNone/>
              <a:defRPr sz="1067">
                <a:solidFill>
                  <a:schemeClr val="dk1"/>
                </a:solidFill>
              </a:defRPr>
            </a:lvl5pPr>
            <a:lvl6pPr lvl="5" algn="ctr" rtl="0">
              <a:buNone/>
              <a:defRPr sz="1067">
                <a:solidFill>
                  <a:schemeClr val="dk1"/>
                </a:solidFill>
              </a:defRPr>
            </a:lvl6pPr>
            <a:lvl7pPr lvl="6" algn="ctr" rtl="0">
              <a:buNone/>
              <a:defRPr sz="1067">
                <a:solidFill>
                  <a:schemeClr val="dk1"/>
                </a:solidFill>
              </a:defRPr>
            </a:lvl7pPr>
            <a:lvl8pPr lvl="7" algn="ctr" rtl="0">
              <a:buNone/>
              <a:defRPr sz="1067">
                <a:solidFill>
                  <a:schemeClr val="dk1"/>
                </a:solidFill>
              </a:defRPr>
            </a:lvl8pPr>
            <a:lvl9pPr lvl="8" algn="ctr" rtl="0">
              <a:buNone/>
              <a:defRPr sz="1067">
                <a:solidFill>
                  <a:schemeClr val="dk1"/>
                </a:solidFill>
              </a:defRPr>
            </a:lvl9pPr>
          </a:lstStyle>
          <a:p>
            <a:fld id="{00000000-1234-1234-1234-123412341234}" type="slidenum">
              <a:rPr lang="en" smtClean="0"/>
              <a:pPr/>
              <a:t>‹#›</a:t>
            </a:fld>
            <a:endParaRPr lang="en"/>
          </a:p>
        </p:txBody>
      </p:sp>
      <p:pic>
        <p:nvPicPr>
          <p:cNvPr id="7947" name="Google Shape;7947;g2a39e3d515b_4_3397"/>
          <p:cNvPicPr preferRelativeResize="0"/>
          <p:nvPr/>
        </p:nvPicPr>
        <p:blipFill rotWithShape="1">
          <a:blip r:embed="rId2">
            <a:alphaModFix/>
          </a:blip>
          <a:srcRect l="16799" t="42898" r="16799" b="43284"/>
          <a:stretch/>
        </p:blipFill>
        <p:spPr>
          <a:xfrm>
            <a:off x="10426700" y="6345437"/>
            <a:ext cx="1144932" cy="238200"/>
          </a:xfrm>
          <a:prstGeom prst="rect">
            <a:avLst/>
          </a:prstGeom>
          <a:noFill/>
          <a:ln>
            <a:noFill/>
          </a:ln>
        </p:spPr>
      </p:pic>
      <p:cxnSp>
        <p:nvCxnSpPr>
          <p:cNvPr id="7948" name="Google Shape;7948;g2a39e3d515b_4_3397"/>
          <p:cNvCxnSpPr/>
          <p:nvPr/>
        </p:nvCxnSpPr>
        <p:spPr>
          <a:xfrm flipH="1">
            <a:off x="6083000" y="-32200"/>
            <a:ext cx="26000" cy="6922400"/>
          </a:xfrm>
          <a:prstGeom prst="straightConnector1">
            <a:avLst/>
          </a:prstGeom>
          <a:noFill/>
          <a:ln w="9525" cap="flat" cmpd="sng">
            <a:solidFill>
              <a:srgbClr val="FF1100"/>
            </a:solidFill>
            <a:prstDash val="solid"/>
            <a:round/>
            <a:headEnd type="none" w="med" len="med"/>
            <a:tailEnd type="none" w="med" len="med"/>
          </a:ln>
        </p:spPr>
      </p:cxnSp>
    </p:spTree>
    <p:extLst>
      <p:ext uri="{BB962C8B-B14F-4D97-AF65-F5344CB8AC3E}">
        <p14:creationId xmlns:p14="http://schemas.microsoft.com/office/powerpoint/2010/main" val="365128594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Agenda Slide - No IMG" type="tx">
  <p:cSld name="Agenda Slide - No IMG">
    <p:spTree>
      <p:nvGrpSpPr>
        <p:cNvPr id="1" name="Shape 7949"/>
        <p:cNvGrpSpPr/>
        <p:nvPr/>
      </p:nvGrpSpPr>
      <p:grpSpPr>
        <a:xfrm>
          <a:off x="0" y="0"/>
          <a:ext cx="0" cy="0"/>
          <a:chOff x="0" y="0"/>
          <a:chExt cx="0" cy="0"/>
        </a:xfrm>
      </p:grpSpPr>
      <p:sp>
        <p:nvSpPr>
          <p:cNvPr id="7950" name="Google Shape;7950;g2a39e3d515b_4_3404"/>
          <p:cNvSpPr txBox="1">
            <a:spLocks noGrp="1"/>
          </p:cNvSpPr>
          <p:nvPr>
            <p:ph type="title"/>
          </p:nvPr>
        </p:nvSpPr>
        <p:spPr>
          <a:xfrm>
            <a:off x="161600" y="186967"/>
            <a:ext cx="11360800" cy="492443"/>
          </a:xfrm>
          <a:prstGeom prst="rect">
            <a:avLst/>
          </a:prstGeom>
        </p:spPr>
        <p:txBody>
          <a:bodyPr spcFirstLastPara="1" wrap="square" lIns="0" tIns="0" rIns="0" bIns="0" anchor="t" anchorCtr="0">
            <a:spAutoFit/>
          </a:bodyPr>
          <a:lstStyle>
            <a:lvl1pPr lvl="0" rtl="0">
              <a:spcBef>
                <a:spcPts val="0"/>
              </a:spcBef>
              <a:spcAft>
                <a:spcPts val="0"/>
              </a:spcAft>
              <a:buSzPts val="4800"/>
              <a:buFont typeface="Helvetica Neue"/>
              <a:buNone/>
              <a:defRPr sz="3200" b="1">
                <a:latin typeface="Helvetica Neue"/>
                <a:ea typeface="Helvetica Neue"/>
                <a:cs typeface="Helvetica Neue"/>
                <a:sym typeface="Helvetica Neu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951" name="Google Shape;7951;g2a39e3d515b_4_3404"/>
          <p:cNvSpPr txBox="1">
            <a:spLocks noGrp="1"/>
          </p:cNvSpPr>
          <p:nvPr>
            <p:ph type="body" idx="1"/>
          </p:nvPr>
        </p:nvSpPr>
        <p:spPr>
          <a:xfrm>
            <a:off x="2231800" y="1804400"/>
            <a:ext cx="7728400" cy="574644"/>
          </a:xfrm>
          <a:prstGeom prst="rect">
            <a:avLst/>
          </a:prstGeom>
        </p:spPr>
        <p:txBody>
          <a:bodyPr spcFirstLastPara="1" wrap="square" lIns="0" tIns="0" rIns="0" bIns="0" anchor="t" anchorCtr="0">
            <a:spAutoFit/>
          </a:bodyPr>
          <a:lstStyle>
            <a:lvl1pPr marL="304815" lvl="0" indent="-270947" rtl="0">
              <a:lnSpc>
                <a:spcPct val="200000"/>
              </a:lnSpc>
              <a:spcBef>
                <a:spcPts val="0"/>
              </a:spcBef>
              <a:spcAft>
                <a:spcPts val="0"/>
              </a:spcAft>
              <a:buClr>
                <a:srgbClr val="FF1100"/>
              </a:buClr>
              <a:buSzPts val="2800"/>
              <a:buChar char="●"/>
              <a:defRPr sz="1867">
                <a:solidFill>
                  <a:srgbClr val="000000"/>
                </a:solidFill>
              </a:defRPr>
            </a:lvl1pPr>
            <a:lvl2pPr marL="609630" lvl="1" indent="-270947" rtl="0">
              <a:lnSpc>
                <a:spcPct val="200000"/>
              </a:lnSpc>
              <a:spcBef>
                <a:spcPts val="0"/>
              </a:spcBef>
              <a:spcAft>
                <a:spcPts val="0"/>
              </a:spcAft>
              <a:buClr>
                <a:srgbClr val="FF1100"/>
              </a:buClr>
              <a:buSzPts val="2800"/>
              <a:buChar char="○"/>
              <a:defRPr sz="1867">
                <a:solidFill>
                  <a:srgbClr val="000000"/>
                </a:solidFill>
              </a:defRPr>
            </a:lvl2pPr>
            <a:lvl3pPr marL="914446" lvl="2" indent="-270947" rtl="0">
              <a:lnSpc>
                <a:spcPct val="200000"/>
              </a:lnSpc>
              <a:spcBef>
                <a:spcPts val="0"/>
              </a:spcBef>
              <a:spcAft>
                <a:spcPts val="0"/>
              </a:spcAft>
              <a:buClr>
                <a:srgbClr val="FF1100"/>
              </a:buClr>
              <a:buSzPts val="2800"/>
              <a:buChar char="■"/>
              <a:defRPr sz="1867">
                <a:solidFill>
                  <a:srgbClr val="000000"/>
                </a:solidFill>
              </a:defRPr>
            </a:lvl3pPr>
            <a:lvl4pPr marL="1219261" lvl="3" indent="-270947" rtl="0">
              <a:lnSpc>
                <a:spcPct val="200000"/>
              </a:lnSpc>
              <a:spcBef>
                <a:spcPts val="0"/>
              </a:spcBef>
              <a:spcAft>
                <a:spcPts val="0"/>
              </a:spcAft>
              <a:buClr>
                <a:srgbClr val="FF1100"/>
              </a:buClr>
              <a:buSzPts val="2800"/>
              <a:buChar char="●"/>
              <a:defRPr sz="1867">
                <a:solidFill>
                  <a:srgbClr val="000000"/>
                </a:solidFill>
              </a:defRPr>
            </a:lvl4pPr>
            <a:lvl5pPr marL="1524076" lvl="4" indent="-270947" rtl="0">
              <a:lnSpc>
                <a:spcPct val="200000"/>
              </a:lnSpc>
              <a:spcBef>
                <a:spcPts val="0"/>
              </a:spcBef>
              <a:spcAft>
                <a:spcPts val="0"/>
              </a:spcAft>
              <a:buClr>
                <a:srgbClr val="FF1100"/>
              </a:buClr>
              <a:buSzPts val="2800"/>
              <a:buChar char="○"/>
              <a:defRPr sz="1867">
                <a:solidFill>
                  <a:srgbClr val="000000"/>
                </a:solidFill>
              </a:defRPr>
            </a:lvl5pPr>
            <a:lvl6pPr marL="1828891" lvl="5" indent="-270947" rtl="0">
              <a:lnSpc>
                <a:spcPct val="200000"/>
              </a:lnSpc>
              <a:spcBef>
                <a:spcPts val="0"/>
              </a:spcBef>
              <a:spcAft>
                <a:spcPts val="0"/>
              </a:spcAft>
              <a:buClr>
                <a:srgbClr val="FF1100"/>
              </a:buClr>
              <a:buSzPts val="2800"/>
              <a:buChar char="■"/>
              <a:defRPr sz="1867">
                <a:solidFill>
                  <a:srgbClr val="000000"/>
                </a:solidFill>
              </a:defRPr>
            </a:lvl6pPr>
            <a:lvl7pPr marL="2133707" lvl="6" indent="-270947" rtl="0">
              <a:lnSpc>
                <a:spcPct val="200000"/>
              </a:lnSpc>
              <a:spcBef>
                <a:spcPts val="0"/>
              </a:spcBef>
              <a:spcAft>
                <a:spcPts val="0"/>
              </a:spcAft>
              <a:buClr>
                <a:srgbClr val="FF1100"/>
              </a:buClr>
              <a:buSzPts val="2800"/>
              <a:buChar char="●"/>
              <a:defRPr sz="1867">
                <a:solidFill>
                  <a:srgbClr val="000000"/>
                </a:solidFill>
              </a:defRPr>
            </a:lvl7pPr>
            <a:lvl8pPr marL="2438522" lvl="7" indent="-270947" rtl="0">
              <a:lnSpc>
                <a:spcPct val="200000"/>
              </a:lnSpc>
              <a:spcBef>
                <a:spcPts val="0"/>
              </a:spcBef>
              <a:spcAft>
                <a:spcPts val="0"/>
              </a:spcAft>
              <a:buClr>
                <a:srgbClr val="FF1100"/>
              </a:buClr>
              <a:buSzPts val="2800"/>
              <a:buChar char="○"/>
              <a:defRPr sz="1867">
                <a:solidFill>
                  <a:srgbClr val="000000"/>
                </a:solidFill>
              </a:defRPr>
            </a:lvl8pPr>
            <a:lvl9pPr marL="2743337" lvl="8" indent="-270947" rtl="0">
              <a:lnSpc>
                <a:spcPct val="200000"/>
              </a:lnSpc>
              <a:spcBef>
                <a:spcPts val="0"/>
              </a:spcBef>
              <a:spcAft>
                <a:spcPts val="0"/>
              </a:spcAft>
              <a:buClr>
                <a:srgbClr val="FF1100"/>
              </a:buClr>
              <a:buSzPts val="2800"/>
              <a:buChar char="■"/>
              <a:defRPr sz="1867">
                <a:solidFill>
                  <a:srgbClr val="000000"/>
                </a:solidFill>
              </a:defRPr>
            </a:lvl9pPr>
          </a:lstStyle>
          <a:p>
            <a:endParaRPr/>
          </a:p>
        </p:txBody>
      </p:sp>
      <p:sp>
        <p:nvSpPr>
          <p:cNvPr id="7952" name="Google Shape;7952;g2a39e3d515b_4_3404"/>
          <p:cNvSpPr txBox="1">
            <a:spLocks noGrp="1"/>
          </p:cNvSpPr>
          <p:nvPr>
            <p:ph type="sldNum" idx="12"/>
          </p:nvPr>
        </p:nvSpPr>
        <p:spPr>
          <a:xfrm>
            <a:off x="11522401" y="6217633"/>
            <a:ext cx="574400" cy="524800"/>
          </a:xfrm>
          <a:prstGeom prst="rect">
            <a:avLst/>
          </a:prstGeom>
        </p:spPr>
        <p:txBody>
          <a:bodyPr spcFirstLastPara="1" wrap="square" lIns="0" tIns="0" rIns="0" bIns="0" anchor="b" anchorCtr="0">
            <a:normAutofit/>
          </a:bodyPr>
          <a:lstStyle>
            <a:lvl1pPr lvl="0" algn="ctr" rtl="0">
              <a:buNone/>
              <a:defRPr sz="1067">
                <a:solidFill>
                  <a:schemeClr val="dk1"/>
                </a:solidFill>
              </a:defRPr>
            </a:lvl1pPr>
            <a:lvl2pPr lvl="1" algn="ctr" rtl="0">
              <a:buNone/>
              <a:defRPr sz="1067">
                <a:solidFill>
                  <a:schemeClr val="dk1"/>
                </a:solidFill>
              </a:defRPr>
            </a:lvl2pPr>
            <a:lvl3pPr lvl="2" algn="ctr" rtl="0">
              <a:buNone/>
              <a:defRPr sz="1067">
                <a:solidFill>
                  <a:schemeClr val="dk1"/>
                </a:solidFill>
              </a:defRPr>
            </a:lvl3pPr>
            <a:lvl4pPr lvl="3" algn="ctr" rtl="0">
              <a:buNone/>
              <a:defRPr sz="1067">
                <a:solidFill>
                  <a:schemeClr val="dk1"/>
                </a:solidFill>
              </a:defRPr>
            </a:lvl4pPr>
            <a:lvl5pPr lvl="4" algn="ctr" rtl="0">
              <a:buNone/>
              <a:defRPr sz="1067">
                <a:solidFill>
                  <a:schemeClr val="dk1"/>
                </a:solidFill>
              </a:defRPr>
            </a:lvl5pPr>
            <a:lvl6pPr lvl="5" algn="ctr" rtl="0">
              <a:buNone/>
              <a:defRPr sz="1067">
                <a:solidFill>
                  <a:schemeClr val="dk1"/>
                </a:solidFill>
              </a:defRPr>
            </a:lvl6pPr>
            <a:lvl7pPr lvl="6" algn="ctr" rtl="0">
              <a:buNone/>
              <a:defRPr sz="1067">
                <a:solidFill>
                  <a:schemeClr val="dk1"/>
                </a:solidFill>
              </a:defRPr>
            </a:lvl7pPr>
            <a:lvl8pPr lvl="7" algn="ctr" rtl="0">
              <a:buNone/>
              <a:defRPr sz="1067">
                <a:solidFill>
                  <a:schemeClr val="dk1"/>
                </a:solidFill>
              </a:defRPr>
            </a:lvl8pPr>
            <a:lvl9pPr lvl="8" algn="ctr" rtl="0">
              <a:buNone/>
              <a:defRPr sz="1067">
                <a:solidFill>
                  <a:schemeClr val="dk1"/>
                </a:solidFill>
              </a:defRPr>
            </a:lvl9pPr>
          </a:lstStyle>
          <a:p>
            <a:fld id="{00000000-1234-1234-1234-123412341234}" type="slidenum">
              <a:rPr lang="en" smtClean="0"/>
              <a:pPr/>
              <a:t>‹#›</a:t>
            </a:fld>
            <a:endParaRPr lang="en"/>
          </a:p>
        </p:txBody>
      </p:sp>
      <p:pic>
        <p:nvPicPr>
          <p:cNvPr id="7953" name="Google Shape;7953;g2a39e3d515b_4_3404"/>
          <p:cNvPicPr preferRelativeResize="0"/>
          <p:nvPr/>
        </p:nvPicPr>
        <p:blipFill rotWithShape="1">
          <a:blip r:embed="rId2">
            <a:alphaModFix/>
          </a:blip>
          <a:srcRect l="16799" t="42898" r="16799" b="43284"/>
          <a:stretch/>
        </p:blipFill>
        <p:spPr>
          <a:xfrm>
            <a:off x="10426700" y="6345437"/>
            <a:ext cx="1144932" cy="238200"/>
          </a:xfrm>
          <a:prstGeom prst="rect">
            <a:avLst/>
          </a:prstGeom>
          <a:noFill/>
          <a:ln>
            <a:noFill/>
          </a:ln>
        </p:spPr>
      </p:pic>
      <p:sp>
        <p:nvSpPr>
          <p:cNvPr id="7954" name="Google Shape;7954;g2a39e3d515b_4_3404"/>
          <p:cNvSpPr/>
          <p:nvPr/>
        </p:nvSpPr>
        <p:spPr>
          <a:xfrm>
            <a:off x="273771" y="875267"/>
            <a:ext cx="305600" cy="39200"/>
          </a:xfrm>
          <a:prstGeom prst="rect">
            <a:avLst/>
          </a:prstGeom>
          <a:solidFill>
            <a:srgbClr val="000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solidFill>
                <a:srgbClr val="FF1100"/>
              </a:solidFill>
            </a:endParaRPr>
          </a:p>
        </p:txBody>
      </p:sp>
    </p:spTree>
    <p:extLst>
      <p:ext uri="{BB962C8B-B14F-4D97-AF65-F5344CB8AC3E}">
        <p14:creationId xmlns:p14="http://schemas.microsoft.com/office/powerpoint/2010/main" val="110037835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Timeline Slide">
  <p:cSld name="Timeline Slide">
    <p:spTree>
      <p:nvGrpSpPr>
        <p:cNvPr id="1" name="Shape 7955"/>
        <p:cNvGrpSpPr/>
        <p:nvPr/>
      </p:nvGrpSpPr>
      <p:grpSpPr>
        <a:xfrm>
          <a:off x="0" y="0"/>
          <a:ext cx="0" cy="0"/>
          <a:chOff x="0" y="0"/>
          <a:chExt cx="0" cy="0"/>
        </a:xfrm>
      </p:grpSpPr>
      <p:sp>
        <p:nvSpPr>
          <p:cNvPr id="7956" name="Google Shape;7956;g2a39e3d515b_4_3410"/>
          <p:cNvSpPr txBox="1">
            <a:spLocks noGrp="1"/>
          </p:cNvSpPr>
          <p:nvPr>
            <p:ph type="title"/>
          </p:nvPr>
        </p:nvSpPr>
        <p:spPr>
          <a:xfrm>
            <a:off x="161600" y="186967"/>
            <a:ext cx="11360800" cy="492443"/>
          </a:xfrm>
          <a:prstGeom prst="rect">
            <a:avLst/>
          </a:prstGeom>
        </p:spPr>
        <p:txBody>
          <a:bodyPr spcFirstLastPara="1" wrap="square" lIns="0" tIns="0" rIns="0" bIns="0" anchor="t" anchorCtr="0">
            <a:spAutoFit/>
          </a:bodyPr>
          <a:lstStyle>
            <a:lvl1pPr lvl="0" rtl="0">
              <a:spcBef>
                <a:spcPts val="0"/>
              </a:spcBef>
              <a:spcAft>
                <a:spcPts val="0"/>
              </a:spcAft>
              <a:buSzPts val="4800"/>
              <a:buFont typeface="Helvetica Neue"/>
              <a:buNone/>
              <a:defRPr sz="3200" b="1">
                <a:latin typeface="Helvetica Neue"/>
                <a:ea typeface="Helvetica Neue"/>
                <a:cs typeface="Helvetica Neue"/>
                <a:sym typeface="Helvetica Neu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7957" name="Google Shape;7957;g2a39e3d515b_4_3410"/>
          <p:cNvSpPr txBox="1">
            <a:spLocks noGrp="1"/>
          </p:cNvSpPr>
          <p:nvPr>
            <p:ph type="sldNum" idx="12"/>
          </p:nvPr>
        </p:nvSpPr>
        <p:spPr>
          <a:xfrm>
            <a:off x="11522401" y="6217633"/>
            <a:ext cx="574400" cy="524800"/>
          </a:xfrm>
          <a:prstGeom prst="rect">
            <a:avLst/>
          </a:prstGeom>
        </p:spPr>
        <p:txBody>
          <a:bodyPr spcFirstLastPara="1" wrap="square" lIns="0" tIns="0" rIns="0" bIns="0" anchor="b" anchorCtr="0">
            <a:normAutofit/>
          </a:bodyPr>
          <a:lstStyle>
            <a:lvl1pPr lvl="0" algn="ctr" rtl="0">
              <a:buNone/>
              <a:defRPr sz="1067">
                <a:solidFill>
                  <a:schemeClr val="dk1"/>
                </a:solidFill>
              </a:defRPr>
            </a:lvl1pPr>
            <a:lvl2pPr lvl="1" algn="ctr" rtl="0">
              <a:buNone/>
              <a:defRPr sz="1067">
                <a:solidFill>
                  <a:schemeClr val="dk1"/>
                </a:solidFill>
              </a:defRPr>
            </a:lvl2pPr>
            <a:lvl3pPr lvl="2" algn="ctr" rtl="0">
              <a:buNone/>
              <a:defRPr sz="1067">
                <a:solidFill>
                  <a:schemeClr val="dk1"/>
                </a:solidFill>
              </a:defRPr>
            </a:lvl3pPr>
            <a:lvl4pPr lvl="3" algn="ctr" rtl="0">
              <a:buNone/>
              <a:defRPr sz="1067">
                <a:solidFill>
                  <a:schemeClr val="dk1"/>
                </a:solidFill>
              </a:defRPr>
            </a:lvl4pPr>
            <a:lvl5pPr lvl="4" algn="ctr" rtl="0">
              <a:buNone/>
              <a:defRPr sz="1067">
                <a:solidFill>
                  <a:schemeClr val="dk1"/>
                </a:solidFill>
              </a:defRPr>
            </a:lvl5pPr>
            <a:lvl6pPr lvl="5" algn="ctr" rtl="0">
              <a:buNone/>
              <a:defRPr sz="1067">
                <a:solidFill>
                  <a:schemeClr val="dk1"/>
                </a:solidFill>
              </a:defRPr>
            </a:lvl6pPr>
            <a:lvl7pPr lvl="6" algn="ctr" rtl="0">
              <a:buNone/>
              <a:defRPr sz="1067">
                <a:solidFill>
                  <a:schemeClr val="dk1"/>
                </a:solidFill>
              </a:defRPr>
            </a:lvl7pPr>
            <a:lvl8pPr lvl="7" algn="ctr" rtl="0">
              <a:buNone/>
              <a:defRPr sz="1067">
                <a:solidFill>
                  <a:schemeClr val="dk1"/>
                </a:solidFill>
              </a:defRPr>
            </a:lvl8pPr>
            <a:lvl9pPr lvl="8" algn="ctr" rtl="0">
              <a:buNone/>
              <a:defRPr sz="1067">
                <a:solidFill>
                  <a:schemeClr val="dk1"/>
                </a:solidFill>
              </a:defRPr>
            </a:lvl9pPr>
          </a:lstStyle>
          <a:p>
            <a:fld id="{00000000-1234-1234-1234-123412341234}" type="slidenum">
              <a:rPr lang="en" smtClean="0"/>
              <a:pPr/>
              <a:t>‹#›</a:t>
            </a:fld>
            <a:endParaRPr lang="en"/>
          </a:p>
        </p:txBody>
      </p:sp>
      <p:pic>
        <p:nvPicPr>
          <p:cNvPr id="7958" name="Google Shape;7958;g2a39e3d515b_4_3410"/>
          <p:cNvPicPr preferRelativeResize="0"/>
          <p:nvPr/>
        </p:nvPicPr>
        <p:blipFill rotWithShape="1">
          <a:blip r:embed="rId2">
            <a:alphaModFix/>
          </a:blip>
          <a:srcRect l="16799" t="42898" r="16799" b="43284"/>
          <a:stretch/>
        </p:blipFill>
        <p:spPr>
          <a:xfrm>
            <a:off x="10426700" y="6345437"/>
            <a:ext cx="1144932" cy="238200"/>
          </a:xfrm>
          <a:prstGeom prst="rect">
            <a:avLst/>
          </a:prstGeom>
          <a:noFill/>
          <a:ln>
            <a:noFill/>
          </a:ln>
        </p:spPr>
      </p:pic>
      <p:sp>
        <p:nvSpPr>
          <p:cNvPr id="7959" name="Google Shape;7959;g2a39e3d515b_4_3410"/>
          <p:cNvSpPr/>
          <p:nvPr/>
        </p:nvSpPr>
        <p:spPr>
          <a:xfrm>
            <a:off x="273771" y="875267"/>
            <a:ext cx="305600" cy="39200"/>
          </a:xfrm>
          <a:prstGeom prst="rect">
            <a:avLst/>
          </a:prstGeom>
          <a:solidFill>
            <a:srgbClr val="0000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solidFill>
                <a:srgbClr val="FF1100"/>
              </a:solidFill>
            </a:endParaRPr>
          </a:p>
        </p:txBody>
      </p:sp>
      <p:sp>
        <p:nvSpPr>
          <p:cNvPr id="7960" name="Google Shape;7960;g2a39e3d515b_4_3410"/>
          <p:cNvSpPr txBox="1">
            <a:spLocks noGrp="1"/>
          </p:cNvSpPr>
          <p:nvPr>
            <p:ph type="title" idx="2"/>
          </p:nvPr>
        </p:nvSpPr>
        <p:spPr>
          <a:xfrm>
            <a:off x="236700" y="1071967"/>
            <a:ext cx="5117600" cy="287323"/>
          </a:xfrm>
          <a:prstGeom prst="rect">
            <a:avLst/>
          </a:prstGeom>
        </p:spPr>
        <p:txBody>
          <a:bodyPr spcFirstLastPara="1" wrap="square" lIns="0" tIns="0" rIns="0" bIns="0" anchor="t" anchorCtr="0">
            <a:spAutoFit/>
          </a:bodyPr>
          <a:lstStyle>
            <a:lvl1pPr lvl="0" rtl="0">
              <a:spcBef>
                <a:spcPts val="0"/>
              </a:spcBef>
              <a:spcAft>
                <a:spcPts val="0"/>
              </a:spcAft>
              <a:buSzPts val="2800"/>
              <a:buNone/>
              <a:defRPr sz="1867"/>
            </a:lvl1pPr>
            <a:lvl2pPr lvl="1" rtl="0">
              <a:spcBef>
                <a:spcPts val="0"/>
              </a:spcBef>
              <a:spcAft>
                <a:spcPts val="0"/>
              </a:spcAft>
              <a:buSzPts val="2800"/>
              <a:buNone/>
              <a:defRPr sz="1867" b="1"/>
            </a:lvl2pPr>
            <a:lvl3pPr lvl="2" rtl="0">
              <a:spcBef>
                <a:spcPts val="0"/>
              </a:spcBef>
              <a:spcAft>
                <a:spcPts val="0"/>
              </a:spcAft>
              <a:buSzPts val="2800"/>
              <a:buNone/>
              <a:defRPr sz="1867" b="1"/>
            </a:lvl3pPr>
            <a:lvl4pPr lvl="3" rtl="0">
              <a:spcBef>
                <a:spcPts val="0"/>
              </a:spcBef>
              <a:spcAft>
                <a:spcPts val="0"/>
              </a:spcAft>
              <a:buSzPts val="2800"/>
              <a:buNone/>
              <a:defRPr sz="1867" b="1"/>
            </a:lvl4pPr>
            <a:lvl5pPr lvl="4" rtl="0">
              <a:spcBef>
                <a:spcPts val="0"/>
              </a:spcBef>
              <a:spcAft>
                <a:spcPts val="0"/>
              </a:spcAft>
              <a:buSzPts val="2800"/>
              <a:buNone/>
              <a:defRPr sz="1867" b="1"/>
            </a:lvl5pPr>
            <a:lvl6pPr lvl="5" rtl="0">
              <a:spcBef>
                <a:spcPts val="0"/>
              </a:spcBef>
              <a:spcAft>
                <a:spcPts val="0"/>
              </a:spcAft>
              <a:buSzPts val="2800"/>
              <a:buNone/>
              <a:defRPr sz="1867" b="1"/>
            </a:lvl6pPr>
            <a:lvl7pPr lvl="6" rtl="0">
              <a:spcBef>
                <a:spcPts val="0"/>
              </a:spcBef>
              <a:spcAft>
                <a:spcPts val="0"/>
              </a:spcAft>
              <a:buSzPts val="2800"/>
              <a:buNone/>
              <a:defRPr sz="1867" b="1"/>
            </a:lvl7pPr>
            <a:lvl8pPr lvl="7" rtl="0">
              <a:spcBef>
                <a:spcPts val="0"/>
              </a:spcBef>
              <a:spcAft>
                <a:spcPts val="0"/>
              </a:spcAft>
              <a:buSzPts val="2800"/>
              <a:buNone/>
              <a:defRPr sz="1867" b="1"/>
            </a:lvl8pPr>
            <a:lvl9pPr lvl="8" rtl="0">
              <a:spcBef>
                <a:spcPts val="0"/>
              </a:spcBef>
              <a:spcAft>
                <a:spcPts val="0"/>
              </a:spcAft>
              <a:buSzPts val="2800"/>
              <a:buNone/>
              <a:defRPr sz="1867" b="1"/>
            </a:lvl9pPr>
          </a:lstStyle>
          <a:p>
            <a:endParaRPr/>
          </a:p>
        </p:txBody>
      </p:sp>
      <p:cxnSp>
        <p:nvCxnSpPr>
          <p:cNvPr id="7961" name="Google Shape;7961;g2a39e3d515b_4_3410"/>
          <p:cNvCxnSpPr/>
          <p:nvPr/>
        </p:nvCxnSpPr>
        <p:spPr>
          <a:xfrm>
            <a:off x="367133" y="1714467"/>
            <a:ext cx="11457600" cy="0"/>
          </a:xfrm>
          <a:prstGeom prst="straightConnector1">
            <a:avLst/>
          </a:prstGeom>
          <a:noFill/>
          <a:ln w="19050" cap="flat" cmpd="sng">
            <a:solidFill>
              <a:srgbClr val="000000"/>
            </a:solidFill>
            <a:prstDash val="solid"/>
            <a:round/>
            <a:headEnd type="none" w="med" len="med"/>
            <a:tailEnd type="none" w="med" len="med"/>
          </a:ln>
        </p:spPr>
      </p:cxnSp>
      <p:sp>
        <p:nvSpPr>
          <p:cNvPr id="7962" name="Google Shape;7962;g2a39e3d515b_4_3410"/>
          <p:cNvSpPr/>
          <p:nvPr/>
        </p:nvSpPr>
        <p:spPr>
          <a:xfrm>
            <a:off x="367133" y="1599667"/>
            <a:ext cx="229600" cy="229600"/>
          </a:xfrm>
          <a:prstGeom prst="ellipse">
            <a:avLst/>
          </a:prstGeom>
          <a:solidFill>
            <a:srgbClr val="FFFFFF"/>
          </a:solid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963" name="Google Shape;7963;g2a39e3d515b_4_3410"/>
          <p:cNvSpPr/>
          <p:nvPr/>
        </p:nvSpPr>
        <p:spPr>
          <a:xfrm>
            <a:off x="11595133" y="1599667"/>
            <a:ext cx="229600" cy="229600"/>
          </a:xfrm>
          <a:prstGeom prst="ellipse">
            <a:avLst/>
          </a:prstGeom>
          <a:solidFill>
            <a:srgbClr val="FFFFFF"/>
          </a:solid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7964" name="Google Shape;7964;g2a39e3d515b_4_3410"/>
          <p:cNvSpPr txBox="1">
            <a:spLocks noGrp="1"/>
          </p:cNvSpPr>
          <p:nvPr>
            <p:ph type="title" idx="3"/>
          </p:nvPr>
        </p:nvSpPr>
        <p:spPr>
          <a:xfrm>
            <a:off x="7914637" y="1071967"/>
            <a:ext cx="4023600" cy="287323"/>
          </a:xfrm>
          <a:prstGeom prst="rect">
            <a:avLst/>
          </a:prstGeom>
        </p:spPr>
        <p:txBody>
          <a:bodyPr spcFirstLastPara="1" wrap="square" lIns="0" tIns="0" rIns="0" bIns="0" anchor="t" anchorCtr="0">
            <a:spAutoFit/>
          </a:bodyPr>
          <a:lstStyle>
            <a:lvl1pPr lvl="0" algn="r" rtl="0">
              <a:spcBef>
                <a:spcPts val="0"/>
              </a:spcBef>
              <a:spcAft>
                <a:spcPts val="0"/>
              </a:spcAft>
              <a:buSzPts val="2800"/>
              <a:buNone/>
              <a:defRPr sz="1867"/>
            </a:lvl1pPr>
            <a:lvl2pPr lvl="1" algn="r" rtl="0">
              <a:spcBef>
                <a:spcPts val="0"/>
              </a:spcBef>
              <a:spcAft>
                <a:spcPts val="0"/>
              </a:spcAft>
              <a:buSzPts val="2800"/>
              <a:buNone/>
              <a:defRPr sz="1867" b="1"/>
            </a:lvl2pPr>
            <a:lvl3pPr lvl="2" algn="r" rtl="0">
              <a:spcBef>
                <a:spcPts val="0"/>
              </a:spcBef>
              <a:spcAft>
                <a:spcPts val="0"/>
              </a:spcAft>
              <a:buSzPts val="2800"/>
              <a:buNone/>
              <a:defRPr sz="1867" b="1"/>
            </a:lvl3pPr>
            <a:lvl4pPr lvl="3" algn="r" rtl="0">
              <a:spcBef>
                <a:spcPts val="0"/>
              </a:spcBef>
              <a:spcAft>
                <a:spcPts val="0"/>
              </a:spcAft>
              <a:buSzPts val="2800"/>
              <a:buNone/>
              <a:defRPr sz="1867" b="1"/>
            </a:lvl4pPr>
            <a:lvl5pPr lvl="4" algn="r" rtl="0">
              <a:spcBef>
                <a:spcPts val="0"/>
              </a:spcBef>
              <a:spcAft>
                <a:spcPts val="0"/>
              </a:spcAft>
              <a:buSzPts val="2800"/>
              <a:buNone/>
              <a:defRPr sz="1867" b="1"/>
            </a:lvl5pPr>
            <a:lvl6pPr lvl="5" algn="r" rtl="0">
              <a:spcBef>
                <a:spcPts val="0"/>
              </a:spcBef>
              <a:spcAft>
                <a:spcPts val="0"/>
              </a:spcAft>
              <a:buSzPts val="2800"/>
              <a:buNone/>
              <a:defRPr sz="1867" b="1"/>
            </a:lvl6pPr>
            <a:lvl7pPr lvl="6" algn="r" rtl="0">
              <a:spcBef>
                <a:spcPts val="0"/>
              </a:spcBef>
              <a:spcAft>
                <a:spcPts val="0"/>
              </a:spcAft>
              <a:buSzPts val="2800"/>
              <a:buNone/>
              <a:defRPr sz="1867" b="1"/>
            </a:lvl7pPr>
            <a:lvl8pPr lvl="7" algn="r" rtl="0">
              <a:spcBef>
                <a:spcPts val="0"/>
              </a:spcBef>
              <a:spcAft>
                <a:spcPts val="0"/>
              </a:spcAft>
              <a:buSzPts val="2800"/>
              <a:buNone/>
              <a:defRPr sz="1867" b="1"/>
            </a:lvl8pPr>
            <a:lvl9pPr lvl="8" algn="r" rtl="0">
              <a:spcBef>
                <a:spcPts val="0"/>
              </a:spcBef>
              <a:spcAft>
                <a:spcPts val="0"/>
              </a:spcAft>
              <a:buSzPts val="2800"/>
              <a:buNone/>
              <a:defRPr sz="1867" b="1"/>
            </a:lvl9pPr>
          </a:lstStyle>
          <a:p>
            <a:endParaRPr/>
          </a:p>
        </p:txBody>
      </p:sp>
    </p:spTree>
    <p:extLst>
      <p:ext uri="{BB962C8B-B14F-4D97-AF65-F5344CB8AC3E}">
        <p14:creationId xmlns:p14="http://schemas.microsoft.com/office/powerpoint/2010/main" val="332899795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05. Numbers and Stats List | Numbered Lime 1">
  <p:cSld name="05. Numbers and Stats List | Numbered Lime 1">
    <p:bg>
      <p:bgPr>
        <a:solidFill>
          <a:schemeClr val="accent2"/>
        </a:solidFill>
        <a:effectLst/>
      </p:bgPr>
    </p:bg>
    <p:spTree>
      <p:nvGrpSpPr>
        <p:cNvPr id="1" name="Shape 7965"/>
        <p:cNvGrpSpPr/>
        <p:nvPr/>
      </p:nvGrpSpPr>
      <p:grpSpPr>
        <a:xfrm>
          <a:off x="0" y="0"/>
          <a:ext cx="0" cy="0"/>
          <a:chOff x="0" y="0"/>
          <a:chExt cx="0" cy="0"/>
        </a:xfrm>
      </p:grpSpPr>
      <p:sp>
        <p:nvSpPr>
          <p:cNvPr id="7966" name="Google Shape;7966;g2a39e3d515b_4_3420"/>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967" name="Google Shape;7967;g2a39e3d515b_4_3420"/>
          <p:cNvSpPr txBox="1">
            <a:spLocks noGrp="1"/>
          </p:cNvSpPr>
          <p:nvPr>
            <p:ph type="title"/>
          </p:nvPr>
        </p:nvSpPr>
        <p:spPr>
          <a:xfrm>
            <a:off x="726833" y="2436325"/>
            <a:ext cx="3413600" cy="3728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7968" name="Google Shape;7968;g2a39e3d515b_4_342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969" name="Google Shape;7969;g2a39e3d515b_4_3420"/>
          <p:cNvSpPr txBox="1">
            <a:spLocks noGrp="1"/>
          </p:cNvSpPr>
          <p:nvPr>
            <p:ph type="subTitle" idx="1"/>
          </p:nvPr>
        </p:nvSpPr>
        <p:spPr>
          <a:xfrm>
            <a:off x="726833" y="2962656"/>
            <a:ext cx="3413600" cy="431015"/>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800"/>
              <a:buFont typeface="Inter"/>
              <a:buNone/>
              <a:defRPr sz="1867">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sz="1867">
                <a:solidFill>
                  <a:schemeClr val="lt1"/>
                </a:solidFill>
              </a:defRPr>
            </a:lvl3pPr>
            <a:lvl4pPr lvl="3" rtl="0">
              <a:spcBef>
                <a:spcPts val="0"/>
              </a:spcBef>
              <a:spcAft>
                <a:spcPts val="0"/>
              </a:spcAft>
              <a:buClr>
                <a:schemeClr val="lt1"/>
              </a:buClr>
              <a:buSzPts val="2800"/>
              <a:buNone/>
              <a:defRPr sz="1867">
                <a:solidFill>
                  <a:schemeClr val="lt1"/>
                </a:solidFill>
              </a:defRPr>
            </a:lvl4pPr>
            <a:lvl5pPr lvl="4" rtl="0">
              <a:spcBef>
                <a:spcPts val="0"/>
              </a:spcBef>
              <a:spcAft>
                <a:spcPts val="0"/>
              </a:spcAft>
              <a:buClr>
                <a:schemeClr val="lt1"/>
              </a:buClr>
              <a:buSzPts val="2800"/>
              <a:buNone/>
              <a:defRPr sz="1867">
                <a:solidFill>
                  <a:schemeClr val="lt1"/>
                </a:solidFill>
              </a:defRPr>
            </a:lvl5pPr>
            <a:lvl6pPr lvl="5" rtl="0">
              <a:spcBef>
                <a:spcPts val="0"/>
              </a:spcBef>
              <a:spcAft>
                <a:spcPts val="0"/>
              </a:spcAft>
              <a:buClr>
                <a:schemeClr val="lt1"/>
              </a:buClr>
              <a:buSzPts val="2800"/>
              <a:buNone/>
              <a:defRPr sz="1867">
                <a:solidFill>
                  <a:schemeClr val="lt1"/>
                </a:solidFill>
              </a:defRPr>
            </a:lvl6pPr>
            <a:lvl7pPr lvl="6" rtl="0">
              <a:spcBef>
                <a:spcPts val="0"/>
              </a:spcBef>
              <a:spcAft>
                <a:spcPts val="0"/>
              </a:spcAft>
              <a:buClr>
                <a:schemeClr val="lt1"/>
              </a:buClr>
              <a:buSzPts val="2800"/>
              <a:buNone/>
              <a:defRPr sz="1867">
                <a:solidFill>
                  <a:schemeClr val="lt1"/>
                </a:solidFill>
              </a:defRPr>
            </a:lvl7pPr>
            <a:lvl8pPr lvl="7" rtl="0">
              <a:spcBef>
                <a:spcPts val="0"/>
              </a:spcBef>
              <a:spcAft>
                <a:spcPts val="0"/>
              </a:spcAft>
              <a:buClr>
                <a:schemeClr val="lt1"/>
              </a:buClr>
              <a:buSzPts val="2800"/>
              <a:buNone/>
              <a:defRPr sz="1867">
                <a:solidFill>
                  <a:schemeClr val="lt1"/>
                </a:solidFill>
              </a:defRPr>
            </a:lvl8pPr>
            <a:lvl9pPr lvl="8" rtl="0">
              <a:spcBef>
                <a:spcPts val="0"/>
              </a:spcBef>
              <a:spcAft>
                <a:spcPts val="0"/>
              </a:spcAft>
              <a:buClr>
                <a:schemeClr val="lt1"/>
              </a:buClr>
              <a:buSzPts val="2800"/>
              <a:buNone/>
              <a:defRPr sz="1867">
                <a:solidFill>
                  <a:schemeClr val="lt1"/>
                </a:solidFill>
              </a:defRPr>
            </a:lvl9pPr>
          </a:lstStyle>
          <a:p>
            <a:endParaRPr/>
          </a:p>
        </p:txBody>
      </p:sp>
      <p:sp>
        <p:nvSpPr>
          <p:cNvPr id="7970" name="Google Shape;7970;g2a39e3d515b_4_3420"/>
          <p:cNvSpPr txBox="1">
            <a:spLocks noGrp="1"/>
          </p:cNvSpPr>
          <p:nvPr>
            <p:ph type="subTitle" idx="2"/>
          </p:nvPr>
        </p:nvSpPr>
        <p:spPr>
          <a:xfrm>
            <a:off x="7017600" y="1706867"/>
            <a:ext cx="4447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971" name="Google Shape;7971;g2a39e3d515b_4_3420"/>
          <p:cNvSpPr txBox="1">
            <a:spLocks noGrp="1"/>
          </p:cNvSpPr>
          <p:nvPr>
            <p:ph type="subTitle" idx="3"/>
          </p:nvPr>
        </p:nvSpPr>
        <p:spPr>
          <a:xfrm>
            <a:off x="7017600" y="3218690"/>
            <a:ext cx="4447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972" name="Google Shape;7972;g2a39e3d515b_4_3420"/>
          <p:cNvSpPr txBox="1">
            <a:spLocks noGrp="1"/>
          </p:cNvSpPr>
          <p:nvPr>
            <p:ph type="subTitle" idx="4"/>
          </p:nvPr>
        </p:nvSpPr>
        <p:spPr>
          <a:xfrm>
            <a:off x="7017600" y="4596400"/>
            <a:ext cx="4447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pic>
        <p:nvPicPr>
          <p:cNvPr id="7973" name="Google Shape;7973;g2a39e3d515b_4_3420"/>
          <p:cNvPicPr preferRelativeResize="0"/>
          <p:nvPr/>
        </p:nvPicPr>
        <p:blipFill>
          <a:blip r:embed="rId2">
            <a:alphaModFix/>
          </a:blip>
          <a:stretch>
            <a:fillRect/>
          </a:stretch>
        </p:blipFill>
        <p:spPr>
          <a:xfrm>
            <a:off x="11091268" y="6413100"/>
            <a:ext cx="795941" cy="159200"/>
          </a:xfrm>
          <a:prstGeom prst="rect">
            <a:avLst/>
          </a:prstGeom>
          <a:noFill/>
          <a:ln>
            <a:noFill/>
          </a:ln>
        </p:spPr>
      </p:pic>
    </p:spTree>
    <p:extLst>
      <p:ext uri="{BB962C8B-B14F-4D97-AF65-F5344CB8AC3E}">
        <p14:creationId xmlns:p14="http://schemas.microsoft.com/office/powerpoint/2010/main" val="3167395330"/>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Wider White Band">
  <p:cSld name="Wider White Band">
    <p:bg>
      <p:bgPr>
        <a:solidFill>
          <a:schemeClr val="accent5"/>
        </a:solidFill>
        <a:effectLst/>
      </p:bgPr>
    </p:bg>
    <p:spTree>
      <p:nvGrpSpPr>
        <p:cNvPr id="1" name="Shape 7974"/>
        <p:cNvGrpSpPr/>
        <p:nvPr/>
      </p:nvGrpSpPr>
      <p:grpSpPr>
        <a:xfrm>
          <a:off x="0" y="0"/>
          <a:ext cx="0" cy="0"/>
          <a:chOff x="0" y="0"/>
          <a:chExt cx="0" cy="0"/>
        </a:xfrm>
      </p:grpSpPr>
      <p:pic>
        <p:nvPicPr>
          <p:cNvPr id="7975" name="Google Shape;7975;g2a39e3d515b_4_3429"/>
          <p:cNvPicPr preferRelativeResize="0"/>
          <p:nvPr/>
        </p:nvPicPr>
        <p:blipFill rotWithShape="1">
          <a:blip r:embed="rId2">
            <a:alphaModFix/>
          </a:blip>
          <a:srcRect r="85853"/>
          <a:stretch/>
        </p:blipFill>
        <p:spPr>
          <a:xfrm>
            <a:off x="11734787" y="6360891"/>
            <a:ext cx="183097" cy="195600"/>
          </a:xfrm>
          <a:prstGeom prst="rect">
            <a:avLst/>
          </a:prstGeom>
          <a:noFill/>
          <a:ln>
            <a:noFill/>
          </a:ln>
        </p:spPr>
      </p:pic>
      <p:sp>
        <p:nvSpPr>
          <p:cNvPr id="7976" name="Google Shape;7976;g2a39e3d515b_4_3429"/>
          <p:cNvSpPr/>
          <p:nvPr/>
        </p:nvSpPr>
        <p:spPr>
          <a:xfrm>
            <a:off x="0" y="133"/>
            <a:ext cx="4538400" cy="68580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solidFill>
                <a:srgbClr val="FFFFFF"/>
              </a:solidFill>
            </a:endParaRPr>
          </a:p>
        </p:txBody>
      </p:sp>
      <p:sp>
        <p:nvSpPr>
          <p:cNvPr id="7977" name="Google Shape;7977;g2a39e3d515b_4_3429"/>
          <p:cNvSpPr txBox="1">
            <a:spLocks noGrp="1"/>
          </p:cNvSpPr>
          <p:nvPr>
            <p:ph type="title"/>
          </p:nvPr>
        </p:nvSpPr>
        <p:spPr>
          <a:xfrm>
            <a:off x="206333" y="163400"/>
            <a:ext cx="11277600" cy="184666"/>
          </a:xfrm>
          <a:prstGeom prst="rect">
            <a:avLst/>
          </a:prstGeom>
        </p:spPr>
        <p:txBody>
          <a:bodyPr spcFirstLastPara="1" wrap="square" lIns="0" tIns="0" rIns="0" bIns="0" anchor="t" anchorCtr="0">
            <a:spAutoFit/>
          </a:bodyPr>
          <a:lstStyle>
            <a:lvl1pPr lvl="0" rtl="0">
              <a:spcBef>
                <a:spcPts val="0"/>
              </a:spcBef>
              <a:spcAft>
                <a:spcPts val="0"/>
              </a:spcAft>
              <a:buClr>
                <a:schemeClr val="accent4"/>
              </a:buClr>
              <a:buSzPts val="1800"/>
              <a:buNone/>
              <a:defRPr sz="1200">
                <a:solidFill>
                  <a:schemeClr val="accent4"/>
                </a:solidFill>
              </a:defRPr>
            </a:lvl1pPr>
            <a:lvl2pPr lvl="1" rtl="0">
              <a:spcBef>
                <a:spcPts val="0"/>
              </a:spcBef>
              <a:spcAft>
                <a:spcPts val="0"/>
              </a:spcAft>
              <a:buClr>
                <a:schemeClr val="accent4"/>
              </a:buClr>
              <a:buSzPts val="2000"/>
              <a:buNone/>
              <a:defRPr sz="1333">
                <a:solidFill>
                  <a:schemeClr val="accent4"/>
                </a:solidFill>
              </a:defRPr>
            </a:lvl2pPr>
            <a:lvl3pPr lvl="2" rtl="0">
              <a:spcBef>
                <a:spcPts val="0"/>
              </a:spcBef>
              <a:spcAft>
                <a:spcPts val="0"/>
              </a:spcAft>
              <a:buClr>
                <a:schemeClr val="accent4"/>
              </a:buClr>
              <a:buSzPts val="2000"/>
              <a:buNone/>
              <a:defRPr sz="1333">
                <a:solidFill>
                  <a:schemeClr val="accent4"/>
                </a:solidFill>
              </a:defRPr>
            </a:lvl3pPr>
            <a:lvl4pPr lvl="3" rtl="0">
              <a:spcBef>
                <a:spcPts val="0"/>
              </a:spcBef>
              <a:spcAft>
                <a:spcPts val="0"/>
              </a:spcAft>
              <a:buClr>
                <a:schemeClr val="accent4"/>
              </a:buClr>
              <a:buSzPts val="2000"/>
              <a:buNone/>
              <a:defRPr sz="1333">
                <a:solidFill>
                  <a:schemeClr val="accent4"/>
                </a:solidFill>
              </a:defRPr>
            </a:lvl4pPr>
            <a:lvl5pPr lvl="4" rtl="0">
              <a:spcBef>
                <a:spcPts val="0"/>
              </a:spcBef>
              <a:spcAft>
                <a:spcPts val="0"/>
              </a:spcAft>
              <a:buClr>
                <a:schemeClr val="accent4"/>
              </a:buClr>
              <a:buSzPts val="2000"/>
              <a:buNone/>
              <a:defRPr sz="1333">
                <a:solidFill>
                  <a:schemeClr val="accent4"/>
                </a:solidFill>
              </a:defRPr>
            </a:lvl5pPr>
            <a:lvl6pPr lvl="5" rtl="0">
              <a:spcBef>
                <a:spcPts val="0"/>
              </a:spcBef>
              <a:spcAft>
                <a:spcPts val="0"/>
              </a:spcAft>
              <a:buClr>
                <a:schemeClr val="accent4"/>
              </a:buClr>
              <a:buSzPts val="2000"/>
              <a:buNone/>
              <a:defRPr sz="1333">
                <a:solidFill>
                  <a:schemeClr val="accent4"/>
                </a:solidFill>
              </a:defRPr>
            </a:lvl6pPr>
            <a:lvl7pPr lvl="6" rtl="0">
              <a:spcBef>
                <a:spcPts val="0"/>
              </a:spcBef>
              <a:spcAft>
                <a:spcPts val="0"/>
              </a:spcAft>
              <a:buClr>
                <a:schemeClr val="accent4"/>
              </a:buClr>
              <a:buSzPts val="2000"/>
              <a:buNone/>
              <a:defRPr sz="1333">
                <a:solidFill>
                  <a:schemeClr val="accent4"/>
                </a:solidFill>
              </a:defRPr>
            </a:lvl7pPr>
            <a:lvl8pPr lvl="7" rtl="0">
              <a:spcBef>
                <a:spcPts val="0"/>
              </a:spcBef>
              <a:spcAft>
                <a:spcPts val="0"/>
              </a:spcAft>
              <a:buClr>
                <a:schemeClr val="accent4"/>
              </a:buClr>
              <a:buSzPts val="2000"/>
              <a:buNone/>
              <a:defRPr sz="1333">
                <a:solidFill>
                  <a:schemeClr val="accent4"/>
                </a:solidFill>
              </a:defRPr>
            </a:lvl8pPr>
            <a:lvl9pPr lvl="8" rtl="0">
              <a:spcBef>
                <a:spcPts val="0"/>
              </a:spcBef>
              <a:spcAft>
                <a:spcPts val="0"/>
              </a:spcAft>
              <a:buClr>
                <a:schemeClr val="accent4"/>
              </a:buClr>
              <a:buSzPts val="2000"/>
              <a:buNone/>
              <a:defRPr sz="1333">
                <a:solidFill>
                  <a:schemeClr val="accent4"/>
                </a:solidFill>
              </a:defRPr>
            </a:lvl9pPr>
          </a:lstStyle>
          <a:p>
            <a:endParaRPr/>
          </a:p>
        </p:txBody>
      </p:sp>
    </p:spTree>
    <p:extLst>
      <p:ext uri="{BB962C8B-B14F-4D97-AF65-F5344CB8AC3E}">
        <p14:creationId xmlns:p14="http://schemas.microsoft.com/office/powerpoint/2010/main" val="133456636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Kepro Team V2">
    <p:bg>
      <p:bgPr>
        <a:solidFill>
          <a:schemeClr val="bg1"/>
        </a:solidFill>
        <a:effectLst/>
      </p:bgPr>
    </p:bg>
    <p:spTree>
      <p:nvGrpSpPr>
        <p:cNvPr id="1" name=""/>
        <p:cNvGrpSpPr/>
        <p:nvPr/>
      </p:nvGrpSpPr>
      <p:grpSpPr>
        <a:xfrm>
          <a:off x="0" y="0"/>
          <a:ext cx="0" cy="0"/>
          <a:chOff x="0" y="0"/>
          <a:chExt cx="0" cy="0"/>
        </a:xfrm>
      </p:grpSpPr>
      <p:sp>
        <p:nvSpPr>
          <p:cNvPr id="55" name="Rectangle 54">
            <a:extLst>
              <a:ext uri="{FF2B5EF4-FFF2-40B4-BE49-F238E27FC236}">
                <a16:creationId xmlns:a16="http://schemas.microsoft.com/office/drawing/2014/main" id="{E54167A7-3F99-4F63-9F2F-42BDB3784404}"/>
              </a:ext>
            </a:extLst>
          </p:cNvPr>
          <p:cNvSpPr/>
          <p:nvPr userDrawn="1"/>
        </p:nvSpPr>
        <p:spPr>
          <a:xfrm>
            <a:off x="866779" y="1866848"/>
            <a:ext cx="4701511" cy="651414"/>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cxnSp>
        <p:nvCxnSpPr>
          <p:cNvPr id="56" name="Straight Connector 55">
            <a:extLst>
              <a:ext uri="{FF2B5EF4-FFF2-40B4-BE49-F238E27FC236}">
                <a16:creationId xmlns:a16="http://schemas.microsoft.com/office/drawing/2014/main" id="{FF15677E-9EFB-42CF-A1E7-C65E8818009E}"/>
              </a:ext>
            </a:extLst>
          </p:cNvPr>
          <p:cNvCxnSpPr>
            <a:cxnSpLocks/>
          </p:cNvCxnSpPr>
          <p:nvPr userDrawn="1"/>
        </p:nvCxnSpPr>
        <p:spPr>
          <a:xfrm flipH="1">
            <a:off x="866779" y="1816658"/>
            <a:ext cx="4701511" cy="0"/>
          </a:xfrm>
          <a:prstGeom prst="line">
            <a:avLst/>
          </a:prstGeom>
          <a:ln w="98425">
            <a:solidFill>
              <a:srgbClr val="546980"/>
            </a:solidFill>
          </a:ln>
        </p:spPr>
        <p:style>
          <a:lnRef idx="1">
            <a:schemeClr val="accent1"/>
          </a:lnRef>
          <a:fillRef idx="0">
            <a:schemeClr val="accent1"/>
          </a:fillRef>
          <a:effectRef idx="0">
            <a:schemeClr val="accent1"/>
          </a:effectRef>
          <a:fontRef idx="minor">
            <a:schemeClr val="tx1"/>
          </a:fontRef>
        </p:style>
      </p:cxnSp>
      <p:pic>
        <p:nvPicPr>
          <p:cNvPr id="20" name="Picture 19" descr="A picture containing drawing&#10;&#10;Description automatically generated">
            <a:extLst>
              <a:ext uri="{FF2B5EF4-FFF2-40B4-BE49-F238E27FC236}">
                <a16:creationId xmlns:a16="http://schemas.microsoft.com/office/drawing/2014/main" id="{CF104481-FD6F-4F40-A716-07D0DE2B782F}"/>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
        <p:nvSpPr>
          <p:cNvPr id="27" name="Text Placeholder 2">
            <a:extLst>
              <a:ext uri="{FF2B5EF4-FFF2-40B4-BE49-F238E27FC236}">
                <a16:creationId xmlns:a16="http://schemas.microsoft.com/office/drawing/2014/main" id="{5662852F-5EB3-471F-9ACF-DB231A685401}"/>
              </a:ext>
            </a:extLst>
          </p:cNvPr>
          <p:cNvSpPr>
            <a:spLocks noGrp="1"/>
          </p:cNvSpPr>
          <p:nvPr>
            <p:ph type="body" idx="21" hasCustomPrompt="1"/>
          </p:nvPr>
        </p:nvSpPr>
        <p:spPr>
          <a:xfrm>
            <a:off x="1242473" y="1946890"/>
            <a:ext cx="3948651" cy="307579"/>
          </a:xfrm>
          <a:prstGeom prst="rect">
            <a:avLst/>
          </a:prstGeom>
        </p:spPr>
        <p:txBody>
          <a:bodyPr lIns="0" anchor="ctr">
            <a:norm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30" name="Text Placeholder 2">
            <a:extLst>
              <a:ext uri="{FF2B5EF4-FFF2-40B4-BE49-F238E27FC236}">
                <a16:creationId xmlns:a16="http://schemas.microsoft.com/office/drawing/2014/main" id="{67C6D42F-54F9-4E8D-96C2-C34758BEB3C0}"/>
              </a:ext>
            </a:extLst>
          </p:cNvPr>
          <p:cNvSpPr>
            <a:spLocks noGrp="1"/>
          </p:cNvSpPr>
          <p:nvPr>
            <p:ph type="body" idx="22" hasCustomPrompt="1"/>
          </p:nvPr>
        </p:nvSpPr>
        <p:spPr>
          <a:xfrm>
            <a:off x="1242473" y="2175727"/>
            <a:ext cx="3948651"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F2F2F2"/>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91" name="Title 1">
            <a:extLst>
              <a:ext uri="{FF2B5EF4-FFF2-40B4-BE49-F238E27FC236}">
                <a16:creationId xmlns:a16="http://schemas.microsoft.com/office/drawing/2014/main" id="{51606306-14F1-4A26-9D4D-BCCCE1FC085C}"/>
              </a:ext>
            </a:extLst>
          </p:cNvPr>
          <p:cNvSpPr>
            <a:spLocks noGrp="1"/>
          </p:cNvSpPr>
          <p:nvPr>
            <p:ph type="title" hasCustomPrompt="1"/>
          </p:nvPr>
        </p:nvSpPr>
        <p:spPr>
          <a:xfrm>
            <a:off x="866781" y="697798"/>
            <a:ext cx="4701511" cy="436093"/>
          </a:xfrm>
          <a:prstGeom prst="rect">
            <a:avLst/>
          </a:prstGeom>
        </p:spPr>
        <p:txBody>
          <a:bodyPr lIns="0">
            <a:noAutofit/>
          </a:bodyPr>
          <a:lstStyle>
            <a:lvl1pPr>
              <a:defRPr sz="2700" b="1">
                <a:solidFill>
                  <a:srgbClr val="37465E"/>
                </a:solidFill>
                <a:latin typeface="Raleway" panose="020B0503030101060003" pitchFamily="34" charset="0"/>
              </a:defRPr>
            </a:lvl1pPr>
          </a:lstStyle>
          <a:p>
            <a:r>
              <a:rPr lang="en-US" dirty="0"/>
              <a:t>Content Headline</a:t>
            </a:r>
          </a:p>
        </p:txBody>
      </p:sp>
      <p:cxnSp>
        <p:nvCxnSpPr>
          <p:cNvPr id="92" name="Straight Connector 91">
            <a:extLst>
              <a:ext uri="{FF2B5EF4-FFF2-40B4-BE49-F238E27FC236}">
                <a16:creationId xmlns:a16="http://schemas.microsoft.com/office/drawing/2014/main" id="{229C062B-AB26-4D67-AAE2-1C6702C651B0}"/>
              </a:ext>
            </a:extLst>
          </p:cNvPr>
          <p:cNvCxnSpPr>
            <a:cxnSpLocks/>
          </p:cNvCxnSpPr>
          <p:nvPr userDrawn="1"/>
        </p:nvCxnSpPr>
        <p:spPr>
          <a:xfrm>
            <a:off x="866779" y="1418500"/>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97" name="Rectangle 96">
            <a:extLst>
              <a:ext uri="{FF2B5EF4-FFF2-40B4-BE49-F238E27FC236}">
                <a16:creationId xmlns:a16="http://schemas.microsoft.com/office/drawing/2014/main" id="{59764744-0574-4FA2-8B4F-B7F2DE306DC6}"/>
              </a:ext>
            </a:extLst>
          </p:cNvPr>
          <p:cNvSpPr/>
          <p:nvPr userDrawn="1"/>
        </p:nvSpPr>
        <p:spPr>
          <a:xfrm>
            <a:off x="866779" y="2726334"/>
            <a:ext cx="4701511" cy="651414"/>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cxnSp>
        <p:nvCxnSpPr>
          <p:cNvPr id="98" name="Straight Connector 97">
            <a:extLst>
              <a:ext uri="{FF2B5EF4-FFF2-40B4-BE49-F238E27FC236}">
                <a16:creationId xmlns:a16="http://schemas.microsoft.com/office/drawing/2014/main" id="{B165AAAA-5895-4C86-BB9B-868DC239CDD5}"/>
              </a:ext>
            </a:extLst>
          </p:cNvPr>
          <p:cNvCxnSpPr>
            <a:cxnSpLocks/>
          </p:cNvCxnSpPr>
          <p:nvPr userDrawn="1"/>
        </p:nvCxnSpPr>
        <p:spPr>
          <a:xfrm flipH="1">
            <a:off x="866779" y="2676144"/>
            <a:ext cx="4701511" cy="0"/>
          </a:xfrm>
          <a:prstGeom prst="line">
            <a:avLst/>
          </a:prstGeom>
          <a:ln w="98425">
            <a:solidFill>
              <a:srgbClr val="546980"/>
            </a:solidFill>
          </a:ln>
        </p:spPr>
        <p:style>
          <a:lnRef idx="1">
            <a:schemeClr val="accent1"/>
          </a:lnRef>
          <a:fillRef idx="0">
            <a:schemeClr val="accent1"/>
          </a:fillRef>
          <a:effectRef idx="0">
            <a:schemeClr val="accent1"/>
          </a:effectRef>
          <a:fontRef idx="minor">
            <a:schemeClr val="tx1"/>
          </a:fontRef>
        </p:style>
      </p:cxnSp>
      <p:sp>
        <p:nvSpPr>
          <p:cNvPr id="99" name="Text Placeholder 2">
            <a:extLst>
              <a:ext uri="{FF2B5EF4-FFF2-40B4-BE49-F238E27FC236}">
                <a16:creationId xmlns:a16="http://schemas.microsoft.com/office/drawing/2014/main" id="{D823A013-910F-4F13-ABA9-267D95B03151}"/>
              </a:ext>
            </a:extLst>
          </p:cNvPr>
          <p:cNvSpPr>
            <a:spLocks noGrp="1"/>
          </p:cNvSpPr>
          <p:nvPr>
            <p:ph type="body" idx="33" hasCustomPrompt="1"/>
          </p:nvPr>
        </p:nvSpPr>
        <p:spPr>
          <a:xfrm>
            <a:off x="1242473" y="2806376"/>
            <a:ext cx="3948651" cy="307579"/>
          </a:xfrm>
          <a:prstGeom prst="rect">
            <a:avLst/>
          </a:prstGeom>
        </p:spPr>
        <p:txBody>
          <a:bodyPr lIns="0" anchor="ctr">
            <a:norm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100" name="Text Placeholder 2">
            <a:extLst>
              <a:ext uri="{FF2B5EF4-FFF2-40B4-BE49-F238E27FC236}">
                <a16:creationId xmlns:a16="http://schemas.microsoft.com/office/drawing/2014/main" id="{D2886801-E5FE-406A-883A-D8400818E821}"/>
              </a:ext>
            </a:extLst>
          </p:cNvPr>
          <p:cNvSpPr>
            <a:spLocks noGrp="1"/>
          </p:cNvSpPr>
          <p:nvPr>
            <p:ph type="body" idx="34" hasCustomPrompt="1"/>
          </p:nvPr>
        </p:nvSpPr>
        <p:spPr>
          <a:xfrm>
            <a:off x="1242473" y="3035213"/>
            <a:ext cx="3948651"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F2F2F2"/>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101" name="Rectangle 100">
            <a:extLst>
              <a:ext uri="{FF2B5EF4-FFF2-40B4-BE49-F238E27FC236}">
                <a16:creationId xmlns:a16="http://schemas.microsoft.com/office/drawing/2014/main" id="{EC8D3194-7269-471A-95BF-5AE5984EA47A}"/>
              </a:ext>
            </a:extLst>
          </p:cNvPr>
          <p:cNvSpPr/>
          <p:nvPr userDrawn="1"/>
        </p:nvSpPr>
        <p:spPr>
          <a:xfrm>
            <a:off x="866779" y="3583304"/>
            <a:ext cx="4701511" cy="651414"/>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cxnSp>
        <p:nvCxnSpPr>
          <p:cNvPr id="102" name="Straight Connector 101">
            <a:extLst>
              <a:ext uri="{FF2B5EF4-FFF2-40B4-BE49-F238E27FC236}">
                <a16:creationId xmlns:a16="http://schemas.microsoft.com/office/drawing/2014/main" id="{B967DF27-3441-4B6A-B76D-2C3DA64026B5}"/>
              </a:ext>
            </a:extLst>
          </p:cNvPr>
          <p:cNvCxnSpPr>
            <a:cxnSpLocks/>
          </p:cNvCxnSpPr>
          <p:nvPr userDrawn="1"/>
        </p:nvCxnSpPr>
        <p:spPr>
          <a:xfrm flipH="1">
            <a:off x="866779" y="3533114"/>
            <a:ext cx="4701511" cy="0"/>
          </a:xfrm>
          <a:prstGeom prst="line">
            <a:avLst/>
          </a:prstGeom>
          <a:ln w="98425">
            <a:solidFill>
              <a:srgbClr val="546980"/>
            </a:solidFill>
          </a:ln>
        </p:spPr>
        <p:style>
          <a:lnRef idx="1">
            <a:schemeClr val="accent1"/>
          </a:lnRef>
          <a:fillRef idx="0">
            <a:schemeClr val="accent1"/>
          </a:fillRef>
          <a:effectRef idx="0">
            <a:schemeClr val="accent1"/>
          </a:effectRef>
          <a:fontRef idx="minor">
            <a:schemeClr val="tx1"/>
          </a:fontRef>
        </p:style>
      </p:cxnSp>
      <p:sp>
        <p:nvSpPr>
          <p:cNvPr id="103" name="Text Placeholder 2">
            <a:extLst>
              <a:ext uri="{FF2B5EF4-FFF2-40B4-BE49-F238E27FC236}">
                <a16:creationId xmlns:a16="http://schemas.microsoft.com/office/drawing/2014/main" id="{A211AB86-807B-4403-A5BA-D47B152D8441}"/>
              </a:ext>
            </a:extLst>
          </p:cNvPr>
          <p:cNvSpPr>
            <a:spLocks noGrp="1"/>
          </p:cNvSpPr>
          <p:nvPr>
            <p:ph type="body" idx="35" hasCustomPrompt="1"/>
          </p:nvPr>
        </p:nvSpPr>
        <p:spPr>
          <a:xfrm>
            <a:off x="1242473" y="3663339"/>
            <a:ext cx="3948651" cy="307579"/>
          </a:xfrm>
          <a:prstGeom prst="rect">
            <a:avLst/>
          </a:prstGeom>
        </p:spPr>
        <p:txBody>
          <a:bodyPr lIns="0" anchor="ctr">
            <a:norm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104" name="Text Placeholder 2">
            <a:extLst>
              <a:ext uri="{FF2B5EF4-FFF2-40B4-BE49-F238E27FC236}">
                <a16:creationId xmlns:a16="http://schemas.microsoft.com/office/drawing/2014/main" id="{F6D71084-ACBC-4F57-A0D8-A8A105477E25}"/>
              </a:ext>
            </a:extLst>
          </p:cNvPr>
          <p:cNvSpPr>
            <a:spLocks noGrp="1"/>
          </p:cNvSpPr>
          <p:nvPr>
            <p:ph type="body" idx="36" hasCustomPrompt="1"/>
          </p:nvPr>
        </p:nvSpPr>
        <p:spPr>
          <a:xfrm>
            <a:off x="1242473" y="3892176"/>
            <a:ext cx="3948651"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F2F2F2"/>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105" name="Rectangle 104">
            <a:extLst>
              <a:ext uri="{FF2B5EF4-FFF2-40B4-BE49-F238E27FC236}">
                <a16:creationId xmlns:a16="http://schemas.microsoft.com/office/drawing/2014/main" id="{826BDF39-21DB-435C-A269-A9B1D96C0843}"/>
              </a:ext>
            </a:extLst>
          </p:cNvPr>
          <p:cNvSpPr/>
          <p:nvPr userDrawn="1"/>
        </p:nvSpPr>
        <p:spPr>
          <a:xfrm>
            <a:off x="866779" y="4453986"/>
            <a:ext cx="4701511" cy="651414"/>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cxnSp>
        <p:nvCxnSpPr>
          <p:cNvPr id="106" name="Straight Connector 105">
            <a:extLst>
              <a:ext uri="{FF2B5EF4-FFF2-40B4-BE49-F238E27FC236}">
                <a16:creationId xmlns:a16="http://schemas.microsoft.com/office/drawing/2014/main" id="{B7FEE65A-D356-4A0C-AFFA-EBBA05405385}"/>
              </a:ext>
            </a:extLst>
          </p:cNvPr>
          <p:cNvCxnSpPr>
            <a:cxnSpLocks/>
          </p:cNvCxnSpPr>
          <p:nvPr userDrawn="1"/>
        </p:nvCxnSpPr>
        <p:spPr>
          <a:xfrm flipH="1">
            <a:off x="866779" y="4403796"/>
            <a:ext cx="4701511" cy="0"/>
          </a:xfrm>
          <a:prstGeom prst="line">
            <a:avLst/>
          </a:prstGeom>
          <a:ln w="98425">
            <a:solidFill>
              <a:srgbClr val="546980"/>
            </a:solidFill>
          </a:ln>
        </p:spPr>
        <p:style>
          <a:lnRef idx="1">
            <a:schemeClr val="accent1"/>
          </a:lnRef>
          <a:fillRef idx="0">
            <a:schemeClr val="accent1"/>
          </a:fillRef>
          <a:effectRef idx="0">
            <a:schemeClr val="accent1"/>
          </a:effectRef>
          <a:fontRef idx="minor">
            <a:schemeClr val="tx1"/>
          </a:fontRef>
        </p:style>
      </p:cxnSp>
      <p:sp>
        <p:nvSpPr>
          <p:cNvPr id="107" name="Text Placeholder 2">
            <a:extLst>
              <a:ext uri="{FF2B5EF4-FFF2-40B4-BE49-F238E27FC236}">
                <a16:creationId xmlns:a16="http://schemas.microsoft.com/office/drawing/2014/main" id="{A29D6B79-5167-469D-A55E-4CC73CACC188}"/>
              </a:ext>
            </a:extLst>
          </p:cNvPr>
          <p:cNvSpPr>
            <a:spLocks noGrp="1"/>
          </p:cNvSpPr>
          <p:nvPr>
            <p:ph type="body" idx="37" hasCustomPrompt="1"/>
          </p:nvPr>
        </p:nvSpPr>
        <p:spPr>
          <a:xfrm>
            <a:off x="1242473" y="4534028"/>
            <a:ext cx="3948651" cy="307579"/>
          </a:xfrm>
          <a:prstGeom prst="rect">
            <a:avLst/>
          </a:prstGeom>
        </p:spPr>
        <p:txBody>
          <a:bodyPr lIns="0" anchor="ctr">
            <a:norm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108" name="Text Placeholder 2">
            <a:extLst>
              <a:ext uri="{FF2B5EF4-FFF2-40B4-BE49-F238E27FC236}">
                <a16:creationId xmlns:a16="http://schemas.microsoft.com/office/drawing/2014/main" id="{E94076F6-BF24-414D-AC2A-211E24B7A988}"/>
              </a:ext>
            </a:extLst>
          </p:cNvPr>
          <p:cNvSpPr>
            <a:spLocks noGrp="1"/>
          </p:cNvSpPr>
          <p:nvPr>
            <p:ph type="body" idx="38" hasCustomPrompt="1"/>
          </p:nvPr>
        </p:nvSpPr>
        <p:spPr>
          <a:xfrm>
            <a:off x="1242473" y="4762865"/>
            <a:ext cx="3948651"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109" name="Rectangle 108">
            <a:extLst>
              <a:ext uri="{FF2B5EF4-FFF2-40B4-BE49-F238E27FC236}">
                <a16:creationId xmlns:a16="http://schemas.microsoft.com/office/drawing/2014/main" id="{55524A6D-BE8A-42F5-A9E2-6E760D2BA567}"/>
              </a:ext>
            </a:extLst>
          </p:cNvPr>
          <p:cNvSpPr/>
          <p:nvPr userDrawn="1"/>
        </p:nvSpPr>
        <p:spPr>
          <a:xfrm>
            <a:off x="866779" y="5308719"/>
            <a:ext cx="4701511" cy="651414"/>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cxnSp>
        <p:nvCxnSpPr>
          <p:cNvPr id="110" name="Straight Connector 109">
            <a:extLst>
              <a:ext uri="{FF2B5EF4-FFF2-40B4-BE49-F238E27FC236}">
                <a16:creationId xmlns:a16="http://schemas.microsoft.com/office/drawing/2014/main" id="{2C520F7E-6CFD-4FE1-8D69-7CA768078F0D}"/>
              </a:ext>
            </a:extLst>
          </p:cNvPr>
          <p:cNvCxnSpPr>
            <a:cxnSpLocks/>
          </p:cNvCxnSpPr>
          <p:nvPr userDrawn="1"/>
        </p:nvCxnSpPr>
        <p:spPr>
          <a:xfrm flipH="1">
            <a:off x="866779" y="5267238"/>
            <a:ext cx="4701511" cy="0"/>
          </a:xfrm>
          <a:prstGeom prst="line">
            <a:avLst/>
          </a:prstGeom>
          <a:ln w="98425">
            <a:solidFill>
              <a:srgbClr val="546980"/>
            </a:solidFill>
          </a:ln>
        </p:spPr>
        <p:style>
          <a:lnRef idx="1">
            <a:schemeClr val="accent1"/>
          </a:lnRef>
          <a:fillRef idx="0">
            <a:schemeClr val="accent1"/>
          </a:fillRef>
          <a:effectRef idx="0">
            <a:schemeClr val="accent1"/>
          </a:effectRef>
          <a:fontRef idx="minor">
            <a:schemeClr val="tx1"/>
          </a:fontRef>
        </p:style>
      </p:cxnSp>
      <p:sp>
        <p:nvSpPr>
          <p:cNvPr id="111" name="Text Placeholder 2">
            <a:extLst>
              <a:ext uri="{FF2B5EF4-FFF2-40B4-BE49-F238E27FC236}">
                <a16:creationId xmlns:a16="http://schemas.microsoft.com/office/drawing/2014/main" id="{C6583F1F-EDFA-4DA8-A08E-56A86DCD10F0}"/>
              </a:ext>
            </a:extLst>
          </p:cNvPr>
          <p:cNvSpPr>
            <a:spLocks noGrp="1"/>
          </p:cNvSpPr>
          <p:nvPr>
            <p:ph type="body" idx="39" hasCustomPrompt="1"/>
          </p:nvPr>
        </p:nvSpPr>
        <p:spPr>
          <a:xfrm>
            <a:off x="1242473" y="5397470"/>
            <a:ext cx="3948651" cy="307579"/>
          </a:xfrm>
          <a:prstGeom prst="rect">
            <a:avLst/>
          </a:prstGeom>
        </p:spPr>
        <p:txBody>
          <a:bodyPr lIns="0" anchor="ctr">
            <a:norm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Name</a:t>
            </a:r>
          </a:p>
        </p:txBody>
      </p:sp>
      <p:sp>
        <p:nvSpPr>
          <p:cNvPr id="112" name="Text Placeholder 2">
            <a:extLst>
              <a:ext uri="{FF2B5EF4-FFF2-40B4-BE49-F238E27FC236}">
                <a16:creationId xmlns:a16="http://schemas.microsoft.com/office/drawing/2014/main" id="{A6A58FFF-152D-4E6F-93E4-3105429001DB}"/>
              </a:ext>
            </a:extLst>
          </p:cNvPr>
          <p:cNvSpPr>
            <a:spLocks noGrp="1"/>
          </p:cNvSpPr>
          <p:nvPr>
            <p:ph type="body" idx="40" hasCustomPrompt="1"/>
          </p:nvPr>
        </p:nvSpPr>
        <p:spPr>
          <a:xfrm>
            <a:off x="1242473" y="5626307"/>
            <a:ext cx="3948651" cy="251137"/>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rgbClr val="F2F2F2"/>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Title</a:t>
            </a:r>
          </a:p>
        </p:txBody>
      </p:sp>
      <p:sp>
        <p:nvSpPr>
          <p:cNvPr id="113" name="Rectangle 112">
            <a:extLst>
              <a:ext uri="{FF2B5EF4-FFF2-40B4-BE49-F238E27FC236}">
                <a16:creationId xmlns:a16="http://schemas.microsoft.com/office/drawing/2014/main" id="{1CFCE145-4778-4F1E-AD4F-FC1F155BDFC5}"/>
              </a:ext>
            </a:extLst>
          </p:cNvPr>
          <p:cNvSpPr/>
          <p:nvPr userDrawn="1"/>
        </p:nvSpPr>
        <p:spPr>
          <a:xfrm flipH="1">
            <a:off x="8077200" y="0"/>
            <a:ext cx="4114800" cy="6858000"/>
          </a:xfrm>
          <a:prstGeom prst="rect">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14" name="Picture Placeholder 1">
            <a:extLst>
              <a:ext uri="{FF2B5EF4-FFF2-40B4-BE49-F238E27FC236}">
                <a16:creationId xmlns:a16="http://schemas.microsoft.com/office/drawing/2014/main" id="{5D6DB454-9F7B-4E55-9BB8-A1ADD4FB3795}"/>
              </a:ext>
            </a:extLst>
          </p:cNvPr>
          <p:cNvSpPr>
            <a:spLocks noGrp="1"/>
          </p:cNvSpPr>
          <p:nvPr>
            <p:ph type="pic" sz="quarter" idx="10"/>
          </p:nvPr>
        </p:nvSpPr>
        <p:spPr>
          <a:xfrm>
            <a:off x="6861698" y="697802"/>
            <a:ext cx="4314423" cy="5462403"/>
          </a:xfrm>
        </p:spPr>
      </p:sp>
      <p:sp>
        <p:nvSpPr>
          <p:cNvPr id="117" name="Slide Number Placeholder 5">
            <a:extLst>
              <a:ext uri="{FF2B5EF4-FFF2-40B4-BE49-F238E27FC236}">
                <a16:creationId xmlns:a16="http://schemas.microsoft.com/office/drawing/2014/main" id="{13319D04-E894-4DF8-9C76-9861D50FEDFE}"/>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ea typeface="Open Sans" charset="0"/>
                <a:cs typeface="Open Sans" charset="0"/>
              </a:rPr>
              <a:t>Page </a:t>
            </a:r>
            <a:fld id="{C6C8BDDB-1AA9-4CDC-80A0-B0BF343FFE1A}" type="slidenum">
              <a:rPr lang="en-US" smtClean="0">
                <a:ea typeface="Open Sans" charset="0"/>
                <a:cs typeface="Open Sans" charset="0"/>
              </a:rPr>
              <a:pPr/>
              <a:t>‹#›</a:t>
            </a:fld>
            <a:endParaRPr lang="en-US" dirty="0"/>
          </a:p>
        </p:txBody>
      </p:sp>
      <p:sp>
        <p:nvSpPr>
          <p:cNvPr id="118" name="Footer Placeholder 4">
            <a:extLst>
              <a:ext uri="{FF2B5EF4-FFF2-40B4-BE49-F238E27FC236}">
                <a16:creationId xmlns:a16="http://schemas.microsoft.com/office/drawing/2014/main" id="{2F549E84-3CF2-4B19-9193-EFAD3A70E6E0}"/>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3565710546"/>
      </p:ext>
    </p:extLst>
  </p:cSld>
  <p:clrMapOvr>
    <a:masterClrMapping/>
  </p:clrMapOvr>
  <p:extLst>
    <p:ext uri="{DCECCB84-F9BA-43D5-87BE-67443E8EF086}">
      <p15:sldGuideLst xmlns:p15="http://schemas.microsoft.com/office/powerpoint/2012/main">
        <p15:guide id="1" orient="horz" pos="3216" userDrawn="1">
          <p15:clr>
            <a:srgbClr val="FBAE40"/>
          </p15:clr>
        </p15:guide>
        <p15:guide id="2" pos="7968" userDrawn="1">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2. Table of Contents A3 Light Short 1">
  <p:cSld name="2. Table of Contents A3 Light Short 1">
    <p:bg>
      <p:bgPr>
        <a:solidFill>
          <a:schemeClr val="dk2"/>
        </a:solidFill>
        <a:effectLst/>
      </p:bgPr>
    </p:bg>
    <p:spTree>
      <p:nvGrpSpPr>
        <p:cNvPr id="1" name="Shape 7978"/>
        <p:cNvGrpSpPr/>
        <p:nvPr/>
      </p:nvGrpSpPr>
      <p:grpSpPr>
        <a:xfrm>
          <a:off x="0" y="0"/>
          <a:ext cx="0" cy="0"/>
          <a:chOff x="0" y="0"/>
          <a:chExt cx="0" cy="0"/>
        </a:xfrm>
      </p:grpSpPr>
      <p:sp>
        <p:nvSpPr>
          <p:cNvPr id="7979" name="Google Shape;7979;g2a39e3d515b_4_3433"/>
          <p:cNvSpPr txBox="1">
            <a:spLocks noGrp="1"/>
          </p:cNvSpPr>
          <p:nvPr>
            <p:ph type="title"/>
          </p:nvPr>
        </p:nvSpPr>
        <p:spPr>
          <a:xfrm>
            <a:off x="726833" y="730500"/>
            <a:ext cx="10733600" cy="205121"/>
          </a:xfrm>
          <a:prstGeom prst="rect">
            <a:avLst/>
          </a:prstGeom>
        </p:spPr>
        <p:txBody>
          <a:bodyPr spcFirstLastPara="1" wrap="square" lIns="0" tIns="0" rIns="0" bIns="0" anchor="t" anchorCtr="0">
            <a:spAutoFit/>
          </a:bodyPr>
          <a:lstStyle>
            <a:lvl1pPr lvl="0" rtl="0">
              <a:spcBef>
                <a:spcPts val="0"/>
              </a:spcBef>
              <a:spcAft>
                <a:spcPts val="0"/>
              </a:spcAft>
              <a:buSzPts val="2000"/>
              <a:buNone/>
              <a:defRPr sz="1333"/>
            </a:lvl1pPr>
            <a:lvl2pPr lvl="1" rtl="0">
              <a:spcBef>
                <a:spcPts val="0"/>
              </a:spcBef>
              <a:spcAft>
                <a:spcPts val="0"/>
              </a:spcAft>
              <a:buSzPts val="2000"/>
              <a:buFont typeface="Inter SemiBold"/>
              <a:buNone/>
              <a:defRPr sz="1333">
                <a:latin typeface="Inter SemiBold"/>
                <a:ea typeface="Inter SemiBold"/>
                <a:cs typeface="Inter SemiBold"/>
                <a:sym typeface="Inter SemiBold"/>
              </a:defRPr>
            </a:lvl2pPr>
            <a:lvl3pPr lvl="2" rtl="0">
              <a:spcBef>
                <a:spcPts val="0"/>
              </a:spcBef>
              <a:spcAft>
                <a:spcPts val="0"/>
              </a:spcAft>
              <a:buSzPts val="2000"/>
              <a:buFont typeface="Inter SemiBold"/>
              <a:buNone/>
              <a:defRPr sz="1333">
                <a:latin typeface="Inter SemiBold"/>
                <a:ea typeface="Inter SemiBold"/>
                <a:cs typeface="Inter SemiBold"/>
                <a:sym typeface="Inter SemiBold"/>
              </a:defRPr>
            </a:lvl3pPr>
            <a:lvl4pPr lvl="3" rtl="0">
              <a:spcBef>
                <a:spcPts val="0"/>
              </a:spcBef>
              <a:spcAft>
                <a:spcPts val="0"/>
              </a:spcAft>
              <a:buSzPts val="2000"/>
              <a:buFont typeface="Inter SemiBold"/>
              <a:buNone/>
              <a:defRPr sz="1333">
                <a:latin typeface="Inter SemiBold"/>
                <a:ea typeface="Inter SemiBold"/>
                <a:cs typeface="Inter SemiBold"/>
                <a:sym typeface="Inter SemiBold"/>
              </a:defRPr>
            </a:lvl4pPr>
            <a:lvl5pPr lvl="4" rtl="0">
              <a:spcBef>
                <a:spcPts val="0"/>
              </a:spcBef>
              <a:spcAft>
                <a:spcPts val="0"/>
              </a:spcAft>
              <a:buSzPts val="2000"/>
              <a:buFont typeface="Inter SemiBold"/>
              <a:buNone/>
              <a:defRPr sz="1333">
                <a:latin typeface="Inter SemiBold"/>
                <a:ea typeface="Inter SemiBold"/>
                <a:cs typeface="Inter SemiBold"/>
                <a:sym typeface="Inter SemiBold"/>
              </a:defRPr>
            </a:lvl5pPr>
            <a:lvl6pPr lvl="5" rtl="0">
              <a:spcBef>
                <a:spcPts val="0"/>
              </a:spcBef>
              <a:spcAft>
                <a:spcPts val="0"/>
              </a:spcAft>
              <a:buSzPts val="2000"/>
              <a:buFont typeface="Inter SemiBold"/>
              <a:buNone/>
              <a:defRPr sz="1333">
                <a:latin typeface="Inter SemiBold"/>
                <a:ea typeface="Inter SemiBold"/>
                <a:cs typeface="Inter SemiBold"/>
                <a:sym typeface="Inter SemiBold"/>
              </a:defRPr>
            </a:lvl6pPr>
            <a:lvl7pPr lvl="6" rtl="0">
              <a:spcBef>
                <a:spcPts val="0"/>
              </a:spcBef>
              <a:spcAft>
                <a:spcPts val="0"/>
              </a:spcAft>
              <a:buSzPts val="2000"/>
              <a:buFont typeface="Inter SemiBold"/>
              <a:buNone/>
              <a:defRPr sz="1333">
                <a:latin typeface="Inter SemiBold"/>
                <a:ea typeface="Inter SemiBold"/>
                <a:cs typeface="Inter SemiBold"/>
                <a:sym typeface="Inter SemiBold"/>
              </a:defRPr>
            </a:lvl7pPr>
            <a:lvl8pPr lvl="7" rtl="0">
              <a:spcBef>
                <a:spcPts val="0"/>
              </a:spcBef>
              <a:spcAft>
                <a:spcPts val="0"/>
              </a:spcAft>
              <a:buSzPts val="2000"/>
              <a:buFont typeface="Inter SemiBold"/>
              <a:buNone/>
              <a:defRPr sz="1333">
                <a:latin typeface="Inter SemiBold"/>
                <a:ea typeface="Inter SemiBold"/>
                <a:cs typeface="Inter SemiBold"/>
                <a:sym typeface="Inter SemiBold"/>
              </a:defRPr>
            </a:lvl8pPr>
            <a:lvl9pPr lvl="8" rtl="0">
              <a:spcBef>
                <a:spcPts val="0"/>
              </a:spcBef>
              <a:spcAft>
                <a:spcPts val="0"/>
              </a:spcAft>
              <a:buSzPts val="2000"/>
              <a:buFont typeface="Inter SemiBold"/>
              <a:buNone/>
              <a:defRPr sz="1333">
                <a:latin typeface="Inter SemiBold"/>
                <a:ea typeface="Inter SemiBold"/>
                <a:cs typeface="Inter SemiBold"/>
                <a:sym typeface="Inter SemiBold"/>
              </a:defRPr>
            </a:lvl9pPr>
          </a:lstStyle>
          <a:p>
            <a:endParaRPr/>
          </a:p>
        </p:txBody>
      </p:sp>
      <p:sp>
        <p:nvSpPr>
          <p:cNvPr id="7980" name="Google Shape;7980;g2a39e3d515b_4_3433"/>
          <p:cNvSpPr txBox="1">
            <a:spLocks noGrp="1"/>
          </p:cNvSpPr>
          <p:nvPr>
            <p:ph type="subTitle" idx="1"/>
          </p:nvPr>
        </p:nvSpPr>
        <p:spPr>
          <a:xfrm>
            <a:off x="1167167" y="1246100"/>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sp>
        <p:nvSpPr>
          <p:cNvPr id="7981" name="Google Shape;7981;g2a39e3d515b_4_3433"/>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982" name="Google Shape;7982;g2a39e3d515b_4_3433"/>
          <p:cNvSpPr txBox="1">
            <a:spLocks noGrp="1"/>
          </p:cNvSpPr>
          <p:nvPr>
            <p:ph type="subTitle" idx="2"/>
          </p:nvPr>
        </p:nvSpPr>
        <p:spPr>
          <a:xfrm>
            <a:off x="1167167" y="2101742"/>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sp>
        <p:nvSpPr>
          <p:cNvPr id="7983" name="Google Shape;7983;g2a39e3d515b_4_3433"/>
          <p:cNvSpPr txBox="1">
            <a:spLocks noGrp="1"/>
          </p:cNvSpPr>
          <p:nvPr>
            <p:ph type="subTitle" idx="3"/>
          </p:nvPr>
        </p:nvSpPr>
        <p:spPr>
          <a:xfrm>
            <a:off x="1167167" y="2957383"/>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sp>
        <p:nvSpPr>
          <p:cNvPr id="7984" name="Google Shape;7984;g2a39e3d515b_4_3433"/>
          <p:cNvSpPr txBox="1">
            <a:spLocks noGrp="1"/>
          </p:cNvSpPr>
          <p:nvPr>
            <p:ph type="subTitle" idx="4"/>
          </p:nvPr>
        </p:nvSpPr>
        <p:spPr>
          <a:xfrm>
            <a:off x="1167167" y="3813025"/>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sp>
        <p:nvSpPr>
          <p:cNvPr id="7985" name="Google Shape;7985;g2a39e3d515b_4_3433"/>
          <p:cNvSpPr txBox="1">
            <a:spLocks noGrp="1"/>
          </p:cNvSpPr>
          <p:nvPr>
            <p:ph type="subTitle" idx="5"/>
          </p:nvPr>
        </p:nvSpPr>
        <p:spPr>
          <a:xfrm>
            <a:off x="1167167" y="4668667"/>
            <a:ext cx="10233600" cy="923330"/>
          </a:xfrm>
          <a:prstGeom prst="rect">
            <a:avLst/>
          </a:prstGeom>
        </p:spPr>
        <p:txBody>
          <a:bodyPr spcFirstLastPara="1" wrap="square" lIns="0" tIns="0" rIns="0" bIns="0" anchor="t" anchorCtr="0">
            <a:spAutoFit/>
          </a:bodyPr>
          <a:lstStyle>
            <a:lvl1pPr lvl="0" rtl="0">
              <a:spcBef>
                <a:spcPts val="0"/>
              </a:spcBef>
              <a:spcAft>
                <a:spcPts val="0"/>
              </a:spcAft>
              <a:buSzPts val="4000"/>
              <a:buFont typeface="Inter"/>
              <a:buNone/>
              <a:defRPr>
                <a:latin typeface="Inter"/>
                <a:ea typeface="Inter"/>
                <a:cs typeface="Inter"/>
                <a:sym typeface="Inter"/>
              </a:defRPr>
            </a:lvl1pPr>
            <a:lvl2pPr lvl="1" rtl="0">
              <a:spcBef>
                <a:spcPts val="0"/>
              </a:spcBef>
              <a:spcAft>
                <a:spcPts val="0"/>
              </a:spcAft>
              <a:buSzPts val="4000"/>
              <a:buNone/>
              <a:defRPr sz="2667"/>
            </a:lvl2pPr>
            <a:lvl3pPr lvl="2" rtl="0">
              <a:spcBef>
                <a:spcPts val="0"/>
              </a:spcBef>
              <a:spcAft>
                <a:spcPts val="0"/>
              </a:spcAft>
              <a:buSzPts val="4000"/>
              <a:buNone/>
              <a:defRPr sz="2667"/>
            </a:lvl3pPr>
            <a:lvl4pPr lvl="3" rtl="0">
              <a:spcBef>
                <a:spcPts val="0"/>
              </a:spcBef>
              <a:spcAft>
                <a:spcPts val="0"/>
              </a:spcAft>
              <a:buSzPts val="4000"/>
              <a:buNone/>
              <a:defRPr sz="2667"/>
            </a:lvl4pPr>
            <a:lvl5pPr lvl="4" rtl="0">
              <a:spcBef>
                <a:spcPts val="0"/>
              </a:spcBef>
              <a:spcAft>
                <a:spcPts val="0"/>
              </a:spcAft>
              <a:buSzPts val="4000"/>
              <a:buNone/>
              <a:defRPr sz="2667"/>
            </a:lvl5pPr>
            <a:lvl6pPr lvl="5" rtl="0">
              <a:spcBef>
                <a:spcPts val="0"/>
              </a:spcBef>
              <a:spcAft>
                <a:spcPts val="0"/>
              </a:spcAft>
              <a:buSzPts val="4000"/>
              <a:buNone/>
              <a:defRPr sz="2667"/>
            </a:lvl6pPr>
            <a:lvl7pPr lvl="6" rtl="0">
              <a:spcBef>
                <a:spcPts val="0"/>
              </a:spcBef>
              <a:spcAft>
                <a:spcPts val="0"/>
              </a:spcAft>
              <a:buSzPts val="4000"/>
              <a:buNone/>
              <a:defRPr sz="2667"/>
            </a:lvl7pPr>
            <a:lvl8pPr lvl="7" rtl="0">
              <a:spcBef>
                <a:spcPts val="0"/>
              </a:spcBef>
              <a:spcAft>
                <a:spcPts val="0"/>
              </a:spcAft>
              <a:buSzPts val="4000"/>
              <a:buNone/>
              <a:defRPr sz="2667"/>
            </a:lvl8pPr>
            <a:lvl9pPr lvl="8" rtl="0">
              <a:spcBef>
                <a:spcPts val="0"/>
              </a:spcBef>
              <a:spcAft>
                <a:spcPts val="0"/>
              </a:spcAft>
              <a:buSzPts val="4000"/>
              <a:buNone/>
              <a:defRPr sz="2667"/>
            </a:lvl9pPr>
          </a:lstStyle>
          <a:p>
            <a:endParaRPr/>
          </a:p>
        </p:txBody>
      </p:sp>
      <p:pic>
        <p:nvPicPr>
          <p:cNvPr id="7986" name="Google Shape;7986;g2a39e3d515b_4_3433"/>
          <p:cNvPicPr preferRelativeResize="0"/>
          <p:nvPr/>
        </p:nvPicPr>
        <p:blipFill rotWithShape="1">
          <a:blip r:embed="rId2">
            <a:alphaModFix/>
          </a:blip>
          <a:srcRect t="-1850" b="1849"/>
          <a:stretch/>
        </p:blipFill>
        <p:spPr>
          <a:xfrm>
            <a:off x="6592434" y="3471801"/>
            <a:ext cx="5597197" cy="3386199"/>
          </a:xfrm>
          <a:prstGeom prst="rect">
            <a:avLst/>
          </a:prstGeom>
          <a:noFill/>
          <a:ln>
            <a:noFill/>
          </a:ln>
        </p:spPr>
      </p:pic>
    </p:spTree>
    <p:extLst>
      <p:ext uri="{BB962C8B-B14F-4D97-AF65-F5344CB8AC3E}">
        <p14:creationId xmlns:p14="http://schemas.microsoft.com/office/powerpoint/2010/main" val="208954384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13. Impact Statement 8 | Purple 1">
  <p:cSld name="13. Impact Statement 8 | Purple 1">
    <p:bg>
      <p:bgPr>
        <a:solidFill>
          <a:srgbClr val="040C3A"/>
        </a:solidFill>
        <a:effectLst/>
      </p:bgPr>
    </p:bg>
    <p:spTree>
      <p:nvGrpSpPr>
        <p:cNvPr id="1" name="Shape 7987"/>
        <p:cNvGrpSpPr/>
        <p:nvPr/>
      </p:nvGrpSpPr>
      <p:grpSpPr>
        <a:xfrm>
          <a:off x="0" y="0"/>
          <a:ext cx="0" cy="0"/>
          <a:chOff x="0" y="0"/>
          <a:chExt cx="0" cy="0"/>
        </a:xfrm>
      </p:grpSpPr>
      <p:pic>
        <p:nvPicPr>
          <p:cNvPr id="7988" name="Google Shape;7988;g2a39e3d515b_4_3442"/>
          <p:cNvPicPr preferRelativeResize="0"/>
          <p:nvPr/>
        </p:nvPicPr>
        <p:blipFill rotWithShape="1">
          <a:blip r:embed="rId2">
            <a:alphaModFix/>
          </a:blip>
          <a:srcRect l="79" r="69"/>
          <a:stretch/>
        </p:blipFill>
        <p:spPr>
          <a:xfrm>
            <a:off x="11091268" y="6413100"/>
            <a:ext cx="795941" cy="159201"/>
          </a:xfrm>
          <a:prstGeom prst="rect">
            <a:avLst/>
          </a:prstGeom>
          <a:noFill/>
          <a:ln>
            <a:noFill/>
          </a:ln>
        </p:spPr>
      </p:pic>
      <p:sp>
        <p:nvSpPr>
          <p:cNvPr id="7989" name="Google Shape;7989;g2a39e3d515b_4_3442"/>
          <p:cNvSpPr txBox="1">
            <a:spLocks noGrp="1"/>
          </p:cNvSpPr>
          <p:nvPr>
            <p:ph type="title"/>
          </p:nvPr>
        </p:nvSpPr>
        <p:spPr>
          <a:xfrm>
            <a:off x="726833" y="2084832"/>
            <a:ext cx="4757600" cy="13168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6400"/>
              <a:buNone/>
              <a:defRPr sz="4267">
                <a:solidFill>
                  <a:schemeClr val="lt1"/>
                </a:solidFill>
              </a:defRPr>
            </a:lvl1pPr>
            <a:lvl2pPr lvl="1" rtl="0">
              <a:spcBef>
                <a:spcPts val="0"/>
              </a:spcBef>
              <a:spcAft>
                <a:spcPts val="0"/>
              </a:spcAft>
              <a:buClr>
                <a:schemeClr val="lt1"/>
              </a:buClr>
              <a:buSzPts val="5600"/>
              <a:buNone/>
              <a:defRPr>
                <a:solidFill>
                  <a:schemeClr val="lt1"/>
                </a:solidFill>
              </a:defRPr>
            </a:lvl2pPr>
            <a:lvl3pPr lvl="2" rtl="0">
              <a:spcBef>
                <a:spcPts val="0"/>
              </a:spcBef>
              <a:spcAft>
                <a:spcPts val="0"/>
              </a:spcAft>
              <a:buClr>
                <a:schemeClr val="lt1"/>
              </a:buClr>
              <a:buSzPts val="5600"/>
              <a:buNone/>
              <a:defRPr>
                <a:solidFill>
                  <a:schemeClr val="lt1"/>
                </a:solidFill>
              </a:defRPr>
            </a:lvl3pPr>
            <a:lvl4pPr lvl="3" rtl="0">
              <a:spcBef>
                <a:spcPts val="0"/>
              </a:spcBef>
              <a:spcAft>
                <a:spcPts val="0"/>
              </a:spcAft>
              <a:buClr>
                <a:schemeClr val="lt1"/>
              </a:buClr>
              <a:buSzPts val="5600"/>
              <a:buNone/>
              <a:defRPr>
                <a:solidFill>
                  <a:schemeClr val="lt1"/>
                </a:solidFill>
              </a:defRPr>
            </a:lvl4pPr>
            <a:lvl5pPr lvl="4" rtl="0">
              <a:spcBef>
                <a:spcPts val="0"/>
              </a:spcBef>
              <a:spcAft>
                <a:spcPts val="0"/>
              </a:spcAft>
              <a:buClr>
                <a:schemeClr val="lt1"/>
              </a:buClr>
              <a:buSzPts val="5600"/>
              <a:buNone/>
              <a:defRPr>
                <a:solidFill>
                  <a:schemeClr val="lt1"/>
                </a:solidFill>
              </a:defRPr>
            </a:lvl5pPr>
            <a:lvl6pPr lvl="5" rtl="0">
              <a:spcBef>
                <a:spcPts val="0"/>
              </a:spcBef>
              <a:spcAft>
                <a:spcPts val="0"/>
              </a:spcAft>
              <a:buClr>
                <a:schemeClr val="lt1"/>
              </a:buClr>
              <a:buSzPts val="5600"/>
              <a:buNone/>
              <a:defRPr>
                <a:solidFill>
                  <a:schemeClr val="lt1"/>
                </a:solidFill>
              </a:defRPr>
            </a:lvl6pPr>
            <a:lvl7pPr lvl="6" rtl="0">
              <a:spcBef>
                <a:spcPts val="0"/>
              </a:spcBef>
              <a:spcAft>
                <a:spcPts val="0"/>
              </a:spcAft>
              <a:buClr>
                <a:schemeClr val="lt1"/>
              </a:buClr>
              <a:buSzPts val="5600"/>
              <a:buNone/>
              <a:defRPr>
                <a:solidFill>
                  <a:schemeClr val="lt1"/>
                </a:solidFill>
              </a:defRPr>
            </a:lvl7pPr>
            <a:lvl8pPr lvl="7" rtl="0">
              <a:spcBef>
                <a:spcPts val="0"/>
              </a:spcBef>
              <a:spcAft>
                <a:spcPts val="0"/>
              </a:spcAft>
              <a:buClr>
                <a:schemeClr val="lt1"/>
              </a:buClr>
              <a:buSzPts val="5600"/>
              <a:buNone/>
              <a:defRPr>
                <a:solidFill>
                  <a:schemeClr val="lt1"/>
                </a:solidFill>
              </a:defRPr>
            </a:lvl8pPr>
            <a:lvl9pPr lvl="8" rtl="0">
              <a:spcBef>
                <a:spcPts val="0"/>
              </a:spcBef>
              <a:spcAft>
                <a:spcPts val="0"/>
              </a:spcAft>
              <a:buClr>
                <a:schemeClr val="lt1"/>
              </a:buClr>
              <a:buSzPts val="5600"/>
              <a:buNone/>
              <a:defRPr>
                <a:solidFill>
                  <a:schemeClr val="lt1"/>
                </a:solidFill>
              </a:defRPr>
            </a:lvl9pPr>
          </a:lstStyle>
          <a:p>
            <a:endParaRPr/>
          </a:p>
        </p:txBody>
      </p:sp>
      <p:sp>
        <p:nvSpPr>
          <p:cNvPr id="7990" name="Google Shape;7990;g2a39e3d515b_4_3442"/>
          <p:cNvSpPr txBox="1">
            <a:spLocks noGrp="1"/>
          </p:cNvSpPr>
          <p:nvPr>
            <p:ph type="subTitle" idx="1"/>
          </p:nvPr>
        </p:nvSpPr>
        <p:spPr>
          <a:xfrm>
            <a:off x="731530" y="3596640"/>
            <a:ext cx="4757600" cy="431015"/>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800"/>
              <a:buFont typeface="Inter"/>
              <a:buNone/>
              <a:defRPr sz="1867">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spTree>
    <p:extLst>
      <p:ext uri="{BB962C8B-B14F-4D97-AF65-F5344CB8AC3E}">
        <p14:creationId xmlns:p14="http://schemas.microsoft.com/office/powerpoint/2010/main" val="240548494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06. Icon List | Marker | Cyan | 4 Up">
  <p:cSld name="06. Icon List | Marker | Cyan | 4 Up">
    <p:bg>
      <p:bgPr>
        <a:solidFill>
          <a:schemeClr val="dk2"/>
        </a:solidFill>
        <a:effectLst/>
      </p:bgPr>
    </p:bg>
    <p:spTree>
      <p:nvGrpSpPr>
        <p:cNvPr id="1" name="Shape 7991"/>
        <p:cNvGrpSpPr/>
        <p:nvPr/>
      </p:nvGrpSpPr>
      <p:grpSpPr>
        <a:xfrm>
          <a:off x="0" y="0"/>
          <a:ext cx="0" cy="0"/>
          <a:chOff x="0" y="0"/>
          <a:chExt cx="0" cy="0"/>
        </a:xfrm>
      </p:grpSpPr>
      <p:sp>
        <p:nvSpPr>
          <p:cNvPr id="7992" name="Google Shape;7992;g2a39e3d515b_4_3446"/>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7993" name="Google Shape;7993;g2a39e3d515b_4_3446"/>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7994" name="Google Shape;7994;g2a39e3d515b_4_3446"/>
          <p:cNvSpPr txBox="1">
            <a:spLocks noGrp="1"/>
          </p:cNvSpPr>
          <p:nvPr>
            <p:ph type="subTitle" idx="1"/>
          </p:nvPr>
        </p:nvSpPr>
        <p:spPr>
          <a:xfrm>
            <a:off x="7339603" y="1024133"/>
            <a:ext cx="4125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pic>
        <p:nvPicPr>
          <p:cNvPr id="7995" name="Google Shape;7995;g2a39e3d515b_4_3446"/>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7996" name="Google Shape;7996;g2a39e3d515b_4_3446"/>
          <p:cNvSpPr txBox="1">
            <a:spLocks noGrp="1"/>
          </p:cNvSpPr>
          <p:nvPr>
            <p:ph type="subTitle" idx="2"/>
          </p:nvPr>
        </p:nvSpPr>
        <p:spPr>
          <a:xfrm>
            <a:off x="7339603" y="2255522"/>
            <a:ext cx="4125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997" name="Google Shape;7997;g2a39e3d515b_4_3446"/>
          <p:cNvSpPr txBox="1">
            <a:spLocks noGrp="1"/>
          </p:cNvSpPr>
          <p:nvPr>
            <p:ph type="subTitle" idx="3"/>
          </p:nvPr>
        </p:nvSpPr>
        <p:spPr>
          <a:xfrm>
            <a:off x="7339603" y="3486911"/>
            <a:ext cx="4125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998" name="Google Shape;7998;g2a39e3d515b_4_3446"/>
          <p:cNvSpPr txBox="1">
            <a:spLocks noGrp="1"/>
          </p:cNvSpPr>
          <p:nvPr>
            <p:ph type="subTitle" idx="4"/>
          </p:nvPr>
        </p:nvSpPr>
        <p:spPr>
          <a:xfrm>
            <a:off x="7339603" y="4718300"/>
            <a:ext cx="4125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7999" name="Google Shape;7999;g2a39e3d515b_4_3446"/>
          <p:cNvSpPr/>
          <p:nvPr/>
        </p:nvSpPr>
        <p:spPr>
          <a:xfrm>
            <a:off x="6143433" y="2234689"/>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8000" name="Google Shape;8000;g2a39e3d515b_4_3446"/>
          <p:cNvSpPr/>
          <p:nvPr/>
        </p:nvSpPr>
        <p:spPr>
          <a:xfrm>
            <a:off x="6143433" y="465580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8001" name="Google Shape;8001;g2a39e3d515b_4_3446"/>
          <p:cNvSpPr/>
          <p:nvPr/>
        </p:nvSpPr>
        <p:spPr>
          <a:xfrm>
            <a:off x="6143433" y="1024133"/>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8002" name="Google Shape;8002;g2a39e3d515b_4_3446"/>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8003" name="Google Shape;8003;g2a39e3d515b_4_3446"/>
          <p:cNvSpPr txBox="1">
            <a:spLocks noGrp="1"/>
          </p:cNvSpPr>
          <p:nvPr>
            <p:ph type="title"/>
          </p:nvPr>
        </p:nvSpPr>
        <p:spPr>
          <a:xfrm>
            <a:off x="726833" y="2439400"/>
            <a:ext cx="34992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8004" name="Google Shape;8004;g2a39e3d515b_4_3446"/>
          <p:cNvSpPr txBox="1">
            <a:spLocks noGrp="1"/>
          </p:cNvSpPr>
          <p:nvPr>
            <p:ph type="subTitle" idx="5"/>
          </p:nvPr>
        </p:nvSpPr>
        <p:spPr>
          <a:xfrm>
            <a:off x="726833" y="3048000"/>
            <a:ext cx="35040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Tree>
    <p:extLst>
      <p:ext uri="{BB962C8B-B14F-4D97-AF65-F5344CB8AC3E}">
        <p14:creationId xmlns:p14="http://schemas.microsoft.com/office/powerpoint/2010/main" val="161122262"/>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11.2_Left Col Content with Illustration/Graphic">
  <p:cSld name="11.2_Left Col Content with Illustration/Graphic">
    <p:spTree>
      <p:nvGrpSpPr>
        <p:cNvPr id="1" name="Shape 8005"/>
        <p:cNvGrpSpPr/>
        <p:nvPr/>
      </p:nvGrpSpPr>
      <p:grpSpPr>
        <a:xfrm>
          <a:off x="0" y="0"/>
          <a:ext cx="0" cy="0"/>
          <a:chOff x="0" y="0"/>
          <a:chExt cx="0" cy="0"/>
        </a:xfrm>
      </p:grpSpPr>
      <p:sp>
        <p:nvSpPr>
          <p:cNvPr id="8006" name="Google Shape;8006;g2a39e3d515b_4_3460"/>
          <p:cNvSpPr/>
          <p:nvPr/>
        </p:nvSpPr>
        <p:spPr>
          <a:xfrm>
            <a:off x="0" y="0"/>
            <a:ext cx="4888400" cy="6858000"/>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Clr>
                <a:srgbClr val="000000"/>
              </a:buClr>
              <a:buSzPts val="2200"/>
              <a:buFont typeface="Arial"/>
              <a:buNone/>
            </a:pPr>
            <a:endParaRPr sz="1867">
              <a:solidFill>
                <a:srgbClr val="FFFFFF"/>
              </a:solidFill>
            </a:endParaRPr>
          </a:p>
        </p:txBody>
      </p:sp>
      <p:sp>
        <p:nvSpPr>
          <p:cNvPr id="8007" name="Google Shape;8007;g2a39e3d515b_4_3460"/>
          <p:cNvSpPr txBox="1">
            <a:spLocks noGrp="1"/>
          </p:cNvSpPr>
          <p:nvPr>
            <p:ph type="title"/>
          </p:nvPr>
        </p:nvSpPr>
        <p:spPr>
          <a:xfrm>
            <a:off x="457200" y="457200"/>
            <a:ext cx="3826000" cy="205121"/>
          </a:xfrm>
          <a:prstGeom prst="rect">
            <a:avLst/>
          </a:prstGeom>
        </p:spPr>
        <p:txBody>
          <a:bodyPr spcFirstLastPara="1" wrap="square" lIns="0" tIns="0" rIns="0" bIns="0" anchor="t" anchorCtr="0">
            <a:spAutoFit/>
          </a:bodyPr>
          <a:lstStyle>
            <a:lvl1pPr lvl="0" rtl="0">
              <a:spcBef>
                <a:spcPts val="0"/>
              </a:spcBef>
              <a:spcAft>
                <a:spcPts val="0"/>
              </a:spcAft>
              <a:buClr>
                <a:schemeClr val="dk1"/>
              </a:buClr>
              <a:buSzPts val="2000"/>
              <a:buNone/>
              <a:defRPr sz="1333">
                <a:solidFill>
                  <a:schemeClr val="dk1"/>
                </a:solidFill>
              </a:defRPr>
            </a:lvl1pPr>
            <a:lvl2pPr lvl="1" rtl="0">
              <a:spcBef>
                <a:spcPts val="0"/>
              </a:spcBef>
              <a:spcAft>
                <a:spcPts val="0"/>
              </a:spcAft>
              <a:buClr>
                <a:schemeClr val="dk1"/>
              </a:buClr>
              <a:buSzPts val="2000"/>
              <a:buNone/>
              <a:defRPr sz="1333">
                <a:solidFill>
                  <a:schemeClr val="dk1"/>
                </a:solidFill>
              </a:defRPr>
            </a:lvl2pPr>
            <a:lvl3pPr lvl="2" rtl="0">
              <a:spcBef>
                <a:spcPts val="0"/>
              </a:spcBef>
              <a:spcAft>
                <a:spcPts val="0"/>
              </a:spcAft>
              <a:buClr>
                <a:schemeClr val="dk1"/>
              </a:buClr>
              <a:buSzPts val="2000"/>
              <a:buNone/>
              <a:defRPr sz="1333">
                <a:solidFill>
                  <a:schemeClr val="dk1"/>
                </a:solidFill>
              </a:defRPr>
            </a:lvl3pPr>
            <a:lvl4pPr lvl="3" rtl="0">
              <a:spcBef>
                <a:spcPts val="0"/>
              </a:spcBef>
              <a:spcAft>
                <a:spcPts val="0"/>
              </a:spcAft>
              <a:buClr>
                <a:schemeClr val="dk1"/>
              </a:buClr>
              <a:buSzPts val="2000"/>
              <a:buNone/>
              <a:defRPr sz="1333">
                <a:solidFill>
                  <a:schemeClr val="dk1"/>
                </a:solidFill>
              </a:defRPr>
            </a:lvl4pPr>
            <a:lvl5pPr lvl="4" rtl="0">
              <a:spcBef>
                <a:spcPts val="0"/>
              </a:spcBef>
              <a:spcAft>
                <a:spcPts val="0"/>
              </a:spcAft>
              <a:buClr>
                <a:schemeClr val="dk1"/>
              </a:buClr>
              <a:buSzPts val="2000"/>
              <a:buNone/>
              <a:defRPr sz="1333">
                <a:solidFill>
                  <a:schemeClr val="dk1"/>
                </a:solidFill>
              </a:defRPr>
            </a:lvl5pPr>
            <a:lvl6pPr lvl="5" rtl="0">
              <a:spcBef>
                <a:spcPts val="0"/>
              </a:spcBef>
              <a:spcAft>
                <a:spcPts val="0"/>
              </a:spcAft>
              <a:buClr>
                <a:schemeClr val="dk1"/>
              </a:buClr>
              <a:buSzPts val="2000"/>
              <a:buNone/>
              <a:defRPr sz="1333">
                <a:solidFill>
                  <a:schemeClr val="dk1"/>
                </a:solidFill>
              </a:defRPr>
            </a:lvl6pPr>
            <a:lvl7pPr lvl="6" rtl="0">
              <a:spcBef>
                <a:spcPts val="0"/>
              </a:spcBef>
              <a:spcAft>
                <a:spcPts val="0"/>
              </a:spcAft>
              <a:buClr>
                <a:schemeClr val="dk1"/>
              </a:buClr>
              <a:buSzPts val="2000"/>
              <a:buNone/>
              <a:defRPr sz="1333">
                <a:solidFill>
                  <a:schemeClr val="dk1"/>
                </a:solidFill>
              </a:defRPr>
            </a:lvl7pPr>
            <a:lvl8pPr lvl="7" rtl="0">
              <a:spcBef>
                <a:spcPts val="0"/>
              </a:spcBef>
              <a:spcAft>
                <a:spcPts val="0"/>
              </a:spcAft>
              <a:buClr>
                <a:schemeClr val="dk1"/>
              </a:buClr>
              <a:buSzPts val="2000"/>
              <a:buNone/>
              <a:defRPr sz="1333">
                <a:solidFill>
                  <a:schemeClr val="dk1"/>
                </a:solidFill>
              </a:defRPr>
            </a:lvl8pPr>
            <a:lvl9pPr lvl="8" rtl="0">
              <a:spcBef>
                <a:spcPts val="0"/>
              </a:spcBef>
              <a:spcAft>
                <a:spcPts val="0"/>
              </a:spcAft>
              <a:buClr>
                <a:schemeClr val="dk1"/>
              </a:buClr>
              <a:buSzPts val="2000"/>
              <a:buNone/>
              <a:defRPr sz="1333">
                <a:solidFill>
                  <a:schemeClr val="dk1"/>
                </a:solidFill>
              </a:defRPr>
            </a:lvl9pPr>
          </a:lstStyle>
          <a:p>
            <a:endParaRPr/>
          </a:p>
        </p:txBody>
      </p:sp>
      <p:sp>
        <p:nvSpPr>
          <p:cNvPr id="8008" name="Google Shape;8008;g2a39e3d515b_4_3460"/>
          <p:cNvSpPr txBox="1">
            <a:spLocks noGrp="1"/>
          </p:cNvSpPr>
          <p:nvPr>
            <p:ph type="title" idx="2"/>
          </p:nvPr>
        </p:nvSpPr>
        <p:spPr>
          <a:xfrm>
            <a:off x="457200" y="758800"/>
            <a:ext cx="3826000" cy="763600"/>
          </a:xfrm>
          <a:prstGeom prst="rect">
            <a:avLst/>
          </a:prstGeom>
        </p:spPr>
        <p:txBody>
          <a:bodyPr spcFirstLastPara="1" wrap="square" lIns="0" tIns="0" rIns="0" bIns="0" anchor="t" anchorCtr="0">
            <a:spAutoFit/>
          </a:bodyPr>
          <a:lstStyle>
            <a:lvl1pPr lvl="0" rtl="0">
              <a:spcBef>
                <a:spcPts val="0"/>
              </a:spcBef>
              <a:spcAft>
                <a:spcPts val="0"/>
              </a:spcAft>
              <a:buSzPts val="4800"/>
              <a:buNon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8009" name="Google Shape;8009;g2a39e3d515b_4_3460"/>
          <p:cNvSpPr txBox="1">
            <a:spLocks noGrp="1"/>
          </p:cNvSpPr>
          <p:nvPr>
            <p:ph type="body" idx="1"/>
          </p:nvPr>
        </p:nvSpPr>
        <p:spPr>
          <a:xfrm>
            <a:off x="457200" y="2131467"/>
            <a:ext cx="3826000" cy="369332"/>
          </a:xfrm>
          <a:prstGeom prst="rect">
            <a:avLst/>
          </a:prstGeom>
        </p:spPr>
        <p:txBody>
          <a:bodyPr spcFirstLastPara="1" wrap="square" lIns="0" tIns="0" rIns="0" bIns="0" anchor="t" anchorCtr="0">
            <a:spAutoFit/>
          </a:bodyPr>
          <a:lstStyle>
            <a:lvl1pPr marL="304815" lvl="0" indent="-254013" rtl="0">
              <a:spcBef>
                <a:spcPts val="0"/>
              </a:spcBef>
              <a:spcAft>
                <a:spcPts val="0"/>
              </a:spcAft>
              <a:buSzPts val="2400"/>
              <a:buChar char="●"/>
              <a:defRPr sz="1600"/>
            </a:lvl1pPr>
            <a:lvl2pPr marL="609630" lvl="1" indent="-270947" rtl="0">
              <a:spcBef>
                <a:spcPts val="1067"/>
              </a:spcBef>
              <a:spcAft>
                <a:spcPts val="0"/>
              </a:spcAft>
              <a:buSzPts val="2800"/>
              <a:buChar char="○"/>
              <a:defRPr/>
            </a:lvl2pPr>
            <a:lvl3pPr marL="914446" lvl="2" indent="-237079" rtl="0">
              <a:spcBef>
                <a:spcPts val="1067"/>
              </a:spcBef>
              <a:spcAft>
                <a:spcPts val="0"/>
              </a:spcAft>
              <a:buSzPts val="2000"/>
              <a:buChar char="■"/>
              <a:defRPr/>
            </a:lvl3pPr>
            <a:lvl4pPr marL="1219261" lvl="3" indent="-211677" rtl="0">
              <a:spcBef>
                <a:spcPts val="1067"/>
              </a:spcBef>
              <a:spcAft>
                <a:spcPts val="0"/>
              </a:spcAft>
              <a:buSzPts val="1400"/>
              <a:buChar char="●"/>
              <a:defRPr/>
            </a:lvl4pPr>
            <a:lvl5pPr marL="1524076" lvl="4" indent="-211677" rtl="0">
              <a:spcBef>
                <a:spcPts val="1067"/>
              </a:spcBef>
              <a:spcAft>
                <a:spcPts val="0"/>
              </a:spcAft>
              <a:buSzPts val="1400"/>
              <a:buChar char="○"/>
              <a:defRPr/>
            </a:lvl5pPr>
            <a:lvl6pPr marL="1828891" lvl="5" indent="-211677" rtl="0">
              <a:spcBef>
                <a:spcPts val="1067"/>
              </a:spcBef>
              <a:spcAft>
                <a:spcPts val="0"/>
              </a:spcAft>
              <a:buSzPts val="1400"/>
              <a:buChar char="■"/>
              <a:defRPr/>
            </a:lvl6pPr>
            <a:lvl7pPr marL="2133707" lvl="6" indent="-211677" rtl="0">
              <a:spcBef>
                <a:spcPts val="1067"/>
              </a:spcBef>
              <a:spcAft>
                <a:spcPts val="0"/>
              </a:spcAft>
              <a:buSzPts val="1400"/>
              <a:buChar char="●"/>
              <a:defRPr/>
            </a:lvl7pPr>
            <a:lvl8pPr marL="2438522" lvl="7" indent="-211677" rtl="0">
              <a:spcBef>
                <a:spcPts val="1067"/>
              </a:spcBef>
              <a:spcAft>
                <a:spcPts val="0"/>
              </a:spcAft>
              <a:buSzPts val="1400"/>
              <a:buChar char="○"/>
              <a:defRPr/>
            </a:lvl8pPr>
            <a:lvl9pPr marL="2743337" lvl="8" indent="-211677" rtl="0">
              <a:spcBef>
                <a:spcPts val="1067"/>
              </a:spcBef>
              <a:spcAft>
                <a:spcPts val="1067"/>
              </a:spcAft>
              <a:buSzPts val="1400"/>
              <a:buChar char="■"/>
              <a:defRPr/>
            </a:lvl9pPr>
          </a:lstStyle>
          <a:p>
            <a:endParaRPr/>
          </a:p>
        </p:txBody>
      </p:sp>
      <p:sp>
        <p:nvSpPr>
          <p:cNvPr id="8010" name="Google Shape;8010;g2a39e3d515b_4_3460"/>
          <p:cNvSpPr txBox="1">
            <a:spLocks noGrp="1"/>
          </p:cNvSpPr>
          <p:nvPr>
            <p:ph type="body" idx="3"/>
          </p:nvPr>
        </p:nvSpPr>
        <p:spPr>
          <a:xfrm>
            <a:off x="457200" y="4539967"/>
            <a:ext cx="3826000" cy="276999"/>
          </a:xfrm>
          <a:prstGeom prst="rect">
            <a:avLst/>
          </a:prstGeom>
        </p:spPr>
        <p:txBody>
          <a:bodyPr spcFirstLastPara="1" wrap="square" lIns="0" tIns="0" rIns="0" bIns="0" anchor="t" anchorCtr="0">
            <a:spAutoFit/>
          </a:bodyPr>
          <a:lstStyle>
            <a:lvl1pPr marL="304815" lvl="0" indent="-228611" rtl="0">
              <a:spcBef>
                <a:spcPts val="0"/>
              </a:spcBef>
              <a:spcAft>
                <a:spcPts val="0"/>
              </a:spcAft>
              <a:buSzPts val="1800"/>
              <a:buChar char="●"/>
              <a:defRPr sz="1200"/>
            </a:lvl1pPr>
            <a:lvl2pPr marL="609630" lvl="1" indent="-228611" rtl="0">
              <a:spcBef>
                <a:spcPts val="1067"/>
              </a:spcBef>
              <a:spcAft>
                <a:spcPts val="0"/>
              </a:spcAft>
              <a:buSzPts val="1800"/>
              <a:buChar char="○"/>
              <a:defRPr sz="1200"/>
            </a:lvl2pPr>
            <a:lvl3pPr marL="914446" lvl="2" indent="-237079" rtl="0">
              <a:spcBef>
                <a:spcPts val="1067"/>
              </a:spcBef>
              <a:spcAft>
                <a:spcPts val="0"/>
              </a:spcAft>
              <a:buSzPts val="2000"/>
              <a:buChar char="■"/>
              <a:defRPr/>
            </a:lvl3pPr>
            <a:lvl4pPr marL="1219261" lvl="3" indent="-211677" rtl="0">
              <a:spcBef>
                <a:spcPts val="1067"/>
              </a:spcBef>
              <a:spcAft>
                <a:spcPts val="0"/>
              </a:spcAft>
              <a:buSzPts val="1400"/>
              <a:buChar char="●"/>
              <a:defRPr/>
            </a:lvl4pPr>
            <a:lvl5pPr marL="1524076" lvl="4" indent="-211677" rtl="0">
              <a:spcBef>
                <a:spcPts val="1067"/>
              </a:spcBef>
              <a:spcAft>
                <a:spcPts val="0"/>
              </a:spcAft>
              <a:buSzPts val="1400"/>
              <a:buChar char="○"/>
              <a:defRPr/>
            </a:lvl5pPr>
            <a:lvl6pPr marL="1828891" lvl="5" indent="-211677" rtl="0">
              <a:spcBef>
                <a:spcPts val="1067"/>
              </a:spcBef>
              <a:spcAft>
                <a:spcPts val="0"/>
              </a:spcAft>
              <a:buSzPts val="1400"/>
              <a:buChar char="■"/>
              <a:defRPr/>
            </a:lvl6pPr>
            <a:lvl7pPr marL="2133707" lvl="6" indent="-211677" rtl="0">
              <a:spcBef>
                <a:spcPts val="1067"/>
              </a:spcBef>
              <a:spcAft>
                <a:spcPts val="0"/>
              </a:spcAft>
              <a:buSzPts val="1400"/>
              <a:buChar char="●"/>
              <a:defRPr/>
            </a:lvl7pPr>
            <a:lvl8pPr marL="2438522" lvl="7" indent="-211677" rtl="0">
              <a:spcBef>
                <a:spcPts val="1067"/>
              </a:spcBef>
              <a:spcAft>
                <a:spcPts val="0"/>
              </a:spcAft>
              <a:buSzPts val="1400"/>
              <a:buChar char="○"/>
              <a:defRPr/>
            </a:lvl8pPr>
            <a:lvl9pPr marL="2743337" lvl="8" indent="-211677" rtl="0">
              <a:spcBef>
                <a:spcPts val="1067"/>
              </a:spcBef>
              <a:spcAft>
                <a:spcPts val="1067"/>
              </a:spcAft>
              <a:buSzPts val="1400"/>
              <a:buChar char="■"/>
              <a:defRPr/>
            </a:lvl9pPr>
          </a:lstStyle>
          <a:p>
            <a:endParaRPr/>
          </a:p>
        </p:txBody>
      </p:sp>
      <p:pic>
        <p:nvPicPr>
          <p:cNvPr id="8011" name="Google Shape;8011;g2a39e3d515b_4_3460"/>
          <p:cNvPicPr preferRelativeResize="0"/>
          <p:nvPr/>
        </p:nvPicPr>
        <p:blipFill rotWithShape="1">
          <a:blip r:embed="rId2">
            <a:alphaModFix/>
          </a:blip>
          <a:srcRect/>
          <a:stretch/>
        </p:blipFill>
        <p:spPr>
          <a:xfrm>
            <a:off x="11717155" y="6359660"/>
            <a:ext cx="195601" cy="195601"/>
          </a:xfrm>
          <a:prstGeom prst="rect">
            <a:avLst/>
          </a:prstGeom>
          <a:noFill/>
          <a:ln>
            <a:noFill/>
          </a:ln>
        </p:spPr>
      </p:pic>
    </p:spTree>
    <p:extLst>
      <p:ext uri="{BB962C8B-B14F-4D97-AF65-F5344CB8AC3E}">
        <p14:creationId xmlns:p14="http://schemas.microsoft.com/office/powerpoint/2010/main" val="15220851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5. Content Slide with 4 Concepts">
  <p:cSld name="5. Content Slide with 4 Concepts">
    <p:spTree>
      <p:nvGrpSpPr>
        <p:cNvPr id="1" name="Shape 8012"/>
        <p:cNvGrpSpPr/>
        <p:nvPr/>
      </p:nvGrpSpPr>
      <p:grpSpPr>
        <a:xfrm>
          <a:off x="0" y="0"/>
          <a:ext cx="0" cy="0"/>
          <a:chOff x="0" y="0"/>
          <a:chExt cx="0" cy="0"/>
        </a:xfrm>
      </p:grpSpPr>
      <p:sp>
        <p:nvSpPr>
          <p:cNvPr id="8013" name="Google Shape;8013;g2a39e3d515b_4_3467"/>
          <p:cNvSpPr txBox="1">
            <a:spLocks noGrp="1"/>
          </p:cNvSpPr>
          <p:nvPr>
            <p:ph type="title"/>
          </p:nvPr>
        </p:nvSpPr>
        <p:spPr>
          <a:xfrm>
            <a:off x="457200" y="457200"/>
            <a:ext cx="11277600" cy="205121"/>
          </a:xfrm>
          <a:prstGeom prst="rect">
            <a:avLst/>
          </a:prstGeom>
        </p:spPr>
        <p:txBody>
          <a:bodyPr spcFirstLastPara="1" wrap="square" lIns="0" tIns="0" rIns="0" bIns="0" anchor="t" anchorCtr="0">
            <a:spAutoFit/>
          </a:bodyPr>
          <a:lstStyle>
            <a:lvl1pPr lvl="0" rtl="0">
              <a:spcBef>
                <a:spcPts val="0"/>
              </a:spcBef>
              <a:spcAft>
                <a:spcPts val="0"/>
              </a:spcAft>
              <a:buClr>
                <a:schemeClr val="dk1"/>
              </a:buClr>
              <a:buSzPts val="2000"/>
              <a:buNone/>
              <a:defRPr sz="1333">
                <a:solidFill>
                  <a:schemeClr val="dk1"/>
                </a:solidFill>
              </a:defRPr>
            </a:lvl1pPr>
            <a:lvl2pPr lvl="1" rtl="0">
              <a:spcBef>
                <a:spcPts val="0"/>
              </a:spcBef>
              <a:spcAft>
                <a:spcPts val="0"/>
              </a:spcAft>
              <a:buClr>
                <a:schemeClr val="dk1"/>
              </a:buClr>
              <a:buSzPts val="2000"/>
              <a:buNone/>
              <a:defRPr sz="1333">
                <a:solidFill>
                  <a:schemeClr val="dk1"/>
                </a:solidFill>
              </a:defRPr>
            </a:lvl2pPr>
            <a:lvl3pPr lvl="2" rtl="0">
              <a:spcBef>
                <a:spcPts val="0"/>
              </a:spcBef>
              <a:spcAft>
                <a:spcPts val="0"/>
              </a:spcAft>
              <a:buClr>
                <a:schemeClr val="dk1"/>
              </a:buClr>
              <a:buSzPts val="2000"/>
              <a:buNone/>
              <a:defRPr sz="1333">
                <a:solidFill>
                  <a:schemeClr val="dk1"/>
                </a:solidFill>
              </a:defRPr>
            </a:lvl3pPr>
            <a:lvl4pPr lvl="3" rtl="0">
              <a:spcBef>
                <a:spcPts val="0"/>
              </a:spcBef>
              <a:spcAft>
                <a:spcPts val="0"/>
              </a:spcAft>
              <a:buClr>
                <a:schemeClr val="dk1"/>
              </a:buClr>
              <a:buSzPts val="2000"/>
              <a:buNone/>
              <a:defRPr sz="1333">
                <a:solidFill>
                  <a:schemeClr val="dk1"/>
                </a:solidFill>
              </a:defRPr>
            </a:lvl4pPr>
            <a:lvl5pPr lvl="4" rtl="0">
              <a:spcBef>
                <a:spcPts val="0"/>
              </a:spcBef>
              <a:spcAft>
                <a:spcPts val="0"/>
              </a:spcAft>
              <a:buClr>
                <a:schemeClr val="dk1"/>
              </a:buClr>
              <a:buSzPts val="2000"/>
              <a:buNone/>
              <a:defRPr sz="1333">
                <a:solidFill>
                  <a:schemeClr val="dk1"/>
                </a:solidFill>
              </a:defRPr>
            </a:lvl5pPr>
            <a:lvl6pPr lvl="5" rtl="0">
              <a:spcBef>
                <a:spcPts val="0"/>
              </a:spcBef>
              <a:spcAft>
                <a:spcPts val="0"/>
              </a:spcAft>
              <a:buClr>
                <a:schemeClr val="dk1"/>
              </a:buClr>
              <a:buSzPts val="2000"/>
              <a:buNone/>
              <a:defRPr sz="1333">
                <a:solidFill>
                  <a:schemeClr val="dk1"/>
                </a:solidFill>
              </a:defRPr>
            </a:lvl6pPr>
            <a:lvl7pPr lvl="6" rtl="0">
              <a:spcBef>
                <a:spcPts val="0"/>
              </a:spcBef>
              <a:spcAft>
                <a:spcPts val="0"/>
              </a:spcAft>
              <a:buClr>
                <a:schemeClr val="dk1"/>
              </a:buClr>
              <a:buSzPts val="2000"/>
              <a:buNone/>
              <a:defRPr sz="1333">
                <a:solidFill>
                  <a:schemeClr val="dk1"/>
                </a:solidFill>
              </a:defRPr>
            </a:lvl7pPr>
            <a:lvl8pPr lvl="7" rtl="0">
              <a:spcBef>
                <a:spcPts val="0"/>
              </a:spcBef>
              <a:spcAft>
                <a:spcPts val="0"/>
              </a:spcAft>
              <a:buClr>
                <a:schemeClr val="dk1"/>
              </a:buClr>
              <a:buSzPts val="2000"/>
              <a:buNone/>
              <a:defRPr sz="1333">
                <a:solidFill>
                  <a:schemeClr val="dk1"/>
                </a:solidFill>
              </a:defRPr>
            </a:lvl8pPr>
            <a:lvl9pPr lvl="8" rtl="0">
              <a:spcBef>
                <a:spcPts val="0"/>
              </a:spcBef>
              <a:spcAft>
                <a:spcPts val="0"/>
              </a:spcAft>
              <a:buClr>
                <a:schemeClr val="dk1"/>
              </a:buClr>
              <a:buSzPts val="2000"/>
              <a:buNone/>
              <a:defRPr sz="1333">
                <a:solidFill>
                  <a:schemeClr val="dk1"/>
                </a:solidFill>
              </a:defRPr>
            </a:lvl9pPr>
          </a:lstStyle>
          <a:p>
            <a:endParaRPr/>
          </a:p>
        </p:txBody>
      </p:sp>
      <p:sp>
        <p:nvSpPr>
          <p:cNvPr id="8014" name="Google Shape;8014;g2a39e3d515b_4_3467"/>
          <p:cNvSpPr txBox="1">
            <a:spLocks noGrp="1"/>
          </p:cNvSpPr>
          <p:nvPr>
            <p:ph type="title" idx="2"/>
          </p:nvPr>
        </p:nvSpPr>
        <p:spPr>
          <a:xfrm>
            <a:off x="457200" y="758800"/>
            <a:ext cx="11277600" cy="763600"/>
          </a:xfrm>
          <a:prstGeom prst="rect">
            <a:avLst/>
          </a:prstGeom>
        </p:spPr>
        <p:txBody>
          <a:bodyPr spcFirstLastPara="1" wrap="square" lIns="0" tIns="0" rIns="0" bIns="0" anchor="t" anchorCtr="0">
            <a:spAutoFit/>
          </a:bodyPr>
          <a:lstStyle>
            <a:lvl1pPr lvl="0" rtl="0">
              <a:spcBef>
                <a:spcPts val="0"/>
              </a:spcBef>
              <a:spcAft>
                <a:spcPts val="0"/>
              </a:spcAft>
              <a:buSzPts val="4800"/>
              <a:buNon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8015" name="Google Shape;8015;g2a39e3d515b_4_3467"/>
          <p:cNvSpPr txBox="1">
            <a:spLocks noGrp="1"/>
          </p:cNvSpPr>
          <p:nvPr>
            <p:ph type="body" idx="1"/>
          </p:nvPr>
        </p:nvSpPr>
        <p:spPr>
          <a:xfrm>
            <a:off x="457200" y="4251267"/>
            <a:ext cx="2686400" cy="369332"/>
          </a:xfrm>
          <a:prstGeom prst="rect">
            <a:avLst/>
          </a:prstGeom>
        </p:spPr>
        <p:txBody>
          <a:bodyPr spcFirstLastPara="1" wrap="square" lIns="0" tIns="0" rIns="0" bIns="0" anchor="t" anchorCtr="0">
            <a:spAutoFit/>
          </a:bodyPr>
          <a:lstStyle>
            <a:lvl1pPr marL="304815" lvl="0" indent="-254013" algn="ctr" rtl="0">
              <a:spcBef>
                <a:spcPts val="0"/>
              </a:spcBef>
              <a:spcAft>
                <a:spcPts val="0"/>
              </a:spcAft>
              <a:buSzPts val="2400"/>
              <a:buChar char="●"/>
              <a:defRPr sz="1600" b="1"/>
            </a:lvl1pPr>
            <a:lvl2pPr marL="609630" lvl="1" indent="-270947" algn="ctr" rtl="0">
              <a:spcBef>
                <a:spcPts val="1067"/>
              </a:spcBef>
              <a:spcAft>
                <a:spcPts val="0"/>
              </a:spcAft>
              <a:buSzPts val="2800"/>
              <a:buChar char="○"/>
              <a:defRPr b="1"/>
            </a:lvl2pPr>
            <a:lvl3pPr marL="914446" lvl="2" indent="-254013" algn="ctr" rtl="0">
              <a:spcBef>
                <a:spcPts val="1067"/>
              </a:spcBef>
              <a:spcAft>
                <a:spcPts val="0"/>
              </a:spcAft>
              <a:buSzPts val="2400"/>
              <a:buChar char="■"/>
              <a:defRPr sz="1600" b="1"/>
            </a:lvl3pPr>
            <a:lvl4pPr marL="1219261" lvl="3" indent="-254013" algn="ctr" rtl="0">
              <a:spcBef>
                <a:spcPts val="1067"/>
              </a:spcBef>
              <a:spcAft>
                <a:spcPts val="0"/>
              </a:spcAft>
              <a:buSzPts val="2400"/>
              <a:buChar char="●"/>
              <a:defRPr sz="1600" b="1"/>
            </a:lvl4pPr>
            <a:lvl5pPr marL="1524076" lvl="4" indent="-254013" algn="ctr" rtl="0">
              <a:spcBef>
                <a:spcPts val="1067"/>
              </a:spcBef>
              <a:spcAft>
                <a:spcPts val="0"/>
              </a:spcAft>
              <a:buSzPts val="2400"/>
              <a:buChar char="○"/>
              <a:defRPr sz="1600" b="1"/>
            </a:lvl5pPr>
            <a:lvl6pPr marL="1828891" lvl="5" indent="-254013" algn="ctr" rtl="0">
              <a:spcBef>
                <a:spcPts val="1067"/>
              </a:spcBef>
              <a:spcAft>
                <a:spcPts val="0"/>
              </a:spcAft>
              <a:buSzPts val="2400"/>
              <a:buChar char="■"/>
              <a:defRPr sz="1600" b="1"/>
            </a:lvl6pPr>
            <a:lvl7pPr marL="2133707" lvl="6" indent="-254013" algn="ctr" rtl="0">
              <a:spcBef>
                <a:spcPts val="1067"/>
              </a:spcBef>
              <a:spcAft>
                <a:spcPts val="0"/>
              </a:spcAft>
              <a:buSzPts val="2400"/>
              <a:buChar char="●"/>
              <a:defRPr sz="1600" b="1"/>
            </a:lvl7pPr>
            <a:lvl8pPr marL="2438522" lvl="7" indent="-254013" algn="ctr" rtl="0">
              <a:spcBef>
                <a:spcPts val="1067"/>
              </a:spcBef>
              <a:spcAft>
                <a:spcPts val="0"/>
              </a:spcAft>
              <a:buSzPts val="2400"/>
              <a:buChar char="○"/>
              <a:defRPr sz="1600" b="1"/>
            </a:lvl8pPr>
            <a:lvl9pPr marL="2743337" lvl="8" indent="-254013" algn="ctr" rtl="0">
              <a:spcBef>
                <a:spcPts val="1067"/>
              </a:spcBef>
              <a:spcAft>
                <a:spcPts val="1067"/>
              </a:spcAft>
              <a:buSzPts val="2400"/>
              <a:buChar char="■"/>
              <a:defRPr sz="1600" b="1"/>
            </a:lvl9pPr>
          </a:lstStyle>
          <a:p>
            <a:endParaRPr/>
          </a:p>
        </p:txBody>
      </p:sp>
      <p:pic>
        <p:nvPicPr>
          <p:cNvPr id="8016" name="Google Shape;8016;g2a39e3d515b_4_3467"/>
          <p:cNvPicPr preferRelativeResize="0"/>
          <p:nvPr/>
        </p:nvPicPr>
        <p:blipFill rotWithShape="1">
          <a:blip r:embed="rId2">
            <a:alphaModFix/>
          </a:blip>
          <a:srcRect/>
          <a:stretch/>
        </p:blipFill>
        <p:spPr>
          <a:xfrm>
            <a:off x="11717155" y="6359660"/>
            <a:ext cx="195601" cy="195601"/>
          </a:xfrm>
          <a:prstGeom prst="rect">
            <a:avLst/>
          </a:prstGeom>
          <a:noFill/>
          <a:ln>
            <a:noFill/>
          </a:ln>
        </p:spPr>
      </p:pic>
      <p:sp>
        <p:nvSpPr>
          <p:cNvPr id="8017" name="Google Shape;8017;g2a39e3d515b_4_3467"/>
          <p:cNvSpPr txBox="1">
            <a:spLocks noGrp="1"/>
          </p:cNvSpPr>
          <p:nvPr>
            <p:ph type="body" idx="3"/>
          </p:nvPr>
        </p:nvSpPr>
        <p:spPr>
          <a:xfrm>
            <a:off x="457200" y="4716267"/>
            <a:ext cx="2686400" cy="307713"/>
          </a:xfrm>
          <a:prstGeom prst="rect">
            <a:avLst/>
          </a:prstGeom>
        </p:spPr>
        <p:txBody>
          <a:bodyPr spcFirstLastPara="1" wrap="square" lIns="0" tIns="0" rIns="0" bIns="0" anchor="t" anchorCtr="0">
            <a:spAutoFit/>
          </a:bodyPr>
          <a:lstStyle>
            <a:lvl1pPr marL="304815" lvl="0" indent="-237079" algn="ctr" rtl="0">
              <a:spcBef>
                <a:spcPts val="0"/>
              </a:spcBef>
              <a:spcAft>
                <a:spcPts val="0"/>
              </a:spcAft>
              <a:buSzPts val="2000"/>
              <a:buChar char="●"/>
              <a:defRPr sz="1333"/>
            </a:lvl1pPr>
            <a:lvl2pPr marL="609630" lvl="1" indent="-220144" algn="ctr" rtl="0">
              <a:spcBef>
                <a:spcPts val="1067"/>
              </a:spcBef>
              <a:spcAft>
                <a:spcPts val="0"/>
              </a:spcAft>
              <a:buSzPts val="1600"/>
              <a:buChar char="○"/>
              <a:defRPr sz="1067"/>
            </a:lvl2pPr>
            <a:lvl3pPr marL="914446" lvl="2" indent="-194743" algn="ctr" rtl="0">
              <a:spcBef>
                <a:spcPts val="1067"/>
              </a:spcBef>
              <a:spcAft>
                <a:spcPts val="0"/>
              </a:spcAft>
              <a:buSzPts val="1000"/>
              <a:buChar char="■"/>
              <a:defRPr sz="667"/>
            </a:lvl3pPr>
            <a:lvl4pPr marL="1219261" lvl="3" indent="-194743" algn="ctr" rtl="0">
              <a:spcBef>
                <a:spcPts val="1067"/>
              </a:spcBef>
              <a:spcAft>
                <a:spcPts val="0"/>
              </a:spcAft>
              <a:buSzPts val="1000"/>
              <a:buChar char="●"/>
              <a:defRPr sz="667"/>
            </a:lvl4pPr>
            <a:lvl5pPr marL="1524076" lvl="4" indent="-194743" algn="ctr" rtl="0">
              <a:spcBef>
                <a:spcPts val="1067"/>
              </a:spcBef>
              <a:spcAft>
                <a:spcPts val="0"/>
              </a:spcAft>
              <a:buSzPts val="1000"/>
              <a:buChar char="○"/>
              <a:defRPr sz="667"/>
            </a:lvl5pPr>
            <a:lvl6pPr marL="1828891" lvl="5" indent="-194743" algn="ctr" rtl="0">
              <a:spcBef>
                <a:spcPts val="1067"/>
              </a:spcBef>
              <a:spcAft>
                <a:spcPts val="0"/>
              </a:spcAft>
              <a:buSzPts val="1000"/>
              <a:buChar char="■"/>
              <a:defRPr sz="667"/>
            </a:lvl6pPr>
            <a:lvl7pPr marL="2133707" lvl="6" indent="-194743" algn="ctr" rtl="0">
              <a:spcBef>
                <a:spcPts val="1067"/>
              </a:spcBef>
              <a:spcAft>
                <a:spcPts val="0"/>
              </a:spcAft>
              <a:buSzPts val="1000"/>
              <a:buChar char="●"/>
              <a:defRPr sz="667"/>
            </a:lvl7pPr>
            <a:lvl8pPr marL="2438522" lvl="7" indent="-194743" algn="ctr" rtl="0">
              <a:spcBef>
                <a:spcPts val="1067"/>
              </a:spcBef>
              <a:spcAft>
                <a:spcPts val="0"/>
              </a:spcAft>
              <a:buSzPts val="1000"/>
              <a:buChar char="○"/>
              <a:defRPr sz="667"/>
            </a:lvl8pPr>
            <a:lvl9pPr marL="2743337" lvl="8" indent="-194743" algn="ctr" rtl="0">
              <a:spcBef>
                <a:spcPts val="1067"/>
              </a:spcBef>
              <a:spcAft>
                <a:spcPts val="1067"/>
              </a:spcAft>
              <a:buSzPts val="1000"/>
              <a:buChar char="■"/>
              <a:defRPr sz="667"/>
            </a:lvl9pPr>
          </a:lstStyle>
          <a:p>
            <a:endParaRPr/>
          </a:p>
        </p:txBody>
      </p:sp>
      <p:sp>
        <p:nvSpPr>
          <p:cNvPr id="8018" name="Google Shape;8018;g2a39e3d515b_4_3467"/>
          <p:cNvSpPr txBox="1">
            <a:spLocks noGrp="1"/>
          </p:cNvSpPr>
          <p:nvPr>
            <p:ph type="body" idx="4"/>
          </p:nvPr>
        </p:nvSpPr>
        <p:spPr>
          <a:xfrm>
            <a:off x="3305198" y="4251267"/>
            <a:ext cx="2686400" cy="369332"/>
          </a:xfrm>
          <a:prstGeom prst="rect">
            <a:avLst/>
          </a:prstGeom>
        </p:spPr>
        <p:txBody>
          <a:bodyPr spcFirstLastPara="1" wrap="square" lIns="0" tIns="0" rIns="0" bIns="0" anchor="t" anchorCtr="0">
            <a:spAutoFit/>
          </a:bodyPr>
          <a:lstStyle>
            <a:lvl1pPr marL="304815" lvl="0" indent="-254013" algn="ctr" rtl="0">
              <a:spcBef>
                <a:spcPts val="0"/>
              </a:spcBef>
              <a:spcAft>
                <a:spcPts val="0"/>
              </a:spcAft>
              <a:buSzPts val="2400"/>
              <a:buChar char="●"/>
              <a:defRPr sz="1600" b="1"/>
            </a:lvl1pPr>
            <a:lvl2pPr marL="609630" lvl="1" indent="-270947" algn="ctr" rtl="0">
              <a:spcBef>
                <a:spcPts val="1067"/>
              </a:spcBef>
              <a:spcAft>
                <a:spcPts val="0"/>
              </a:spcAft>
              <a:buSzPts val="2800"/>
              <a:buChar char="○"/>
              <a:defRPr b="1"/>
            </a:lvl2pPr>
            <a:lvl3pPr marL="914446" lvl="2" indent="-254013" algn="ctr" rtl="0">
              <a:spcBef>
                <a:spcPts val="1067"/>
              </a:spcBef>
              <a:spcAft>
                <a:spcPts val="0"/>
              </a:spcAft>
              <a:buSzPts val="2400"/>
              <a:buChar char="■"/>
              <a:defRPr sz="1600" b="1"/>
            </a:lvl3pPr>
            <a:lvl4pPr marL="1219261" lvl="3" indent="-254013" algn="ctr" rtl="0">
              <a:spcBef>
                <a:spcPts val="1067"/>
              </a:spcBef>
              <a:spcAft>
                <a:spcPts val="0"/>
              </a:spcAft>
              <a:buSzPts val="2400"/>
              <a:buChar char="●"/>
              <a:defRPr sz="1600" b="1"/>
            </a:lvl4pPr>
            <a:lvl5pPr marL="1524076" lvl="4" indent="-254013" algn="ctr" rtl="0">
              <a:spcBef>
                <a:spcPts val="1067"/>
              </a:spcBef>
              <a:spcAft>
                <a:spcPts val="0"/>
              </a:spcAft>
              <a:buSzPts val="2400"/>
              <a:buChar char="○"/>
              <a:defRPr sz="1600" b="1"/>
            </a:lvl5pPr>
            <a:lvl6pPr marL="1828891" lvl="5" indent="-254013" algn="ctr" rtl="0">
              <a:spcBef>
                <a:spcPts val="1067"/>
              </a:spcBef>
              <a:spcAft>
                <a:spcPts val="0"/>
              </a:spcAft>
              <a:buSzPts val="2400"/>
              <a:buChar char="■"/>
              <a:defRPr sz="1600" b="1"/>
            </a:lvl6pPr>
            <a:lvl7pPr marL="2133707" lvl="6" indent="-254013" algn="ctr" rtl="0">
              <a:spcBef>
                <a:spcPts val="1067"/>
              </a:spcBef>
              <a:spcAft>
                <a:spcPts val="0"/>
              </a:spcAft>
              <a:buSzPts val="2400"/>
              <a:buChar char="●"/>
              <a:defRPr sz="1600" b="1"/>
            </a:lvl7pPr>
            <a:lvl8pPr marL="2438522" lvl="7" indent="-254013" algn="ctr" rtl="0">
              <a:spcBef>
                <a:spcPts val="1067"/>
              </a:spcBef>
              <a:spcAft>
                <a:spcPts val="0"/>
              </a:spcAft>
              <a:buSzPts val="2400"/>
              <a:buChar char="○"/>
              <a:defRPr sz="1600" b="1"/>
            </a:lvl8pPr>
            <a:lvl9pPr marL="2743337" lvl="8" indent="-254013" algn="ctr" rtl="0">
              <a:spcBef>
                <a:spcPts val="1067"/>
              </a:spcBef>
              <a:spcAft>
                <a:spcPts val="1067"/>
              </a:spcAft>
              <a:buSzPts val="2400"/>
              <a:buChar char="■"/>
              <a:defRPr sz="1600" b="1"/>
            </a:lvl9pPr>
          </a:lstStyle>
          <a:p>
            <a:endParaRPr/>
          </a:p>
        </p:txBody>
      </p:sp>
      <p:sp>
        <p:nvSpPr>
          <p:cNvPr id="8019" name="Google Shape;8019;g2a39e3d515b_4_3467"/>
          <p:cNvSpPr txBox="1">
            <a:spLocks noGrp="1"/>
          </p:cNvSpPr>
          <p:nvPr>
            <p:ph type="body" idx="5"/>
          </p:nvPr>
        </p:nvSpPr>
        <p:spPr>
          <a:xfrm>
            <a:off x="3305198" y="4716267"/>
            <a:ext cx="2686400" cy="307713"/>
          </a:xfrm>
          <a:prstGeom prst="rect">
            <a:avLst/>
          </a:prstGeom>
        </p:spPr>
        <p:txBody>
          <a:bodyPr spcFirstLastPara="1" wrap="square" lIns="0" tIns="0" rIns="0" bIns="0" anchor="t" anchorCtr="0">
            <a:spAutoFit/>
          </a:bodyPr>
          <a:lstStyle>
            <a:lvl1pPr marL="304815" lvl="0" indent="-237079" algn="ctr" rtl="0">
              <a:spcBef>
                <a:spcPts val="0"/>
              </a:spcBef>
              <a:spcAft>
                <a:spcPts val="0"/>
              </a:spcAft>
              <a:buSzPts val="2000"/>
              <a:buChar char="●"/>
              <a:defRPr sz="1333"/>
            </a:lvl1pPr>
            <a:lvl2pPr marL="609630" lvl="1" indent="-220144" algn="ctr" rtl="0">
              <a:spcBef>
                <a:spcPts val="1067"/>
              </a:spcBef>
              <a:spcAft>
                <a:spcPts val="0"/>
              </a:spcAft>
              <a:buSzPts val="1600"/>
              <a:buChar char="○"/>
              <a:defRPr sz="1067"/>
            </a:lvl2pPr>
            <a:lvl3pPr marL="914446" lvl="2" indent="-194743" algn="ctr" rtl="0">
              <a:spcBef>
                <a:spcPts val="1067"/>
              </a:spcBef>
              <a:spcAft>
                <a:spcPts val="0"/>
              </a:spcAft>
              <a:buSzPts val="1000"/>
              <a:buChar char="■"/>
              <a:defRPr sz="667"/>
            </a:lvl3pPr>
            <a:lvl4pPr marL="1219261" lvl="3" indent="-194743" algn="ctr" rtl="0">
              <a:spcBef>
                <a:spcPts val="1067"/>
              </a:spcBef>
              <a:spcAft>
                <a:spcPts val="0"/>
              </a:spcAft>
              <a:buSzPts val="1000"/>
              <a:buChar char="●"/>
              <a:defRPr sz="667"/>
            </a:lvl4pPr>
            <a:lvl5pPr marL="1524076" lvl="4" indent="-194743" algn="ctr" rtl="0">
              <a:spcBef>
                <a:spcPts val="1067"/>
              </a:spcBef>
              <a:spcAft>
                <a:spcPts val="0"/>
              </a:spcAft>
              <a:buSzPts val="1000"/>
              <a:buChar char="○"/>
              <a:defRPr sz="667"/>
            </a:lvl5pPr>
            <a:lvl6pPr marL="1828891" lvl="5" indent="-194743" algn="ctr" rtl="0">
              <a:spcBef>
                <a:spcPts val="1067"/>
              </a:spcBef>
              <a:spcAft>
                <a:spcPts val="0"/>
              </a:spcAft>
              <a:buSzPts val="1000"/>
              <a:buChar char="■"/>
              <a:defRPr sz="667"/>
            </a:lvl6pPr>
            <a:lvl7pPr marL="2133707" lvl="6" indent="-194743" algn="ctr" rtl="0">
              <a:spcBef>
                <a:spcPts val="1067"/>
              </a:spcBef>
              <a:spcAft>
                <a:spcPts val="0"/>
              </a:spcAft>
              <a:buSzPts val="1000"/>
              <a:buChar char="●"/>
              <a:defRPr sz="667"/>
            </a:lvl7pPr>
            <a:lvl8pPr marL="2438522" lvl="7" indent="-194743" algn="ctr" rtl="0">
              <a:spcBef>
                <a:spcPts val="1067"/>
              </a:spcBef>
              <a:spcAft>
                <a:spcPts val="0"/>
              </a:spcAft>
              <a:buSzPts val="1000"/>
              <a:buChar char="○"/>
              <a:defRPr sz="667"/>
            </a:lvl8pPr>
            <a:lvl9pPr marL="2743337" lvl="8" indent="-194743" algn="ctr" rtl="0">
              <a:spcBef>
                <a:spcPts val="1067"/>
              </a:spcBef>
              <a:spcAft>
                <a:spcPts val="1067"/>
              </a:spcAft>
              <a:buSzPts val="1000"/>
              <a:buChar char="■"/>
              <a:defRPr sz="667"/>
            </a:lvl9pPr>
          </a:lstStyle>
          <a:p>
            <a:endParaRPr/>
          </a:p>
        </p:txBody>
      </p:sp>
      <p:sp>
        <p:nvSpPr>
          <p:cNvPr id="8020" name="Google Shape;8020;g2a39e3d515b_4_3467"/>
          <p:cNvSpPr txBox="1">
            <a:spLocks noGrp="1"/>
          </p:cNvSpPr>
          <p:nvPr>
            <p:ph type="body" idx="6"/>
          </p:nvPr>
        </p:nvSpPr>
        <p:spPr>
          <a:xfrm>
            <a:off x="6153196" y="4251267"/>
            <a:ext cx="2686400" cy="369332"/>
          </a:xfrm>
          <a:prstGeom prst="rect">
            <a:avLst/>
          </a:prstGeom>
        </p:spPr>
        <p:txBody>
          <a:bodyPr spcFirstLastPara="1" wrap="square" lIns="0" tIns="0" rIns="0" bIns="0" anchor="t" anchorCtr="0">
            <a:spAutoFit/>
          </a:bodyPr>
          <a:lstStyle>
            <a:lvl1pPr marL="304815" lvl="0" indent="-254013" algn="ctr" rtl="0">
              <a:spcBef>
                <a:spcPts val="0"/>
              </a:spcBef>
              <a:spcAft>
                <a:spcPts val="0"/>
              </a:spcAft>
              <a:buSzPts val="2400"/>
              <a:buChar char="●"/>
              <a:defRPr sz="1600" b="1"/>
            </a:lvl1pPr>
            <a:lvl2pPr marL="609630" lvl="1" indent="-270947" algn="ctr" rtl="0">
              <a:spcBef>
                <a:spcPts val="1067"/>
              </a:spcBef>
              <a:spcAft>
                <a:spcPts val="0"/>
              </a:spcAft>
              <a:buSzPts val="2800"/>
              <a:buChar char="○"/>
              <a:defRPr b="1"/>
            </a:lvl2pPr>
            <a:lvl3pPr marL="914446" lvl="2" indent="-254013" algn="ctr" rtl="0">
              <a:spcBef>
                <a:spcPts val="1067"/>
              </a:spcBef>
              <a:spcAft>
                <a:spcPts val="0"/>
              </a:spcAft>
              <a:buSzPts val="2400"/>
              <a:buChar char="■"/>
              <a:defRPr sz="1600" b="1"/>
            </a:lvl3pPr>
            <a:lvl4pPr marL="1219261" lvl="3" indent="-254013" algn="ctr" rtl="0">
              <a:spcBef>
                <a:spcPts val="1067"/>
              </a:spcBef>
              <a:spcAft>
                <a:spcPts val="0"/>
              </a:spcAft>
              <a:buSzPts val="2400"/>
              <a:buChar char="●"/>
              <a:defRPr sz="1600" b="1"/>
            </a:lvl4pPr>
            <a:lvl5pPr marL="1524076" lvl="4" indent="-254013" algn="ctr" rtl="0">
              <a:spcBef>
                <a:spcPts val="1067"/>
              </a:spcBef>
              <a:spcAft>
                <a:spcPts val="0"/>
              </a:spcAft>
              <a:buSzPts val="2400"/>
              <a:buChar char="○"/>
              <a:defRPr sz="1600" b="1"/>
            </a:lvl5pPr>
            <a:lvl6pPr marL="1828891" lvl="5" indent="-254013" algn="ctr" rtl="0">
              <a:spcBef>
                <a:spcPts val="1067"/>
              </a:spcBef>
              <a:spcAft>
                <a:spcPts val="0"/>
              </a:spcAft>
              <a:buSzPts val="2400"/>
              <a:buChar char="■"/>
              <a:defRPr sz="1600" b="1"/>
            </a:lvl6pPr>
            <a:lvl7pPr marL="2133707" lvl="6" indent="-254013" algn="ctr" rtl="0">
              <a:spcBef>
                <a:spcPts val="1067"/>
              </a:spcBef>
              <a:spcAft>
                <a:spcPts val="0"/>
              </a:spcAft>
              <a:buSzPts val="2400"/>
              <a:buChar char="●"/>
              <a:defRPr sz="1600" b="1"/>
            </a:lvl7pPr>
            <a:lvl8pPr marL="2438522" lvl="7" indent="-254013" algn="ctr" rtl="0">
              <a:spcBef>
                <a:spcPts val="1067"/>
              </a:spcBef>
              <a:spcAft>
                <a:spcPts val="0"/>
              </a:spcAft>
              <a:buSzPts val="2400"/>
              <a:buChar char="○"/>
              <a:defRPr sz="1600" b="1"/>
            </a:lvl8pPr>
            <a:lvl9pPr marL="2743337" lvl="8" indent="-254013" algn="ctr" rtl="0">
              <a:spcBef>
                <a:spcPts val="1067"/>
              </a:spcBef>
              <a:spcAft>
                <a:spcPts val="1067"/>
              </a:spcAft>
              <a:buSzPts val="2400"/>
              <a:buChar char="■"/>
              <a:defRPr sz="1600" b="1"/>
            </a:lvl9pPr>
          </a:lstStyle>
          <a:p>
            <a:endParaRPr/>
          </a:p>
        </p:txBody>
      </p:sp>
      <p:sp>
        <p:nvSpPr>
          <p:cNvPr id="8021" name="Google Shape;8021;g2a39e3d515b_4_3467"/>
          <p:cNvSpPr txBox="1">
            <a:spLocks noGrp="1"/>
          </p:cNvSpPr>
          <p:nvPr>
            <p:ph type="body" idx="7"/>
          </p:nvPr>
        </p:nvSpPr>
        <p:spPr>
          <a:xfrm>
            <a:off x="6153196" y="4716267"/>
            <a:ext cx="2686400" cy="307713"/>
          </a:xfrm>
          <a:prstGeom prst="rect">
            <a:avLst/>
          </a:prstGeom>
        </p:spPr>
        <p:txBody>
          <a:bodyPr spcFirstLastPara="1" wrap="square" lIns="0" tIns="0" rIns="0" bIns="0" anchor="t" anchorCtr="0">
            <a:spAutoFit/>
          </a:bodyPr>
          <a:lstStyle>
            <a:lvl1pPr marL="304815" lvl="0" indent="-237079" algn="ctr" rtl="0">
              <a:spcBef>
                <a:spcPts val="0"/>
              </a:spcBef>
              <a:spcAft>
                <a:spcPts val="0"/>
              </a:spcAft>
              <a:buSzPts val="2000"/>
              <a:buChar char="●"/>
              <a:defRPr sz="1333"/>
            </a:lvl1pPr>
            <a:lvl2pPr marL="609630" lvl="1" indent="-220144" algn="ctr" rtl="0">
              <a:spcBef>
                <a:spcPts val="1067"/>
              </a:spcBef>
              <a:spcAft>
                <a:spcPts val="0"/>
              </a:spcAft>
              <a:buSzPts val="1600"/>
              <a:buChar char="○"/>
              <a:defRPr sz="1067"/>
            </a:lvl2pPr>
            <a:lvl3pPr marL="914446" lvl="2" indent="-194743" algn="ctr" rtl="0">
              <a:spcBef>
                <a:spcPts val="1067"/>
              </a:spcBef>
              <a:spcAft>
                <a:spcPts val="0"/>
              </a:spcAft>
              <a:buSzPts val="1000"/>
              <a:buChar char="■"/>
              <a:defRPr sz="667"/>
            </a:lvl3pPr>
            <a:lvl4pPr marL="1219261" lvl="3" indent="-194743" algn="ctr" rtl="0">
              <a:spcBef>
                <a:spcPts val="1067"/>
              </a:spcBef>
              <a:spcAft>
                <a:spcPts val="0"/>
              </a:spcAft>
              <a:buSzPts val="1000"/>
              <a:buChar char="●"/>
              <a:defRPr sz="667"/>
            </a:lvl4pPr>
            <a:lvl5pPr marL="1524076" lvl="4" indent="-194743" algn="ctr" rtl="0">
              <a:spcBef>
                <a:spcPts val="1067"/>
              </a:spcBef>
              <a:spcAft>
                <a:spcPts val="0"/>
              </a:spcAft>
              <a:buSzPts val="1000"/>
              <a:buChar char="○"/>
              <a:defRPr sz="667"/>
            </a:lvl5pPr>
            <a:lvl6pPr marL="1828891" lvl="5" indent="-194743" algn="ctr" rtl="0">
              <a:spcBef>
                <a:spcPts val="1067"/>
              </a:spcBef>
              <a:spcAft>
                <a:spcPts val="0"/>
              </a:spcAft>
              <a:buSzPts val="1000"/>
              <a:buChar char="■"/>
              <a:defRPr sz="667"/>
            </a:lvl6pPr>
            <a:lvl7pPr marL="2133707" lvl="6" indent="-194743" algn="ctr" rtl="0">
              <a:spcBef>
                <a:spcPts val="1067"/>
              </a:spcBef>
              <a:spcAft>
                <a:spcPts val="0"/>
              </a:spcAft>
              <a:buSzPts val="1000"/>
              <a:buChar char="●"/>
              <a:defRPr sz="667"/>
            </a:lvl7pPr>
            <a:lvl8pPr marL="2438522" lvl="7" indent="-194743" algn="ctr" rtl="0">
              <a:spcBef>
                <a:spcPts val="1067"/>
              </a:spcBef>
              <a:spcAft>
                <a:spcPts val="0"/>
              </a:spcAft>
              <a:buSzPts val="1000"/>
              <a:buChar char="○"/>
              <a:defRPr sz="667"/>
            </a:lvl8pPr>
            <a:lvl9pPr marL="2743337" lvl="8" indent="-194743" algn="ctr" rtl="0">
              <a:spcBef>
                <a:spcPts val="1067"/>
              </a:spcBef>
              <a:spcAft>
                <a:spcPts val="1067"/>
              </a:spcAft>
              <a:buSzPts val="1000"/>
              <a:buChar char="■"/>
              <a:defRPr sz="667"/>
            </a:lvl9pPr>
          </a:lstStyle>
          <a:p>
            <a:endParaRPr/>
          </a:p>
        </p:txBody>
      </p:sp>
      <p:sp>
        <p:nvSpPr>
          <p:cNvPr id="8022" name="Google Shape;8022;g2a39e3d515b_4_3467"/>
          <p:cNvSpPr txBox="1">
            <a:spLocks noGrp="1"/>
          </p:cNvSpPr>
          <p:nvPr>
            <p:ph type="body" idx="8"/>
          </p:nvPr>
        </p:nvSpPr>
        <p:spPr>
          <a:xfrm>
            <a:off x="9030661" y="4251267"/>
            <a:ext cx="2686400" cy="369332"/>
          </a:xfrm>
          <a:prstGeom prst="rect">
            <a:avLst/>
          </a:prstGeom>
        </p:spPr>
        <p:txBody>
          <a:bodyPr spcFirstLastPara="1" wrap="square" lIns="0" tIns="0" rIns="0" bIns="0" anchor="t" anchorCtr="0">
            <a:spAutoFit/>
          </a:bodyPr>
          <a:lstStyle>
            <a:lvl1pPr marL="304815" lvl="0" indent="-254013" algn="ctr" rtl="0">
              <a:spcBef>
                <a:spcPts val="0"/>
              </a:spcBef>
              <a:spcAft>
                <a:spcPts val="0"/>
              </a:spcAft>
              <a:buSzPts val="2400"/>
              <a:buChar char="●"/>
              <a:defRPr sz="1600" b="1"/>
            </a:lvl1pPr>
            <a:lvl2pPr marL="609630" lvl="1" indent="-270947" algn="ctr" rtl="0">
              <a:spcBef>
                <a:spcPts val="1067"/>
              </a:spcBef>
              <a:spcAft>
                <a:spcPts val="0"/>
              </a:spcAft>
              <a:buSzPts val="2800"/>
              <a:buChar char="○"/>
              <a:defRPr b="1"/>
            </a:lvl2pPr>
            <a:lvl3pPr marL="914446" lvl="2" indent="-254013" algn="ctr" rtl="0">
              <a:spcBef>
                <a:spcPts val="1067"/>
              </a:spcBef>
              <a:spcAft>
                <a:spcPts val="0"/>
              </a:spcAft>
              <a:buSzPts val="2400"/>
              <a:buChar char="■"/>
              <a:defRPr sz="1600" b="1"/>
            </a:lvl3pPr>
            <a:lvl4pPr marL="1219261" lvl="3" indent="-254013" algn="ctr" rtl="0">
              <a:spcBef>
                <a:spcPts val="1067"/>
              </a:spcBef>
              <a:spcAft>
                <a:spcPts val="0"/>
              </a:spcAft>
              <a:buSzPts val="2400"/>
              <a:buChar char="●"/>
              <a:defRPr sz="1600" b="1"/>
            </a:lvl4pPr>
            <a:lvl5pPr marL="1524076" lvl="4" indent="-254013" algn="ctr" rtl="0">
              <a:spcBef>
                <a:spcPts val="1067"/>
              </a:spcBef>
              <a:spcAft>
                <a:spcPts val="0"/>
              </a:spcAft>
              <a:buSzPts val="2400"/>
              <a:buChar char="○"/>
              <a:defRPr sz="1600" b="1"/>
            </a:lvl5pPr>
            <a:lvl6pPr marL="1828891" lvl="5" indent="-254013" algn="ctr" rtl="0">
              <a:spcBef>
                <a:spcPts val="1067"/>
              </a:spcBef>
              <a:spcAft>
                <a:spcPts val="0"/>
              </a:spcAft>
              <a:buSzPts val="2400"/>
              <a:buChar char="■"/>
              <a:defRPr sz="1600" b="1"/>
            </a:lvl6pPr>
            <a:lvl7pPr marL="2133707" lvl="6" indent="-254013" algn="ctr" rtl="0">
              <a:spcBef>
                <a:spcPts val="1067"/>
              </a:spcBef>
              <a:spcAft>
                <a:spcPts val="0"/>
              </a:spcAft>
              <a:buSzPts val="2400"/>
              <a:buChar char="●"/>
              <a:defRPr sz="1600" b="1"/>
            </a:lvl7pPr>
            <a:lvl8pPr marL="2438522" lvl="7" indent="-254013" algn="ctr" rtl="0">
              <a:spcBef>
                <a:spcPts val="1067"/>
              </a:spcBef>
              <a:spcAft>
                <a:spcPts val="0"/>
              </a:spcAft>
              <a:buSzPts val="2400"/>
              <a:buChar char="○"/>
              <a:defRPr sz="1600" b="1"/>
            </a:lvl8pPr>
            <a:lvl9pPr marL="2743337" lvl="8" indent="-254013" algn="ctr" rtl="0">
              <a:spcBef>
                <a:spcPts val="1067"/>
              </a:spcBef>
              <a:spcAft>
                <a:spcPts val="1067"/>
              </a:spcAft>
              <a:buSzPts val="2400"/>
              <a:buChar char="■"/>
              <a:defRPr sz="1600" b="1"/>
            </a:lvl9pPr>
          </a:lstStyle>
          <a:p>
            <a:endParaRPr/>
          </a:p>
        </p:txBody>
      </p:sp>
      <p:sp>
        <p:nvSpPr>
          <p:cNvPr id="8023" name="Google Shape;8023;g2a39e3d515b_4_3467"/>
          <p:cNvSpPr txBox="1">
            <a:spLocks noGrp="1"/>
          </p:cNvSpPr>
          <p:nvPr>
            <p:ph type="body" idx="9"/>
          </p:nvPr>
        </p:nvSpPr>
        <p:spPr>
          <a:xfrm>
            <a:off x="9030661" y="4716267"/>
            <a:ext cx="2686400" cy="307713"/>
          </a:xfrm>
          <a:prstGeom prst="rect">
            <a:avLst/>
          </a:prstGeom>
        </p:spPr>
        <p:txBody>
          <a:bodyPr spcFirstLastPara="1" wrap="square" lIns="0" tIns="0" rIns="0" bIns="0" anchor="t" anchorCtr="0">
            <a:spAutoFit/>
          </a:bodyPr>
          <a:lstStyle>
            <a:lvl1pPr marL="304815" lvl="0" indent="-237079" algn="ctr" rtl="0">
              <a:spcBef>
                <a:spcPts val="0"/>
              </a:spcBef>
              <a:spcAft>
                <a:spcPts val="0"/>
              </a:spcAft>
              <a:buSzPts val="2000"/>
              <a:buChar char="●"/>
              <a:defRPr sz="1333"/>
            </a:lvl1pPr>
            <a:lvl2pPr marL="609630" lvl="1" indent="-220144" algn="ctr" rtl="0">
              <a:spcBef>
                <a:spcPts val="1067"/>
              </a:spcBef>
              <a:spcAft>
                <a:spcPts val="0"/>
              </a:spcAft>
              <a:buSzPts val="1600"/>
              <a:buChar char="○"/>
              <a:defRPr sz="1067"/>
            </a:lvl2pPr>
            <a:lvl3pPr marL="914446" lvl="2" indent="-194743" algn="ctr" rtl="0">
              <a:spcBef>
                <a:spcPts val="1067"/>
              </a:spcBef>
              <a:spcAft>
                <a:spcPts val="0"/>
              </a:spcAft>
              <a:buSzPts val="1000"/>
              <a:buChar char="■"/>
              <a:defRPr sz="667"/>
            </a:lvl3pPr>
            <a:lvl4pPr marL="1219261" lvl="3" indent="-194743" algn="ctr" rtl="0">
              <a:spcBef>
                <a:spcPts val="1067"/>
              </a:spcBef>
              <a:spcAft>
                <a:spcPts val="0"/>
              </a:spcAft>
              <a:buSzPts val="1000"/>
              <a:buChar char="●"/>
              <a:defRPr sz="667"/>
            </a:lvl4pPr>
            <a:lvl5pPr marL="1524076" lvl="4" indent="-194743" algn="ctr" rtl="0">
              <a:spcBef>
                <a:spcPts val="1067"/>
              </a:spcBef>
              <a:spcAft>
                <a:spcPts val="0"/>
              </a:spcAft>
              <a:buSzPts val="1000"/>
              <a:buChar char="○"/>
              <a:defRPr sz="667"/>
            </a:lvl5pPr>
            <a:lvl6pPr marL="1828891" lvl="5" indent="-194743" algn="ctr" rtl="0">
              <a:spcBef>
                <a:spcPts val="1067"/>
              </a:spcBef>
              <a:spcAft>
                <a:spcPts val="0"/>
              </a:spcAft>
              <a:buSzPts val="1000"/>
              <a:buChar char="■"/>
              <a:defRPr sz="667"/>
            </a:lvl6pPr>
            <a:lvl7pPr marL="2133707" lvl="6" indent="-194743" algn="ctr" rtl="0">
              <a:spcBef>
                <a:spcPts val="1067"/>
              </a:spcBef>
              <a:spcAft>
                <a:spcPts val="0"/>
              </a:spcAft>
              <a:buSzPts val="1000"/>
              <a:buChar char="●"/>
              <a:defRPr sz="667"/>
            </a:lvl7pPr>
            <a:lvl8pPr marL="2438522" lvl="7" indent="-194743" algn="ctr" rtl="0">
              <a:spcBef>
                <a:spcPts val="1067"/>
              </a:spcBef>
              <a:spcAft>
                <a:spcPts val="0"/>
              </a:spcAft>
              <a:buSzPts val="1000"/>
              <a:buChar char="○"/>
              <a:defRPr sz="667"/>
            </a:lvl8pPr>
            <a:lvl9pPr marL="2743337" lvl="8" indent="-194743" algn="ctr" rtl="0">
              <a:spcBef>
                <a:spcPts val="1067"/>
              </a:spcBef>
              <a:spcAft>
                <a:spcPts val="1067"/>
              </a:spcAft>
              <a:buSzPts val="1000"/>
              <a:buChar char="■"/>
              <a:defRPr sz="667"/>
            </a:lvl9pPr>
          </a:lstStyle>
          <a:p>
            <a:endParaRPr/>
          </a:p>
        </p:txBody>
      </p:sp>
      <p:sp>
        <p:nvSpPr>
          <p:cNvPr id="8024" name="Google Shape;8024;g2a39e3d515b_4_3467"/>
          <p:cNvSpPr txBox="1">
            <a:spLocks noGrp="1"/>
          </p:cNvSpPr>
          <p:nvPr>
            <p:ph type="body" idx="13"/>
          </p:nvPr>
        </p:nvSpPr>
        <p:spPr>
          <a:xfrm>
            <a:off x="457200" y="1997733"/>
            <a:ext cx="9277200" cy="492379"/>
          </a:xfrm>
          <a:prstGeom prst="rect">
            <a:avLst/>
          </a:prstGeom>
        </p:spPr>
        <p:txBody>
          <a:bodyPr spcFirstLastPara="1" wrap="square" lIns="0" tIns="0" rIns="0" bIns="0" anchor="t" anchorCtr="0">
            <a:spAutoFit/>
          </a:bodyPr>
          <a:lstStyle>
            <a:lvl1pPr marL="304815" lvl="0" indent="-287881" rtl="0">
              <a:spcBef>
                <a:spcPts val="0"/>
              </a:spcBef>
              <a:spcAft>
                <a:spcPts val="0"/>
              </a:spcAft>
              <a:buSzPts val="3200"/>
              <a:buChar char="●"/>
              <a:defRPr sz="2133"/>
            </a:lvl1pPr>
            <a:lvl2pPr marL="609630" lvl="1" indent="-287881" rtl="0">
              <a:spcBef>
                <a:spcPts val="1067"/>
              </a:spcBef>
              <a:spcAft>
                <a:spcPts val="0"/>
              </a:spcAft>
              <a:buSzPts val="3200"/>
              <a:buChar char="○"/>
              <a:defRPr sz="2133"/>
            </a:lvl2pPr>
            <a:lvl3pPr marL="914446" lvl="2" indent="-287881" rtl="0">
              <a:spcBef>
                <a:spcPts val="1067"/>
              </a:spcBef>
              <a:spcAft>
                <a:spcPts val="0"/>
              </a:spcAft>
              <a:buSzPts val="3200"/>
              <a:buChar char="■"/>
              <a:defRPr sz="2133"/>
            </a:lvl3pPr>
            <a:lvl4pPr marL="1219261" lvl="3" indent="-287881" rtl="0">
              <a:spcBef>
                <a:spcPts val="1067"/>
              </a:spcBef>
              <a:spcAft>
                <a:spcPts val="0"/>
              </a:spcAft>
              <a:buSzPts val="3200"/>
              <a:buChar char="●"/>
              <a:defRPr sz="2133"/>
            </a:lvl4pPr>
            <a:lvl5pPr marL="1524076" lvl="4" indent="-287881" rtl="0">
              <a:spcBef>
                <a:spcPts val="1067"/>
              </a:spcBef>
              <a:spcAft>
                <a:spcPts val="0"/>
              </a:spcAft>
              <a:buSzPts val="3200"/>
              <a:buChar char="○"/>
              <a:defRPr sz="2133"/>
            </a:lvl5pPr>
            <a:lvl6pPr marL="1828891" lvl="5" indent="-287881" rtl="0">
              <a:spcBef>
                <a:spcPts val="1067"/>
              </a:spcBef>
              <a:spcAft>
                <a:spcPts val="0"/>
              </a:spcAft>
              <a:buSzPts val="3200"/>
              <a:buChar char="■"/>
              <a:defRPr sz="2133"/>
            </a:lvl6pPr>
            <a:lvl7pPr marL="2133707" lvl="6" indent="-287881" rtl="0">
              <a:spcBef>
                <a:spcPts val="1067"/>
              </a:spcBef>
              <a:spcAft>
                <a:spcPts val="0"/>
              </a:spcAft>
              <a:buSzPts val="3200"/>
              <a:buChar char="●"/>
              <a:defRPr sz="2133"/>
            </a:lvl7pPr>
            <a:lvl8pPr marL="2438522" lvl="7" indent="-287881" rtl="0">
              <a:spcBef>
                <a:spcPts val="1067"/>
              </a:spcBef>
              <a:spcAft>
                <a:spcPts val="0"/>
              </a:spcAft>
              <a:buSzPts val="3200"/>
              <a:buChar char="○"/>
              <a:defRPr sz="2133"/>
            </a:lvl8pPr>
            <a:lvl9pPr marL="2743337" lvl="8" indent="-287881" rtl="0">
              <a:spcBef>
                <a:spcPts val="1067"/>
              </a:spcBef>
              <a:spcAft>
                <a:spcPts val="1067"/>
              </a:spcAft>
              <a:buSzPts val="3200"/>
              <a:buChar char="■"/>
              <a:defRPr sz="2133"/>
            </a:lvl9pPr>
          </a:lstStyle>
          <a:p>
            <a:endParaRPr/>
          </a:p>
        </p:txBody>
      </p:sp>
    </p:spTree>
    <p:extLst>
      <p:ext uri="{BB962C8B-B14F-4D97-AF65-F5344CB8AC3E}">
        <p14:creationId xmlns:p14="http://schemas.microsoft.com/office/powerpoint/2010/main" val="192533794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08. Icon Columns D | Multi Color 1">
  <p:cSld name="08. Icon Columns D | Multi Color 1">
    <p:bg>
      <p:bgPr>
        <a:solidFill>
          <a:schemeClr val="lt1"/>
        </a:solidFill>
        <a:effectLst/>
      </p:bgPr>
    </p:bg>
    <p:spTree>
      <p:nvGrpSpPr>
        <p:cNvPr id="1" name="Shape 8025"/>
        <p:cNvGrpSpPr/>
        <p:nvPr/>
      </p:nvGrpSpPr>
      <p:grpSpPr>
        <a:xfrm>
          <a:off x="0" y="0"/>
          <a:ext cx="0" cy="0"/>
          <a:chOff x="0" y="0"/>
          <a:chExt cx="0" cy="0"/>
        </a:xfrm>
      </p:grpSpPr>
      <p:cxnSp>
        <p:nvCxnSpPr>
          <p:cNvPr id="8026" name="Google Shape;8026;g2a39e3d515b_4_3480"/>
          <p:cNvCxnSpPr/>
          <p:nvPr/>
        </p:nvCxnSpPr>
        <p:spPr>
          <a:xfrm flipH="1">
            <a:off x="7772633" y="1748733"/>
            <a:ext cx="644000" cy="3685600"/>
          </a:xfrm>
          <a:prstGeom prst="straightConnector1">
            <a:avLst/>
          </a:prstGeom>
          <a:noFill/>
          <a:ln w="9525" cap="flat" cmpd="sng">
            <a:solidFill>
              <a:schemeClr val="lt2"/>
            </a:solidFill>
            <a:prstDash val="solid"/>
            <a:round/>
            <a:headEnd type="none" w="med" len="med"/>
            <a:tailEnd type="none" w="med" len="med"/>
          </a:ln>
        </p:spPr>
      </p:cxnSp>
      <p:cxnSp>
        <p:nvCxnSpPr>
          <p:cNvPr id="8027" name="Google Shape;8027;g2a39e3d515b_4_3480"/>
          <p:cNvCxnSpPr/>
          <p:nvPr/>
        </p:nvCxnSpPr>
        <p:spPr>
          <a:xfrm flipH="1">
            <a:off x="3591433" y="1748733"/>
            <a:ext cx="644000" cy="3685600"/>
          </a:xfrm>
          <a:prstGeom prst="straightConnector1">
            <a:avLst/>
          </a:prstGeom>
          <a:noFill/>
          <a:ln w="9525" cap="flat" cmpd="sng">
            <a:solidFill>
              <a:schemeClr val="lt2"/>
            </a:solidFill>
            <a:prstDash val="solid"/>
            <a:round/>
            <a:headEnd type="none" w="med" len="med"/>
            <a:tailEnd type="none" w="med" len="med"/>
          </a:ln>
        </p:spPr>
      </p:cxnSp>
      <p:sp>
        <p:nvSpPr>
          <p:cNvPr id="8028" name="Google Shape;8028;g2a39e3d515b_4_3480"/>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8029" name="Google Shape;8029;g2a39e3d515b_4_348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8030" name="Google Shape;8030;g2a39e3d515b_4_3480"/>
          <p:cNvSpPr txBox="1">
            <a:spLocks noGrp="1"/>
          </p:cNvSpPr>
          <p:nvPr>
            <p:ph type="subTitle" idx="1"/>
          </p:nvPr>
        </p:nvSpPr>
        <p:spPr>
          <a:xfrm>
            <a:off x="726833" y="2451678"/>
            <a:ext cx="2462800" cy="365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8031" name="Google Shape;8031;g2a39e3d515b_4_3480"/>
          <p:cNvSpPr txBox="1">
            <a:spLocks noGrp="1"/>
          </p:cNvSpPr>
          <p:nvPr>
            <p:ph type="subTitle" idx="2"/>
          </p:nvPr>
        </p:nvSpPr>
        <p:spPr>
          <a:xfrm>
            <a:off x="726833" y="27564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8032" name="Google Shape;8032;g2a39e3d515b_4_3480"/>
          <p:cNvSpPr txBox="1">
            <a:spLocks noGrp="1"/>
          </p:cNvSpPr>
          <p:nvPr>
            <p:ph type="subTitle" idx="3"/>
          </p:nvPr>
        </p:nvSpPr>
        <p:spPr>
          <a:xfrm>
            <a:off x="4828032" y="245167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8033" name="Google Shape;8033;g2a39e3d515b_4_3480"/>
          <p:cNvSpPr txBox="1">
            <a:spLocks noGrp="1"/>
          </p:cNvSpPr>
          <p:nvPr>
            <p:ph type="subTitle" idx="4"/>
          </p:nvPr>
        </p:nvSpPr>
        <p:spPr>
          <a:xfrm>
            <a:off x="4828032" y="2756478"/>
            <a:ext cx="2462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8034" name="Google Shape;8034;g2a39e3d515b_4_3480"/>
          <p:cNvSpPr txBox="1">
            <a:spLocks noGrp="1"/>
          </p:cNvSpPr>
          <p:nvPr>
            <p:ph type="subTitle" idx="5"/>
          </p:nvPr>
        </p:nvSpPr>
        <p:spPr>
          <a:xfrm>
            <a:off x="8924544" y="2446528"/>
            <a:ext cx="2462800" cy="20512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8035" name="Google Shape;8035;g2a39e3d515b_4_3480"/>
          <p:cNvSpPr txBox="1">
            <a:spLocks noGrp="1"/>
          </p:cNvSpPr>
          <p:nvPr>
            <p:ph type="subTitle" idx="6"/>
          </p:nvPr>
        </p:nvSpPr>
        <p:spPr>
          <a:xfrm>
            <a:off x="8924544" y="2751328"/>
            <a:ext cx="2460800" cy="1438800"/>
          </a:xfrm>
          <a:prstGeom prst="rect">
            <a:avLst/>
          </a:prstGeom>
        </p:spPr>
        <p:txBody>
          <a:bodyPr spcFirstLastPara="1" wrap="square" lIns="0" tIns="0" rIns="0" bIns="0" anchor="t" anchorCtr="0">
            <a:no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8036" name="Google Shape;8036;g2a39e3d515b_4_3480"/>
          <p:cNvSpPr txBox="1">
            <a:spLocks noGrp="1"/>
          </p:cNvSpPr>
          <p:nvPr>
            <p:ph type="subTitle" idx="7"/>
          </p:nvPr>
        </p:nvSpPr>
        <p:spPr>
          <a:xfrm>
            <a:off x="682833" y="1484850"/>
            <a:ext cx="1313600" cy="923330"/>
          </a:xfrm>
          <a:prstGeom prst="rect">
            <a:avLst/>
          </a:prstGeom>
        </p:spPr>
        <p:txBody>
          <a:bodyPr spcFirstLastPara="1" wrap="square" lIns="0" tIns="0" rIns="0" bIns="0" anchor="t" anchorCtr="0">
            <a:spAutoFit/>
          </a:bodyPr>
          <a:lstStyle>
            <a:lvl1pPr lvl="0" algn="ct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8037" name="Google Shape;8037;g2a39e3d515b_4_3480"/>
          <p:cNvSpPr txBox="1">
            <a:spLocks noGrp="1"/>
          </p:cNvSpPr>
          <p:nvPr>
            <p:ph type="subTitle" idx="8"/>
          </p:nvPr>
        </p:nvSpPr>
        <p:spPr>
          <a:xfrm>
            <a:off x="4728133" y="1484850"/>
            <a:ext cx="1313600" cy="923330"/>
          </a:xfrm>
          <a:prstGeom prst="rect">
            <a:avLst/>
          </a:prstGeom>
        </p:spPr>
        <p:txBody>
          <a:bodyPr spcFirstLastPara="1" wrap="square" lIns="0" tIns="0" rIns="0" bIns="0" anchor="t" anchorCtr="0">
            <a:spAutoFit/>
          </a:bodyPr>
          <a:lstStyle>
            <a:lvl1pPr lvl="0" algn="ct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
        <p:nvSpPr>
          <p:cNvPr id="8038" name="Google Shape;8038;g2a39e3d515b_4_3480"/>
          <p:cNvSpPr txBox="1">
            <a:spLocks noGrp="1"/>
          </p:cNvSpPr>
          <p:nvPr>
            <p:ph type="subTitle" idx="9"/>
          </p:nvPr>
        </p:nvSpPr>
        <p:spPr>
          <a:xfrm>
            <a:off x="8921333" y="1484850"/>
            <a:ext cx="1358400" cy="923330"/>
          </a:xfrm>
          <a:prstGeom prst="rect">
            <a:avLst/>
          </a:prstGeom>
        </p:spPr>
        <p:txBody>
          <a:bodyPr spcFirstLastPara="1" wrap="square" lIns="0" tIns="0" rIns="0" bIns="0" anchor="t" anchorCtr="0">
            <a:spAutoFit/>
          </a:bodyPr>
          <a:lstStyle>
            <a:lvl1pPr lvl="0" algn="ctr" rtl="0">
              <a:spcBef>
                <a:spcPts val="0"/>
              </a:spcBef>
              <a:spcAft>
                <a:spcPts val="0"/>
              </a:spcAft>
              <a:buSzPts val="6000"/>
              <a:buNone/>
              <a:defRPr sz="4000"/>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133372615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4_Regular Content Slide (Short Title)">
  <p:cSld name="4_Regular Content Slide (Short Title)">
    <p:spTree>
      <p:nvGrpSpPr>
        <p:cNvPr id="1" name="Shape 8039"/>
        <p:cNvGrpSpPr/>
        <p:nvPr/>
      </p:nvGrpSpPr>
      <p:grpSpPr>
        <a:xfrm>
          <a:off x="0" y="0"/>
          <a:ext cx="0" cy="0"/>
          <a:chOff x="0" y="0"/>
          <a:chExt cx="0" cy="0"/>
        </a:xfrm>
      </p:grpSpPr>
      <p:sp>
        <p:nvSpPr>
          <p:cNvPr id="8040" name="Google Shape;8040;g2a39e3d515b_4_3494"/>
          <p:cNvSpPr txBox="1">
            <a:spLocks noGrp="1"/>
          </p:cNvSpPr>
          <p:nvPr>
            <p:ph type="title"/>
          </p:nvPr>
        </p:nvSpPr>
        <p:spPr>
          <a:xfrm>
            <a:off x="457200" y="457200"/>
            <a:ext cx="11277600" cy="205121"/>
          </a:xfrm>
          <a:prstGeom prst="rect">
            <a:avLst/>
          </a:prstGeom>
        </p:spPr>
        <p:txBody>
          <a:bodyPr spcFirstLastPara="1" wrap="square" lIns="0" tIns="0" rIns="0" bIns="0" anchor="t" anchorCtr="0">
            <a:spAutoFit/>
          </a:bodyPr>
          <a:lstStyle>
            <a:lvl1pPr lvl="0" rtl="0">
              <a:spcBef>
                <a:spcPts val="0"/>
              </a:spcBef>
              <a:spcAft>
                <a:spcPts val="0"/>
              </a:spcAft>
              <a:buClr>
                <a:schemeClr val="dk1"/>
              </a:buClr>
              <a:buSzPts val="2000"/>
              <a:buNone/>
              <a:defRPr sz="1333">
                <a:solidFill>
                  <a:schemeClr val="dk1"/>
                </a:solidFill>
              </a:defRPr>
            </a:lvl1pPr>
            <a:lvl2pPr lvl="1" rtl="0">
              <a:spcBef>
                <a:spcPts val="0"/>
              </a:spcBef>
              <a:spcAft>
                <a:spcPts val="0"/>
              </a:spcAft>
              <a:buClr>
                <a:schemeClr val="dk1"/>
              </a:buClr>
              <a:buSzPts val="2000"/>
              <a:buNone/>
              <a:defRPr sz="1333">
                <a:solidFill>
                  <a:schemeClr val="dk1"/>
                </a:solidFill>
              </a:defRPr>
            </a:lvl2pPr>
            <a:lvl3pPr lvl="2" rtl="0">
              <a:spcBef>
                <a:spcPts val="0"/>
              </a:spcBef>
              <a:spcAft>
                <a:spcPts val="0"/>
              </a:spcAft>
              <a:buClr>
                <a:schemeClr val="dk1"/>
              </a:buClr>
              <a:buSzPts val="2000"/>
              <a:buNone/>
              <a:defRPr sz="1333">
                <a:solidFill>
                  <a:schemeClr val="dk1"/>
                </a:solidFill>
              </a:defRPr>
            </a:lvl3pPr>
            <a:lvl4pPr lvl="3" rtl="0">
              <a:spcBef>
                <a:spcPts val="0"/>
              </a:spcBef>
              <a:spcAft>
                <a:spcPts val="0"/>
              </a:spcAft>
              <a:buClr>
                <a:schemeClr val="dk1"/>
              </a:buClr>
              <a:buSzPts val="2000"/>
              <a:buNone/>
              <a:defRPr sz="1333">
                <a:solidFill>
                  <a:schemeClr val="dk1"/>
                </a:solidFill>
              </a:defRPr>
            </a:lvl4pPr>
            <a:lvl5pPr lvl="4" rtl="0">
              <a:spcBef>
                <a:spcPts val="0"/>
              </a:spcBef>
              <a:spcAft>
                <a:spcPts val="0"/>
              </a:spcAft>
              <a:buClr>
                <a:schemeClr val="dk1"/>
              </a:buClr>
              <a:buSzPts val="2000"/>
              <a:buNone/>
              <a:defRPr sz="1333">
                <a:solidFill>
                  <a:schemeClr val="dk1"/>
                </a:solidFill>
              </a:defRPr>
            </a:lvl5pPr>
            <a:lvl6pPr lvl="5" rtl="0">
              <a:spcBef>
                <a:spcPts val="0"/>
              </a:spcBef>
              <a:spcAft>
                <a:spcPts val="0"/>
              </a:spcAft>
              <a:buClr>
                <a:schemeClr val="dk1"/>
              </a:buClr>
              <a:buSzPts val="2000"/>
              <a:buNone/>
              <a:defRPr sz="1333">
                <a:solidFill>
                  <a:schemeClr val="dk1"/>
                </a:solidFill>
              </a:defRPr>
            </a:lvl6pPr>
            <a:lvl7pPr lvl="6" rtl="0">
              <a:spcBef>
                <a:spcPts val="0"/>
              </a:spcBef>
              <a:spcAft>
                <a:spcPts val="0"/>
              </a:spcAft>
              <a:buClr>
                <a:schemeClr val="dk1"/>
              </a:buClr>
              <a:buSzPts val="2000"/>
              <a:buNone/>
              <a:defRPr sz="1333">
                <a:solidFill>
                  <a:schemeClr val="dk1"/>
                </a:solidFill>
              </a:defRPr>
            </a:lvl7pPr>
            <a:lvl8pPr lvl="7" rtl="0">
              <a:spcBef>
                <a:spcPts val="0"/>
              </a:spcBef>
              <a:spcAft>
                <a:spcPts val="0"/>
              </a:spcAft>
              <a:buClr>
                <a:schemeClr val="dk1"/>
              </a:buClr>
              <a:buSzPts val="2000"/>
              <a:buNone/>
              <a:defRPr sz="1333">
                <a:solidFill>
                  <a:schemeClr val="dk1"/>
                </a:solidFill>
              </a:defRPr>
            </a:lvl8pPr>
            <a:lvl9pPr lvl="8" rtl="0">
              <a:spcBef>
                <a:spcPts val="0"/>
              </a:spcBef>
              <a:spcAft>
                <a:spcPts val="0"/>
              </a:spcAft>
              <a:buClr>
                <a:schemeClr val="dk1"/>
              </a:buClr>
              <a:buSzPts val="2000"/>
              <a:buNone/>
              <a:defRPr sz="1333">
                <a:solidFill>
                  <a:schemeClr val="dk1"/>
                </a:solidFill>
              </a:defRPr>
            </a:lvl9pPr>
          </a:lstStyle>
          <a:p>
            <a:endParaRPr/>
          </a:p>
        </p:txBody>
      </p:sp>
      <p:sp>
        <p:nvSpPr>
          <p:cNvPr id="8041" name="Google Shape;8041;g2a39e3d515b_4_3494"/>
          <p:cNvSpPr txBox="1">
            <a:spLocks noGrp="1"/>
          </p:cNvSpPr>
          <p:nvPr>
            <p:ph type="title" idx="2"/>
          </p:nvPr>
        </p:nvSpPr>
        <p:spPr>
          <a:xfrm>
            <a:off x="457200" y="758800"/>
            <a:ext cx="11277600" cy="763600"/>
          </a:xfrm>
          <a:prstGeom prst="rect">
            <a:avLst/>
          </a:prstGeom>
        </p:spPr>
        <p:txBody>
          <a:bodyPr spcFirstLastPara="1" wrap="square" lIns="0" tIns="0" rIns="0" bIns="0" anchor="t" anchorCtr="0">
            <a:spAutoFit/>
          </a:bodyPr>
          <a:lstStyle>
            <a:lvl1pPr lvl="0" rtl="0">
              <a:spcBef>
                <a:spcPts val="0"/>
              </a:spcBef>
              <a:spcAft>
                <a:spcPts val="0"/>
              </a:spcAft>
              <a:buSzPts val="4800"/>
              <a:buNone/>
              <a:defRPr/>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8042" name="Google Shape;8042;g2a39e3d515b_4_3494"/>
          <p:cNvSpPr txBox="1">
            <a:spLocks noGrp="1"/>
          </p:cNvSpPr>
          <p:nvPr>
            <p:ph type="body" idx="1"/>
          </p:nvPr>
        </p:nvSpPr>
        <p:spPr>
          <a:xfrm>
            <a:off x="457200" y="1605433"/>
            <a:ext cx="9340400" cy="923330"/>
          </a:xfrm>
          <a:prstGeom prst="rect">
            <a:avLst/>
          </a:prstGeom>
        </p:spPr>
        <p:txBody>
          <a:bodyPr spcFirstLastPara="1" wrap="square" lIns="0" tIns="0" rIns="0" bIns="0" anchor="t" anchorCtr="0">
            <a:spAutoFit/>
          </a:bodyPr>
          <a:lstStyle>
            <a:lvl1pPr marL="304815" lvl="0" indent="-321749" rtl="0">
              <a:spcBef>
                <a:spcPts val="0"/>
              </a:spcBef>
              <a:spcAft>
                <a:spcPts val="0"/>
              </a:spcAft>
              <a:buSzPts val="4000"/>
              <a:buChar char="●"/>
              <a:defRPr/>
            </a:lvl1pPr>
            <a:lvl2pPr marL="609630" lvl="1" indent="-270947" rtl="0">
              <a:spcBef>
                <a:spcPts val="1067"/>
              </a:spcBef>
              <a:spcAft>
                <a:spcPts val="0"/>
              </a:spcAft>
              <a:buSzPts val="2800"/>
              <a:buChar char="○"/>
              <a:defRPr/>
            </a:lvl2pPr>
            <a:lvl3pPr marL="914446" lvl="2" indent="-237079" rtl="0">
              <a:spcBef>
                <a:spcPts val="1067"/>
              </a:spcBef>
              <a:spcAft>
                <a:spcPts val="0"/>
              </a:spcAft>
              <a:buSzPts val="2000"/>
              <a:buChar char="■"/>
              <a:defRPr/>
            </a:lvl3pPr>
            <a:lvl4pPr marL="1219261" lvl="3" indent="-211677" rtl="0">
              <a:spcBef>
                <a:spcPts val="1067"/>
              </a:spcBef>
              <a:spcAft>
                <a:spcPts val="0"/>
              </a:spcAft>
              <a:buSzPts val="1400"/>
              <a:buChar char="●"/>
              <a:defRPr/>
            </a:lvl4pPr>
            <a:lvl5pPr marL="1524076" lvl="4" indent="-211677" rtl="0">
              <a:spcBef>
                <a:spcPts val="1067"/>
              </a:spcBef>
              <a:spcAft>
                <a:spcPts val="0"/>
              </a:spcAft>
              <a:buSzPts val="1400"/>
              <a:buChar char="○"/>
              <a:defRPr/>
            </a:lvl5pPr>
            <a:lvl6pPr marL="1828891" lvl="5" indent="-211677" rtl="0">
              <a:spcBef>
                <a:spcPts val="1067"/>
              </a:spcBef>
              <a:spcAft>
                <a:spcPts val="0"/>
              </a:spcAft>
              <a:buSzPts val="1400"/>
              <a:buChar char="■"/>
              <a:defRPr/>
            </a:lvl6pPr>
            <a:lvl7pPr marL="2133707" lvl="6" indent="-211677" rtl="0">
              <a:spcBef>
                <a:spcPts val="1067"/>
              </a:spcBef>
              <a:spcAft>
                <a:spcPts val="0"/>
              </a:spcAft>
              <a:buSzPts val="1400"/>
              <a:buChar char="●"/>
              <a:defRPr/>
            </a:lvl7pPr>
            <a:lvl8pPr marL="2438522" lvl="7" indent="-211677" rtl="0">
              <a:spcBef>
                <a:spcPts val="1067"/>
              </a:spcBef>
              <a:spcAft>
                <a:spcPts val="0"/>
              </a:spcAft>
              <a:buSzPts val="1400"/>
              <a:buChar char="○"/>
              <a:defRPr/>
            </a:lvl8pPr>
            <a:lvl9pPr marL="2743337" lvl="8" indent="-211677" rtl="0">
              <a:spcBef>
                <a:spcPts val="1067"/>
              </a:spcBef>
              <a:spcAft>
                <a:spcPts val="1067"/>
              </a:spcAft>
              <a:buSzPts val="1400"/>
              <a:buChar char="■"/>
              <a:defRPr/>
            </a:lvl9pPr>
          </a:lstStyle>
          <a:p>
            <a:endParaRPr/>
          </a:p>
        </p:txBody>
      </p:sp>
      <p:pic>
        <p:nvPicPr>
          <p:cNvPr id="8043" name="Google Shape;8043;g2a39e3d515b_4_3494"/>
          <p:cNvPicPr preferRelativeResize="0"/>
          <p:nvPr/>
        </p:nvPicPr>
        <p:blipFill rotWithShape="1">
          <a:blip r:embed="rId2">
            <a:alphaModFix/>
          </a:blip>
          <a:srcRect/>
          <a:stretch/>
        </p:blipFill>
        <p:spPr>
          <a:xfrm>
            <a:off x="11717155" y="6359660"/>
            <a:ext cx="195601" cy="195601"/>
          </a:xfrm>
          <a:prstGeom prst="rect">
            <a:avLst/>
          </a:prstGeom>
          <a:noFill/>
          <a:ln>
            <a:noFill/>
          </a:ln>
        </p:spPr>
      </p:pic>
    </p:spTree>
    <p:extLst>
      <p:ext uri="{BB962C8B-B14F-4D97-AF65-F5344CB8AC3E}">
        <p14:creationId xmlns:p14="http://schemas.microsoft.com/office/powerpoint/2010/main" val="5570292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06. Icon List | Marker | Lime 1">
  <p:cSld name="06. Icon List | Marker | Lime 1">
    <p:bg>
      <p:bgPr>
        <a:solidFill>
          <a:schemeClr val="accent2"/>
        </a:solidFill>
        <a:effectLst/>
      </p:bgPr>
    </p:bg>
    <p:spTree>
      <p:nvGrpSpPr>
        <p:cNvPr id="1" name="Shape 8044"/>
        <p:cNvGrpSpPr/>
        <p:nvPr/>
      </p:nvGrpSpPr>
      <p:grpSpPr>
        <a:xfrm>
          <a:off x="0" y="0"/>
          <a:ext cx="0" cy="0"/>
          <a:chOff x="0" y="0"/>
          <a:chExt cx="0" cy="0"/>
        </a:xfrm>
      </p:grpSpPr>
      <p:sp>
        <p:nvSpPr>
          <p:cNvPr id="8045" name="Google Shape;8045;g2a39e3d515b_4_3499"/>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8046" name="Google Shape;8046;g2a39e3d515b_4_3499"/>
          <p:cNvSpPr txBox="1">
            <a:spLocks noGrp="1"/>
          </p:cNvSpPr>
          <p:nvPr>
            <p:ph type="title"/>
          </p:nvPr>
        </p:nvSpPr>
        <p:spPr>
          <a:xfrm>
            <a:off x="726833" y="2828544"/>
            <a:ext cx="3413600" cy="3728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8047" name="Google Shape;8047;g2a39e3d515b_4_3499"/>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8048" name="Google Shape;8048;g2a39e3d515b_4_3499"/>
          <p:cNvSpPr txBox="1">
            <a:spLocks noGrp="1"/>
          </p:cNvSpPr>
          <p:nvPr>
            <p:ph type="subTitle" idx="1"/>
          </p:nvPr>
        </p:nvSpPr>
        <p:spPr>
          <a:xfrm>
            <a:off x="726833" y="2548129"/>
            <a:ext cx="3535600" cy="2000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2000"/>
              <a:buNone/>
              <a:defRPr sz="1333">
                <a:solidFill>
                  <a:schemeClr val="lt1"/>
                </a:solidFill>
              </a:defRPr>
            </a:lvl1pPr>
            <a:lvl2pPr lvl="1" rtl="0">
              <a:spcBef>
                <a:spcPts val="0"/>
              </a:spcBef>
              <a:spcAft>
                <a:spcPts val="0"/>
              </a:spcAft>
              <a:buClr>
                <a:schemeClr val="lt1"/>
              </a:buClr>
              <a:buSzPts val="2000"/>
              <a:buNone/>
              <a:defRPr sz="1333">
                <a:solidFill>
                  <a:schemeClr val="lt1"/>
                </a:solidFill>
              </a:defRPr>
            </a:lvl2pPr>
            <a:lvl3pPr lvl="2" rtl="0">
              <a:spcBef>
                <a:spcPts val="0"/>
              </a:spcBef>
              <a:spcAft>
                <a:spcPts val="0"/>
              </a:spcAft>
              <a:buClr>
                <a:schemeClr val="lt1"/>
              </a:buClr>
              <a:buSzPts val="2000"/>
              <a:buNone/>
              <a:defRPr>
                <a:solidFill>
                  <a:schemeClr val="lt1"/>
                </a:solidFill>
              </a:defRPr>
            </a:lvl3pPr>
            <a:lvl4pPr lvl="3" rtl="0">
              <a:spcBef>
                <a:spcPts val="0"/>
              </a:spcBef>
              <a:spcAft>
                <a:spcPts val="0"/>
              </a:spcAft>
              <a:buClr>
                <a:schemeClr val="lt1"/>
              </a:buClr>
              <a:buSzPts val="2000"/>
              <a:buNone/>
              <a:defRPr sz="1333">
                <a:solidFill>
                  <a:schemeClr val="lt1"/>
                </a:solidFill>
              </a:defRPr>
            </a:lvl4pPr>
            <a:lvl5pPr lvl="4" rtl="0">
              <a:spcBef>
                <a:spcPts val="0"/>
              </a:spcBef>
              <a:spcAft>
                <a:spcPts val="0"/>
              </a:spcAft>
              <a:buClr>
                <a:schemeClr val="lt1"/>
              </a:buClr>
              <a:buSzPts val="2000"/>
              <a:buNone/>
              <a:defRPr sz="1333">
                <a:solidFill>
                  <a:schemeClr val="lt1"/>
                </a:solidFill>
              </a:defRPr>
            </a:lvl5pPr>
            <a:lvl6pPr lvl="5" rtl="0">
              <a:spcBef>
                <a:spcPts val="0"/>
              </a:spcBef>
              <a:spcAft>
                <a:spcPts val="0"/>
              </a:spcAft>
              <a:buClr>
                <a:schemeClr val="lt1"/>
              </a:buClr>
              <a:buSzPts val="2000"/>
              <a:buNone/>
              <a:defRPr sz="1333">
                <a:solidFill>
                  <a:schemeClr val="lt1"/>
                </a:solidFill>
              </a:defRPr>
            </a:lvl6pPr>
            <a:lvl7pPr lvl="6" rtl="0">
              <a:spcBef>
                <a:spcPts val="0"/>
              </a:spcBef>
              <a:spcAft>
                <a:spcPts val="0"/>
              </a:spcAft>
              <a:buClr>
                <a:schemeClr val="lt1"/>
              </a:buClr>
              <a:buSzPts val="2000"/>
              <a:buNone/>
              <a:defRPr sz="1333">
                <a:solidFill>
                  <a:schemeClr val="lt1"/>
                </a:solidFill>
              </a:defRPr>
            </a:lvl7pPr>
            <a:lvl8pPr lvl="7" rtl="0">
              <a:spcBef>
                <a:spcPts val="0"/>
              </a:spcBef>
              <a:spcAft>
                <a:spcPts val="0"/>
              </a:spcAft>
              <a:buClr>
                <a:schemeClr val="lt1"/>
              </a:buClr>
              <a:buSzPts val="2000"/>
              <a:buNone/>
              <a:defRPr sz="1333">
                <a:solidFill>
                  <a:schemeClr val="lt1"/>
                </a:solidFill>
              </a:defRPr>
            </a:lvl8pPr>
            <a:lvl9pPr lvl="8" rtl="0">
              <a:spcBef>
                <a:spcPts val="0"/>
              </a:spcBef>
              <a:spcAft>
                <a:spcPts val="0"/>
              </a:spcAft>
              <a:buClr>
                <a:schemeClr val="lt1"/>
              </a:buClr>
              <a:buSzPts val="2000"/>
              <a:buNone/>
              <a:defRPr sz="1333">
                <a:solidFill>
                  <a:schemeClr val="lt1"/>
                </a:solidFill>
              </a:defRPr>
            </a:lvl9pPr>
          </a:lstStyle>
          <a:p>
            <a:endParaRPr/>
          </a:p>
        </p:txBody>
      </p:sp>
      <p:pic>
        <p:nvPicPr>
          <p:cNvPr id="8049" name="Google Shape;8049;g2a39e3d515b_4_3499"/>
          <p:cNvPicPr preferRelativeResize="0"/>
          <p:nvPr/>
        </p:nvPicPr>
        <p:blipFill>
          <a:blip r:embed="rId2">
            <a:alphaModFix/>
          </a:blip>
          <a:stretch>
            <a:fillRect/>
          </a:stretch>
        </p:blipFill>
        <p:spPr>
          <a:xfrm>
            <a:off x="11091268" y="6413100"/>
            <a:ext cx="795941" cy="159200"/>
          </a:xfrm>
          <a:prstGeom prst="rect">
            <a:avLst/>
          </a:prstGeom>
          <a:noFill/>
          <a:ln>
            <a:noFill/>
          </a:ln>
        </p:spPr>
      </p:pic>
    </p:spTree>
    <p:extLst>
      <p:ext uri="{BB962C8B-B14F-4D97-AF65-F5344CB8AC3E}">
        <p14:creationId xmlns:p14="http://schemas.microsoft.com/office/powerpoint/2010/main" val="2994444040"/>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guide id="3" orient="horz">
          <p15:clr>
            <a:srgbClr val="FA7B17"/>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HNT Dark Blue blank no logo">
  <p:cSld name="HNT Dark Blue blank no logo">
    <p:bg>
      <p:bgPr>
        <a:solidFill>
          <a:srgbClr val="050C3A"/>
        </a:solidFill>
        <a:effectLst/>
      </p:bgPr>
    </p:bg>
    <p:spTree>
      <p:nvGrpSpPr>
        <p:cNvPr id="1" name="Shape 8050"/>
        <p:cNvGrpSpPr/>
        <p:nvPr/>
      </p:nvGrpSpPr>
      <p:grpSpPr>
        <a:xfrm>
          <a:off x="0" y="0"/>
          <a:ext cx="0" cy="0"/>
          <a:chOff x="0" y="0"/>
          <a:chExt cx="0" cy="0"/>
        </a:xfrm>
      </p:grpSpPr>
      <p:sp>
        <p:nvSpPr>
          <p:cNvPr id="8051" name="Google Shape;8051;g2a39e3d515b_4_3505"/>
          <p:cNvSpPr/>
          <p:nvPr/>
        </p:nvSpPr>
        <p:spPr>
          <a:xfrm>
            <a:off x="-63100" y="-126200"/>
            <a:ext cx="12305600" cy="7080400"/>
          </a:xfrm>
          <a:prstGeom prst="rect">
            <a:avLst/>
          </a:prstGeom>
          <a:solidFill>
            <a:srgbClr val="050C3A"/>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8052" name="Google Shape;8052;g2a39e3d515b_4_3505"/>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7183182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09. Chapter Breaker A | Light 1">
  <p:cSld name="09. Chapter Breaker A | Light 1">
    <p:bg>
      <p:bgPr>
        <a:solidFill>
          <a:schemeClr val="lt1"/>
        </a:solidFill>
        <a:effectLst/>
      </p:bgPr>
    </p:bg>
    <p:spTree>
      <p:nvGrpSpPr>
        <p:cNvPr id="1" name="Shape 8053"/>
        <p:cNvGrpSpPr/>
        <p:nvPr/>
      </p:nvGrpSpPr>
      <p:grpSpPr>
        <a:xfrm>
          <a:off x="0" y="0"/>
          <a:ext cx="0" cy="0"/>
          <a:chOff x="0" y="0"/>
          <a:chExt cx="0" cy="0"/>
        </a:xfrm>
      </p:grpSpPr>
      <p:sp>
        <p:nvSpPr>
          <p:cNvPr id="8054" name="Google Shape;8054;g2a39e3d515b_4_3508"/>
          <p:cNvSpPr txBox="1">
            <a:spLocks noGrp="1"/>
          </p:cNvSpPr>
          <p:nvPr>
            <p:ph type="title"/>
          </p:nvPr>
        </p:nvSpPr>
        <p:spPr>
          <a:xfrm>
            <a:off x="726833" y="2568404"/>
            <a:ext cx="6352000" cy="1316800"/>
          </a:xfrm>
          <a:prstGeom prst="rect">
            <a:avLst/>
          </a:prstGeom>
        </p:spPr>
        <p:txBody>
          <a:bodyPr spcFirstLastPara="1" wrap="square" lIns="0" tIns="0" rIns="0" bIns="0" anchor="b" anchorCtr="0">
            <a:noAutofit/>
          </a:bodyPr>
          <a:lstStyle>
            <a:lvl1pPr lvl="0" rtl="0">
              <a:spcBef>
                <a:spcPts val="0"/>
              </a:spcBef>
              <a:spcAft>
                <a:spcPts val="0"/>
              </a:spcAft>
              <a:buSzPts val="6400"/>
              <a:buNone/>
              <a:defRPr sz="4267"/>
            </a:lvl1pPr>
            <a:lvl2pPr lvl="1" rtl="0">
              <a:spcBef>
                <a:spcPts val="0"/>
              </a:spcBef>
              <a:spcAft>
                <a:spcPts val="0"/>
              </a:spcAft>
              <a:buSzPts val="5600"/>
              <a:buNone/>
              <a:defRPr/>
            </a:lvl2pPr>
            <a:lvl3pPr lvl="2" rtl="0">
              <a:spcBef>
                <a:spcPts val="0"/>
              </a:spcBef>
              <a:spcAft>
                <a:spcPts val="0"/>
              </a:spcAft>
              <a:buSzPts val="5600"/>
              <a:buNone/>
              <a:defRPr/>
            </a:lvl3pPr>
            <a:lvl4pPr lvl="3" rtl="0">
              <a:spcBef>
                <a:spcPts val="0"/>
              </a:spcBef>
              <a:spcAft>
                <a:spcPts val="0"/>
              </a:spcAft>
              <a:buSzPts val="5600"/>
              <a:buNone/>
              <a:defRPr/>
            </a:lvl4pPr>
            <a:lvl5pPr lvl="4" rtl="0">
              <a:spcBef>
                <a:spcPts val="0"/>
              </a:spcBef>
              <a:spcAft>
                <a:spcPts val="0"/>
              </a:spcAft>
              <a:buSzPts val="5600"/>
              <a:buNone/>
              <a:defRPr/>
            </a:lvl5pPr>
            <a:lvl6pPr lvl="5" rtl="0">
              <a:spcBef>
                <a:spcPts val="0"/>
              </a:spcBef>
              <a:spcAft>
                <a:spcPts val="0"/>
              </a:spcAft>
              <a:buSzPts val="5600"/>
              <a:buNone/>
              <a:defRPr/>
            </a:lvl6pPr>
            <a:lvl7pPr lvl="6" rtl="0">
              <a:spcBef>
                <a:spcPts val="0"/>
              </a:spcBef>
              <a:spcAft>
                <a:spcPts val="0"/>
              </a:spcAft>
              <a:buSzPts val="5600"/>
              <a:buNone/>
              <a:defRPr/>
            </a:lvl7pPr>
            <a:lvl8pPr lvl="7" rtl="0">
              <a:spcBef>
                <a:spcPts val="0"/>
              </a:spcBef>
              <a:spcAft>
                <a:spcPts val="0"/>
              </a:spcAft>
              <a:buSzPts val="5600"/>
              <a:buNone/>
              <a:defRPr/>
            </a:lvl8pPr>
            <a:lvl9pPr lvl="8" rtl="0">
              <a:spcBef>
                <a:spcPts val="0"/>
              </a:spcBef>
              <a:spcAft>
                <a:spcPts val="0"/>
              </a:spcAft>
              <a:buSzPts val="5600"/>
              <a:buNone/>
              <a:defRPr/>
            </a:lvl9pPr>
          </a:lstStyle>
          <a:p>
            <a:endParaRPr/>
          </a:p>
        </p:txBody>
      </p:sp>
      <p:sp>
        <p:nvSpPr>
          <p:cNvPr id="8055" name="Google Shape;8055;g2a39e3d515b_4_3508"/>
          <p:cNvSpPr txBox="1">
            <a:spLocks noGrp="1"/>
          </p:cNvSpPr>
          <p:nvPr>
            <p:ph type="subTitle" idx="1"/>
          </p:nvPr>
        </p:nvSpPr>
        <p:spPr>
          <a:xfrm>
            <a:off x="731520" y="4072128"/>
            <a:ext cx="6352000" cy="307713"/>
          </a:xfrm>
          <a:prstGeom prst="rect">
            <a:avLst/>
          </a:prstGeom>
        </p:spPr>
        <p:txBody>
          <a:bodyPr spcFirstLastPara="1" wrap="square" lIns="0" tIns="0" rIns="0" bIns="0" anchor="t" anchorCtr="0">
            <a:spAutoFit/>
          </a:bodyPr>
          <a:lstStyle>
            <a:lvl1pPr lvl="0" rtl="0">
              <a:spcBef>
                <a:spcPts val="0"/>
              </a:spcBef>
              <a:spcAft>
                <a:spcPts val="0"/>
              </a:spcAft>
              <a:buSzPts val="2000"/>
              <a:buNone/>
              <a:defRPr sz="1333"/>
            </a:lvl1pPr>
            <a:lvl2pPr lvl="1" rtl="0">
              <a:spcBef>
                <a:spcPts val="0"/>
              </a:spcBef>
              <a:spcAft>
                <a:spcPts val="0"/>
              </a:spcAft>
              <a:buSzPts val="2800"/>
              <a:buNone/>
              <a:defRPr/>
            </a:lvl2pPr>
            <a:lvl3pPr lvl="2" rtl="0">
              <a:spcBef>
                <a:spcPts val="0"/>
              </a:spcBef>
              <a:spcAft>
                <a:spcPts val="0"/>
              </a:spcAft>
              <a:buSzPts val="20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056" name="Google Shape;8056;g2a39e3d515b_4_3508"/>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spcBef>
                <a:spcPts val="0"/>
              </a:spcBef>
              <a:spcAft>
                <a:spcPts val="0"/>
              </a:spcAft>
              <a:buClr>
                <a:srgbClr val="000000"/>
              </a:buClr>
              <a:buSzPts val="2800"/>
              <a:buFont typeface="Inter"/>
              <a:buNone/>
            </a:pPr>
            <a:endParaRPr sz="1867">
              <a:solidFill>
                <a:srgbClr val="000000"/>
              </a:solidFill>
              <a:latin typeface="Inter"/>
              <a:ea typeface="Inter"/>
              <a:cs typeface="Inter"/>
              <a:sym typeface="Inter"/>
            </a:endParaRPr>
          </a:p>
        </p:txBody>
      </p:sp>
    </p:spTree>
    <p:extLst>
      <p:ext uri="{BB962C8B-B14F-4D97-AF65-F5344CB8AC3E}">
        <p14:creationId xmlns:p14="http://schemas.microsoft.com/office/powerpoint/2010/main" val="207785018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Pillars">
    <p:bg>
      <p:bgPr>
        <a:solidFill>
          <a:schemeClr val="bg1"/>
        </a:solid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0DB020D4-B9E0-4B56-9915-99C4912B22DD}"/>
              </a:ext>
            </a:extLst>
          </p:cNvPr>
          <p:cNvSpPr/>
          <p:nvPr userDrawn="1"/>
        </p:nvSpPr>
        <p:spPr>
          <a:xfrm>
            <a:off x="3" y="1584959"/>
            <a:ext cx="4072988" cy="4720735"/>
          </a:xfrm>
          <a:prstGeom prst="rect">
            <a:avLst/>
          </a:prstGeom>
          <a:solidFill>
            <a:srgbClr val="70C2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35" name="Rectangle 34">
            <a:extLst>
              <a:ext uri="{FF2B5EF4-FFF2-40B4-BE49-F238E27FC236}">
                <a16:creationId xmlns:a16="http://schemas.microsoft.com/office/drawing/2014/main" id="{AFAA0BA5-8D8D-4F26-81D4-5F1F5F571ACC}"/>
              </a:ext>
            </a:extLst>
          </p:cNvPr>
          <p:cNvSpPr/>
          <p:nvPr userDrawn="1"/>
        </p:nvSpPr>
        <p:spPr>
          <a:xfrm>
            <a:off x="4072989" y="1584953"/>
            <a:ext cx="4059507" cy="4720736"/>
          </a:xfrm>
          <a:prstGeom prst="rect">
            <a:avLst/>
          </a:pr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44" name="Rectangle 43">
            <a:extLst>
              <a:ext uri="{FF2B5EF4-FFF2-40B4-BE49-F238E27FC236}">
                <a16:creationId xmlns:a16="http://schemas.microsoft.com/office/drawing/2014/main" id="{7D0154B5-91CA-4D40-B2C8-274719D9004D}"/>
              </a:ext>
            </a:extLst>
          </p:cNvPr>
          <p:cNvSpPr/>
          <p:nvPr userDrawn="1"/>
        </p:nvSpPr>
        <p:spPr>
          <a:xfrm>
            <a:off x="8132493" y="1584942"/>
            <a:ext cx="4059507" cy="4720736"/>
          </a:xfrm>
          <a:prstGeom prst="rect">
            <a:avLst/>
          </a:prstGeom>
          <a:solidFill>
            <a:srgbClr val="D4CC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4" name="Title 1">
            <a:extLst>
              <a:ext uri="{FF2B5EF4-FFF2-40B4-BE49-F238E27FC236}">
                <a16:creationId xmlns:a16="http://schemas.microsoft.com/office/drawing/2014/main" id="{C4E3B39F-E016-446B-9DDB-5E4D2B9C0FA1}"/>
              </a:ext>
            </a:extLst>
          </p:cNvPr>
          <p:cNvSpPr>
            <a:spLocks noGrp="1"/>
          </p:cNvSpPr>
          <p:nvPr userDrawn="1">
            <p:ph type="title" hasCustomPrompt="1"/>
          </p:nvPr>
        </p:nvSpPr>
        <p:spPr>
          <a:xfrm>
            <a:off x="3745250" y="366245"/>
            <a:ext cx="4701511" cy="436093"/>
          </a:xfrm>
          <a:prstGeom prst="rect">
            <a:avLst/>
          </a:prstGeom>
        </p:spPr>
        <p:txBody>
          <a:bodyPr lIns="0">
            <a:noAutofit/>
          </a:bodyPr>
          <a:lstStyle>
            <a:lvl1pPr algn="ctr">
              <a:defRPr sz="2700" b="1">
                <a:solidFill>
                  <a:srgbClr val="37465E"/>
                </a:solidFill>
                <a:latin typeface="Raleway" panose="020B0503030101060003" pitchFamily="34" charset="0"/>
              </a:defRPr>
            </a:lvl1pPr>
          </a:lstStyle>
          <a:p>
            <a:r>
              <a:rPr lang="en-US" dirty="0"/>
              <a:t>Content Headline</a:t>
            </a:r>
          </a:p>
        </p:txBody>
      </p:sp>
      <p:cxnSp>
        <p:nvCxnSpPr>
          <p:cNvPr id="29" name="Straight Connector 28">
            <a:extLst>
              <a:ext uri="{FF2B5EF4-FFF2-40B4-BE49-F238E27FC236}">
                <a16:creationId xmlns:a16="http://schemas.microsoft.com/office/drawing/2014/main" id="{8CAFA596-9110-4DB0-BEDF-C35A24B5F476}"/>
              </a:ext>
            </a:extLst>
          </p:cNvPr>
          <p:cNvCxnSpPr>
            <a:cxnSpLocks/>
          </p:cNvCxnSpPr>
          <p:nvPr userDrawn="1"/>
        </p:nvCxnSpPr>
        <p:spPr>
          <a:xfrm>
            <a:off x="4852770" y="1086939"/>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28" name="Text Placeholder 2">
            <a:extLst>
              <a:ext uri="{FF2B5EF4-FFF2-40B4-BE49-F238E27FC236}">
                <a16:creationId xmlns:a16="http://schemas.microsoft.com/office/drawing/2014/main" id="{6AAC8EBB-713E-4854-8065-BBE3A031CB8C}"/>
              </a:ext>
            </a:extLst>
          </p:cNvPr>
          <p:cNvSpPr>
            <a:spLocks noGrp="1"/>
          </p:cNvSpPr>
          <p:nvPr userDrawn="1">
            <p:ph type="body" idx="1" hasCustomPrompt="1"/>
          </p:nvPr>
        </p:nvSpPr>
        <p:spPr>
          <a:xfrm>
            <a:off x="1202138" y="3318822"/>
            <a:ext cx="1654279" cy="307579"/>
          </a:xfrm>
          <a:prstGeom prst="rect">
            <a:avLst/>
          </a:prstGeom>
        </p:spPr>
        <p:txBody>
          <a:bodyPr lIns="0" rIns="0" anchor="t" anchorCtr="0">
            <a:noAutofit/>
          </a:bodyPr>
          <a:lstStyle>
            <a:lvl1pPr marL="0" indent="0" algn="ctr">
              <a:buNone/>
              <a:defRPr sz="13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1</a:t>
            </a:r>
          </a:p>
        </p:txBody>
      </p:sp>
      <p:sp>
        <p:nvSpPr>
          <p:cNvPr id="32" name="Text Placeholder 3">
            <a:extLst>
              <a:ext uri="{FF2B5EF4-FFF2-40B4-BE49-F238E27FC236}">
                <a16:creationId xmlns:a16="http://schemas.microsoft.com/office/drawing/2014/main" id="{BC190AF0-8B77-4D50-ADF4-6955365DC96A}"/>
              </a:ext>
            </a:extLst>
          </p:cNvPr>
          <p:cNvSpPr>
            <a:spLocks noGrp="1"/>
          </p:cNvSpPr>
          <p:nvPr userDrawn="1">
            <p:ph type="body" sz="half" idx="20" hasCustomPrompt="1"/>
          </p:nvPr>
        </p:nvSpPr>
        <p:spPr>
          <a:xfrm>
            <a:off x="189793" y="4185210"/>
            <a:ext cx="3678963" cy="1467982"/>
          </a:xfrm>
          <a:prstGeom prst="rect">
            <a:avLst/>
          </a:prstGeom>
        </p:spPr>
        <p:txBody>
          <a:bodyPr lIns="0" rIns="0">
            <a:noAutofit/>
          </a:bodyPr>
          <a:lstStyle>
            <a:lvl1pPr marL="0" marR="0" indent="0" algn="ctr" defTabSz="685783" rtl="0" eaLnBrk="1" fontAlgn="auto" latinLnBrk="0" hangingPunct="1">
              <a:lnSpc>
                <a:spcPct val="100000"/>
              </a:lnSpc>
              <a:spcBef>
                <a:spcPts val="0"/>
              </a:spcBef>
              <a:spcAft>
                <a:spcPts val="900"/>
              </a:spcAft>
              <a:buClr>
                <a:srgbClr val="EF8A44"/>
              </a:buClr>
              <a:buSzTx/>
              <a:buFont typeface="+mj-lt"/>
              <a:buNone/>
              <a:tabLst/>
              <a:defRPr sz="900" b="1" cap="all"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a:t>
            </a:r>
          </a:p>
          <a:p>
            <a:pPr lvl="0"/>
            <a:r>
              <a:rPr lang="en-US" dirty="0"/>
              <a:t>Morbi </a:t>
            </a:r>
            <a:r>
              <a:rPr lang="en-US" dirty="0" err="1"/>
              <a:t>ullamcorper</a:t>
            </a:r>
            <a:r>
              <a:rPr lang="en-US" dirty="0"/>
              <a:t> </a:t>
            </a:r>
            <a:r>
              <a:rPr lang="en-US" dirty="0" err="1"/>
              <a:t>nunc</a:t>
            </a:r>
            <a:r>
              <a:rPr lang="en-US" dirty="0"/>
              <a:t> at </a:t>
            </a:r>
            <a:r>
              <a:rPr lang="en-US" dirty="0" err="1"/>
              <a:t>tincidunt</a:t>
            </a:r>
            <a:r>
              <a:rPr lang="en-US" dirty="0"/>
              <a:t> </a:t>
            </a:r>
            <a:r>
              <a:rPr lang="en-US" dirty="0" err="1"/>
              <a:t>tincidunt</a:t>
            </a:r>
            <a:r>
              <a:rPr lang="en-US" dirty="0"/>
              <a:t>.</a:t>
            </a:r>
          </a:p>
          <a:p>
            <a:pPr lvl="0"/>
            <a:r>
              <a:rPr lang="en-US" dirty="0"/>
              <a:t>Ut </a:t>
            </a:r>
            <a:r>
              <a:rPr lang="en-US" dirty="0" err="1"/>
              <a:t>dapibus</a:t>
            </a:r>
            <a:r>
              <a:rPr lang="en-US" dirty="0"/>
              <a:t> </a:t>
            </a:r>
            <a:r>
              <a:rPr lang="en-US" dirty="0" err="1"/>
              <a:t>eros</a:t>
            </a:r>
            <a:r>
              <a:rPr lang="en-US" dirty="0"/>
              <a:t> a mi maximus </a:t>
            </a:r>
            <a:r>
              <a:rPr lang="en-US" dirty="0" err="1"/>
              <a:t>aliquam</a:t>
            </a:r>
            <a:r>
              <a:rPr lang="en-US" dirty="0"/>
              <a:t>.</a:t>
            </a:r>
          </a:p>
          <a:p>
            <a:pPr lvl="0"/>
            <a:r>
              <a:rPr lang="en-US" dirty="0" err="1"/>
              <a:t>Curabitur</a:t>
            </a:r>
            <a:r>
              <a:rPr lang="en-US" dirty="0"/>
              <a:t> id ex </a:t>
            </a:r>
            <a:r>
              <a:rPr lang="en-US" dirty="0" err="1"/>
              <a:t>tincidunt</a:t>
            </a:r>
            <a:r>
              <a:rPr lang="en-US" dirty="0"/>
              <a:t>, </a:t>
            </a:r>
            <a:r>
              <a:rPr lang="en-US" dirty="0" err="1"/>
              <a:t>luctus</a:t>
            </a:r>
            <a:r>
              <a:rPr lang="en-US" dirty="0"/>
              <a:t> </a:t>
            </a:r>
            <a:r>
              <a:rPr lang="en-US" dirty="0" err="1"/>
              <a:t>turpis</a:t>
            </a:r>
            <a:r>
              <a:rPr lang="en-US" dirty="0"/>
              <a:t> in, </a:t>
            </a:r>
            <a:r>
              <a:rPr lang="en-US" dirty="0" err="1"/>
              <a:t>pretium</a:t>
            </a:r>
            <a:r>
              <a:rPr lang="en-US" dirty="0"/>
              <a:t> </a:t>
            </a:r>
            <a:r>
              <a:rPr lang="en-US" dirty="0" err="1"/>
              <a:t>tellus</a:t>
            </a:r>
            <a:r>
              <a:rPr lang="en-US" dirty="0"/>
              <a:t>.</a:t>
            </a:r>
          </a:p>
        </p:txBody>
      </p:sp>
      <p:cxnSp>
        <p:nvCxnSpPr>
          <p:cNvPr id="34" name="Straight Connector 33">
            <a:extLst>
              <a:ext uri="{FF2B5EF4-FFF2-40B4-BE49-F238E27FC236}">
                <a16:creationId xmlns:a16="http://schemas.microsoft.com/office/drawing/2014/main" id="{189D7F11-550C-45B0-9A23-3426F2B224AB}"/>
              </a:ext>
            </a:extLst>
          </p:cNvPr>
          <p:cNvCxnSpPr>
            <a:cxnSpLocks/>
          </p:cNvCxnSpPr>
          <p:nvPr userDrawn="1"/>
        </p:nvCxnSpPr>
        <p:spPr>
          <a:xfrm flipH="1">
            <a:off x="-87087" y="1584942"/>
            <a:ext cx="4160075" cy="0"/>
          </a:xfrm>
          <a:prstGeom prst="line">
            <a:avLst/>
          </a:prstGeom>
          <a:ln w="98425">
            <a:solidFill>
              <a:srgbClr val="BDE3E8"/>
            </a:solidFill>
          </a:ln>
        </p:spPr>
        <p:style>
          <a:lnRef idx="1">
            <a:schemeClr val="accent1"/>
          </a:lnRef>
          <a:fillRef idx="0">
            <a:schemeClr val="accent1"/>
          </a:fillRef>
          <a:effectRef idx="0">
            <a:schemeClr val="accent1"/>
          </a:effectRef>
          <a:fontRef idx="minor">
            <a:schemeClr val="tx1"/>
          </a:fontRef>
        </p:style>
      </p:cxnSp>
      <p:sp>
        <p:nvSpPr>
          <p:cNvPr id="36" name="Text Placeholder 2">
            <a:extLst>
              <a:ext uri="{FF2B5EF4-FFF2-40B4-BE49-F238E27FC236}">
                <a16:creationId xmlns:a16="http://schemas.microsoft.com/office/drawing/2014/main" id="{5D16C46F-8C34-467C-A486-08610D321D5F}"/>
              </a:ext>
            </a:extLst>
          </p:cNvPr>
          <p:cNvSpPr>
            <a:spLocks noGrp="1"/>
          </p:cNvSpPr>
          <p:nvPr userDrawn="1">
            <p:ph type="body" idx="21" hasCustomPrompt="1"/>
          </p:nvPr>
        </p:nvSpPr>
        <p:spPr>
          <a:xfrm>
            <a:off x="5286767" y="3318723"/>
            <a:ext cx="1629152" cy="307579"/>
          </a:xfrm>
          <a:prstGeom prst="rect">
            <a:avLst/>
          </a:prstGeom>
        </p:spPr>
        <p:txBody>
          <a:bodyPr lIns="0" rIns="0" anchor="t" anchorCtr="0">
            <a:noAutofit/>
          </a:bodyPr>
          <a:lstStyle>
            <a:lvl1pPr marL="0" indent="0" algn="ctr">
              <a:buNone/>
              <a:defRPr sz="13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2</a:t>
            </a:r>
          </a:p>
        </p:txBody>
      </p:sp>
      <p:sp>
        <p:nvSpPr>
          <p:cNvPr id="37" name="Text Placeholder 3">
            <a:extLst>
              <a:ext uri="{FF2B5EF4-FFF2-40B4-BE49-F238E27FC236}">
                <a16:creationId xmlns:a16="http://schemas.microsoft.com/office/drawing/2014/main" id="{AF5DF698-3519-493E-A397-9C623AF8C5EE}"/>
              </a:ext>
            </a:extLst>
          </p:cNvPr>
          <p:cNvSpPr>
            <a:spLocks noGrp="1"/>
          </p:cNvSpPr>
          <p:nvPr userDrawn="1">
            <p:ph type="body" sz="half" idx="22" hasCustomPrompt="1"/>
          </p:nvPr>
        </p:nvSpPr>
        <p:spPr>
          <a:xfrm>
            <a:off x="4277220" y="4185210"/>
            <a:ext cx="3637560" cy="1467982"/>
          </a:xfrm>
          <a:prstGeom prst="rect">
            <a:avLst/>
          </a:prstGeom>
        </p:spPr>
        <p:txBody>
          <a:bodyPr lIns="0" rIns="0">
            <a:noAutofit/>
          </a:bodyPr>
          <a:lstStyle>
            <a:lvl1pPr marL="0" marR="0" indent="0" algn="ctr" defTabSz="685783" rtl="0" eaLnBrk="1" fontAlgn="auto" latinLnBrk="0" hangingPunct="1">
              <a:lnSpc>
                <a:spcPct val="100000"/>
              </a:lnSpc>
              <a:spcBef>
                <a:spcPts val="0"/>
              </a:spcBef>
              <a:spcAft>
                <a:spcPts val="900"/>
              </a:spcAft>
              <a:buClr>
                <a:srgbClr val="EF8A44"/>
              </a:buClr>
              <a:buSzTx/>
              <a:buFont typeface="+mj-lt"/>
              <a:buNone/>
              <a:tabLst/>
              <a:defRPr sz="900" b="1" cap="all"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a:t>
            </a:r>
          </a:p>
          <a:p>
            <a:pPr lvl="0"/>
            <a:r>
              <a:rPr lang="en-US" dirty="0"/>
              <a:t>Morbi </a:t>
            </a:r>
            <a:r>
              <a:rPr lang="en-US" dirty="0" err="1"/>
              <a:t>ullamcorper</a:t>
            </a:r>
            <a:r>
              <a:rPr lang="en-US" dirty="0"/>
              <a:t> </a:t>
            </a:r>
            <a:r>
              <a:rPr lang="en-US" dirty="0" err="1"/>
              <a:t>nunc</a:t>
            </a:r>
            <a:r>
              <a:rPr lang="en-US" dirty="0"/>
              <a:t> at </a:t>
            </a:r>
            <a:r>
              <a:rPr lang="en-US" dirty="0" err="1"/>
              <a:t>tincidunt</a:t>
            </a:r>
            <a:r>
              <a:rPr lang="en-US" dirty="0"/>
              <a:t> </a:t>
            </a:r>
            <a:r>
              <a:rPr lang="en-US" dirty="0" err="1"/>
              <a:t>tincidunt</a:t>
            </a:r>
            <a:r>
              <a:rPr lang="en-US" dirty="0"/>
              <a:t>.</a:t>
            </a:r>
          </a:p>
          <a:p>
            <a:pPr lvl="0"/>
            <a:r>
              <a:rPr lang="en-US" dirty="0"/>
              <a:t>Ut </a:t>
            </a:r>
            <a:r>
              <a:rPr lang="en-US" dirty="0" err="1"/>
              <a:t>dapibus</a:t>
            </a:r>
            <a:r>
              <a:rPr lang="en-US" dirty="0"/>
              <a:t> </a:t>
            </a:r>
            <a:r>
              <a:rPr lang="en-US" dirty="0" err="1"/>
              <a:t>eros</a:t>
            </a:r>
            <a:r>
              <a:rPr lang="en-US" dirty="0"/>
              <a:t> a mi maximus </a:t>
            </a:r>
            <a:r>
              <a:rPr lang="en-US" dirty="0" err="1"/>
              <a:t>aliquam</a:t>
            </a:r>
            <a:r>
              <a:rPr lang="en-US" dirty="0"/>
              <a:t>.</a:t>
            </a:r>
          </a:p>
          <a:p>
            <a:pPr lvl="0"/>
            <a:r>
              <a:rPr lang="en-US" dirty="0" err="1"/>
              <a:t>Curabitur</a:t>
            </a:r>
            <a:r>
              <a:rPr lang="en-US" dirty="0"/>
              <a:t> id ex </a:t>
            </a:r>
            <a:r>
              <a:rPr lang="en-US" dirty="0" err="1"/>
              <a:t>tincidunt</a:t>
            </a:r>
            <a:r>
              <a:rPr lang="en-US" dirty="0"/>
              <a:t>, </a:t>
            </a:r>
            <a:r>
              <a:rPr lang="en-US" dirty="0" err="1"/>
              <a:t>luctus</a:t>
            </a:r>
            <a:r>
              <a:rPr lang="en-US" dirty="0"/>
              <a:t> </a:t>
            </a:r>
            <a:r>
              <a:rPr lang="en-US" dirty="0" err="1"/>
              <a:t>turpis</a:t>
            </a:r>
            <a:r>
              <a:rPr lang="en-US" dirty="0"/>
              <a:t> in, </a:t>
            </a:r>
            <a:r>
              <a:rPr lang="en-US" dirty="0" err="1"/>
              <a:t>pretium</a:t>
            </a:r>
            <a:r>
              <a:rPr lang="en-US" dirty="0"/>
              <a:t> </a:t>
            </a:r>
            <a:r>
              <a:rPr lang="en-US" dirty="0" err="1"/>
              <a:t>tellus</a:t>
            </a:r>
            <a:r>
              <a:rPr lang="en-US" dirty="0"/>
              <a:t>.</a:t>
            </a:r>
          </a:p>
        </p:txBody>
      </p:sp>
      <p:cxnSp>
        <p:nvCxnSpPr>
          <p:cNvPr id="38" name="Straight Connector 37">
            <a:extLst>
              <a:ext uri="{FF2B5EF4-FFF2-40B4-BE49-F238E27FC236}">
                <a16:creationId xmlns:a16="http://schemas.microsoft.com/office/drawing/2014/main" id="{4171056F-F6E0-46D8-B17F-EE0B76F2BA5F}"/>
              </a:ext>
            </a:extLst>
          </p:cNvPr>
          <p:cNvCxnSpPr>
            <a:cxnSpLocks/>
          </p:cNvCxnSpPr>
          <p:nvPr userDrawn="1"/>
        </p:nvCxnSpPr>
        <p:spPr>
          <a:xfrm flipH="1">
            <a:off x="4072989" y="1584942"/>
            <a:ext cx="4059504" cy="0"/>
          </a:xfrm>
          <a:prstGeom prst="line">
            <a:avLst/>
          </a:prstGeom>
          <a:ln w="98425">
            <a:solidFill>
              <a:srgbClr val="546980"/>
            </a:solidFill>
          </a:ln>
        </p:spPr>
        <p:style>
          <a:lnRef idx="1">
            <a:schemeClr val="accent1"/>
          </a:lnRef>
          <a:fillRef idx="0">
            <a:schemeClr val="accent1"/>
          </a:fillRef>
          <a:effectRef idx="0">
            <a:schemeClr val="accent1"/>
          </a:effectRef>
          <a:fontRef idx="minor">
            <a:schemeClr val="tx1"/>
          </a:fontRef>
        </p:style>
      </p:cxnSp>
      <p:sp>
        <p:nvSpPr>
          <p:cNvPr id="45" name="Text Placeholder 2">
            <a:extLst>
              <a:ext uri="{FF2B5EF4-FFF2-40B4-BE49-F238E27FC236}">
                <a16:creationId xmlns:a16="http://schemas.microsoft.com/office/drawing/2014/main" id="{D8BE2765-570C-4D2C-9816-A5F2432D8CE8}"/>
              </a:ext>
            </a:extLst>
          </p:cNvPr>
          <p:cNvSpPr>
            <a:spLocks noGrp="1"/>
          </p:cNvSpPr>
          <p:nvPr userDrawn="1">
            <p:ph type="body" idx="23" hasCustomPrompt="1"/>
          </p:nvPr>
        </p:nvSpPr>
        <p:spPr>
          <a:xfrm>
            <a:off x="8814462" y="3318822"/>
            <a:ext cx="2695575" cy="307579"/>
          </a:xfrm>
          <a:prstGeom prst="rect">
            <a:avLst/>
          </a:prstGeom>
        </p:spPr>
        <p:txBody>
          <a:bodyPr lIns="0" rIns="0" anchor="t" anchorCtr="0">
            <a:noAutofit/>
          </a:bodyPr>
          <a:lstStyle>
            <a:lvl1pPr marL="0" indent="0" algn="ctr">
              <a:buNone/>
              <a:defRPr sz="13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3</a:t>
            </a:r>
          </a:p>
        </p:txBody>
      </p:sp>
      <p:sp>
        <p:nvSpPr>
          <p:cNvPr id="46" name="Text Placeholder 3">
            <a:extLst>
              <a:ext uri="{FF2B5EF4-FFF2-40B4-BE49-F238E27FC236}">
                <a16:creationId xmlns:a16="http://schemas.microsoft.com/office/drawing/2014/main" id="{11D0D556-D1A7-407F-8771-90DAA129969C}"/>
              </a:ext>
            </a:extLst>
          </p:cNvPr>
          <p:cNvSpPr>
            <a:spLocks noGrp="1"/>
          </p:cNvSpPr>
          <p:nvPr userDrawn="1">
            <p:ph type="body" sz="half" idx="24" hasCustomPrompt="1"/>
          </p:nvPr>
        </p:nvSpPr>
        <p:spPr>
          <a:xfrm>
            <a:off x="8350207" y="4185210"/>
            <a:ext cx="3624080" cy="1467982"/>
          </a:xfrm>
          <a:prstGeom prst="rect">
            <a:avLst/>
          </a:prstGeom>
        </p:spPr>
        <p:txBody>
          <a:bodyPr lIns="0" rIns="0">
            <a:noAutofit/>
          </a:bodyPr>
          <a:lstStyle>
            <a:lvl1pPr marL="0" marR="0" indent="0" algn="ctr" defTabSz="685783" rtl="0" eaLnBrk="1" fontAlgn="auto" latinLnBrk="0" hangingPunct="1">
              <a:lnSpc>
                <a:spcPct val="100000"/>
              </a:lnSpc>
              <a:spcBef>
                <a:spcPts val="0"/>
              </a:spcBef>
              <a:spcAft>
                <a:spcPts val="900"/>
              </a:spcAft>
              <a:buClr>
                <a:srgbClr val="EF8A44"/>
              </a:buClr>
              <a:buSzTx/>
              <a:buFont typeface="+mj-lt"/>
              <a:buNone/>
              <a:tabLst/>
              <a:defRPr sz="900" b="1" cap="all"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a:t>
            </a:r>
          </a:p>
          <a:p>
            <a:pPr lvl="0"/>
            <a:r>
              <a:rPr lang="en-US" dirty="0"/>
              <a:t>Morbi </a:t>
            </a:r>
            <a:r>
              <a:rPr lang="en-US" dirty="0" err="1"/>
              <a:t>ullamcorper</a:t>
            </a:r>
            <a:r>
              <a:rPr lang="en-US" dirty="0"/>
              <a:t> </a:t>
            </a:r>
            <a:r>
              <a:rPr lang="en-US" dirty="0" err="1"/>
              <a:t>nunc</a:t>
            </a:r>
            <a:r>
              <a:rPr lang="en-US" dirty="0"/>
              <a:t> at </a:t>
            </a:r>
            <a:r>
              <a:rPr lang="en-US" dirty="0" err="1"/>
              <a:t>tincidunt</a:t>
            </a:r>
            <a:r>
              <a:rPr lang="en-US" dirty="0"/>
              <a:t> </a:t>
            </a:r>
            <a:r>
              <a:rPr lang="en-US" dirty="0" err="1"/>
              <a:t>tincidunt</a:t>
            </a:r>
            <a:r>
              <a:rPr lang="en-US" dirty="0"/>
              <a:t>.</a:t>
            </a:r>
          </a:p>
          <a:p>
            <a:pPr lvl="0"/>
            <a:r>
              <a:rPr lang="en-US" dirty="0"/>
              <a:t>Ut </a:t>
            </a:r>
            <a:r>
              <a:rPr lang="en-US" dirty="0" err="1"/>
              <a:t>dapibus</a:t>
            </a:r>
            <a:r>
              <a:rPr lang="en-US" dirty="0"/>
              <a:t> </a:t>
            </a:r>
            <a:r>
              <a:rPr lang="en-US" dirty="0" err="1"/>
              <a:t>eros</a:t>
            </a:r>
            <a:r>
              <a:rPr lang="en-US" dirty="0"/>
              <a:t> a mi maximus </a:t>
            </a:r>
            <a:r>
              <a:rPr lang="en-US" dirty="0" err="1"/>
              <a:t>aliquam</a:t>
            </a:r>
            <a:r>
              <a:rPr lang="en-US" dirty="0"/>
              <a:t>.</a:t>
            </a:r>
          </a:p>
          <a:p>
            <a:pPr lvl="0"/>
            <a:r>
              <a:rPr lang="en-US" dirty="0" err="1"/>
              <a:t>Curabitur</a:t>
            </a:r>
            <a:r>
              <a:rPr lang="en-US" dirty="0"/>
              <a:t> id ex </a:t>
            </a:r>
            <a:r>
              <a:rPr lang="en-US" dirty="0" err="1"/>
              <a:t>tincidunt</a:t>
            </a:r>
            <a:r>
              <a:rPr lang="en-US" dirty="0"/>
              <a:t>, </a:t>
            </a:r>
            <a:r>
              <a:rPr lang="en-US" dirty="0" err="1"/>
              <a:t>luctus</a:t>
            </a:r>
            <a:r>
              <a:rPr lang="en-US" dirty="0"/>
              <a:t> </a:t>
            </a:r>
            <a:r>
              <a:rPr lang="en-US" dirty="0" err="1"/>
              <a:t>turpis</a:t>
            </a:r>
            <a:r>
              <a:rPr lang="en-US" dirty="0"/>
              <a:t> in, </a:t>
            </a:r>
            <a:r>
              <a:rPr lang="en-US" dirty="0" err="1"/>
              <a:t>pretium</a:t>
            </a:r>
            <a:r>
              <a:rPr lang="en-US" dirty="0"/>
              <a:t> </a:t>
            </a:r>
            <a:r>
              <a:rPr lang="en-US" dirty="0" err="1"/>
              <a:t>tellus</a:t>
            </a:r>
            <a:r>
              <a:rPr lang="en-US" dirty="0"/>
              <a:t>.</a:t>
            </a:r>
          </a:p>
        </p:txBody>
      </p:sp>
      <p:cxnSp>
        <p:nvCxnSpPr>
          <p:cNvPr id="47" name="Straight Connector 46">
            <a:extLst>
              <a:ext uri="{FF2B5EF4-FFF2-40B4-BE49-F238E27FC236}">
                <a16:creationId xmlns:a16="http://schemas.microsoft.com/office/drawing/2014/main" id="{2F49F00E-0AFC-4F21-9F6B-E504E9188D26}"/>
              </a:ext>
            </a:extLst>
          </p:cNvPr>
          <p:cNvCxnSpPr>
            <a:cxnSpLocks/>
          </p:cNvCxnSpPr>
          <p:nvPr userDrawn="1"/>
        </p:nvCxnSpPr>
        <p:spPr>
          <a:xfrm flipH="1">
            <a:off x="8132495" y="1584942"/>
            <a:ext cx="4059508" cy="0"/>
          </a:xfrm>
          <a:prstGeom prst="line">
            <a:avLst/>
          </a:prstGeom>
          <a:ln w="98425">
            <a:solidFill>
              <a:srgbClr val="F2F2F2"/>
            </a:solidFill>
          </a:ln>
        </p:spPr>
        <p:style>
          <a:lnRef idx="1">
            <a:schemeClr val="accent1"/>
          </a:lnRef>
          <a:fillRef idx="0">
            <a:schemeClr val="accent1"/>
          </a:fillRef>
          <a:effectRef idx="0">
            <a:schemeClr val="accent1"/>
          </a:effectRef>
          <a:fontRef idx="minor">
            <a:schemeClr val="tx1"/>
          </a:fontRef>
        </p:style>
      </p:cxnSp>
      <p:pic>
        <p:nvPicPr>
          <p:cNvPr id="20" name="Picture 19" descr="A picture containing drawing&#10;&#10;Description automatically generated">
            <a:extLst>
              <a:ext uri="{FF2B5EF4-FFF2-40B4-BE49-F238E27FC236}">
                <a16:creationId xmlns:a16="http://schemas.microsoft.com/office/drawing/2014/main" id="{CF104481-FD6F-4F40-A716-07D0DE2B782F}"/>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cxnSp>
        <p:nvCxnSpPr>
          <p:cNvPr id="23" name="Straight Connector 22">
            <a:extLst>
              <a:ext uri="{FF2B5EF4-FFF2-40B4-BE49-F238E27FC236}">
                <a16:creationId xmlns:a16="http://schemas.microsoft.com/office/drawing/2014/main" id="{7913DCE2-9520-4777-B2E5-2C0FF4E81775}"/>
              </a:ext>
            </a:extLst>
          </p:cNvPr>
          <p:cNvCxnSpPr>
            <a:cxnSpLocks/>
          </p:cNvCxnSpPr>
          <p:nvPr userDrawn="1"/>
        </p:nvCxnSpPr>
        <p:spPr>
          <a:xfrm>
            <a:off x="5189525" y="3958128"/>
            <a:ext cx="1812955" cy="0"/>
          </a:xfrm>
          <a:prstGeom prst="line">
            <a:avLst/>
          </a:prstGeom>
          <a:ln w="28575">
            <a:solidFill>
              <a:srgbClr val="546980"/>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7A3DDAD6-BF7A-4881-9D6C-E08EB575D86A}"/>
              </a:ext>
            </a:extLst>
          </p:cNvPr>
          <p:cNvCxnSpPr>
            <a:cxnSpLocks/>
          </p:cNvCxnSpPr>
          <p:nvPr userDrawn="1"/>
        </p:nvCxnSpPr>
        <p:spPr>
          <a:xfrm>
            <a:off x="1160897" y="3958128"/>
            <a:ext cx="1812955" cy="0"/>
          </a:xfrm>
          <a:prstGeom prst="line">
            <a:avLst/>
          </a:prstGeom>
          <a:ln w="28575">
            <a:solidFill>
              <a:srgbClr val="BDE3E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A26CE91-7363-4D07-91B5-DB3CB01291C6}"/>
              </a:ext>
            </a:extLst>
          </p:cNvPr>
          <p:cNvCxnSpPr>
            <a:cxnSpLocks/>
          </p:cNvCxnSpPr>
          <p:nvPr userDrawn="1"/>
        </p:nvCxnSpPr>
        <p:spPr>
          <a:xfrm>
            <a:off x="9274821" y="3958128"/>
            <a:ext cx="1812955" cy="0"/>
          </a:xfrm>
          <a:prstGeom prst="line">
            <a:avLst/>
          </a:prstGeom>
          <a:ln w="28575">
            <a:solidFill>
              <a:srgbClr val="F2F2F2"/>
            </a:solidFill>
          </a:ln>
        </p:spPr>
        <p:style>
          <a:lnRef idx="1">
            <a:schemeClr val="accent1"/>
          </a:lnRef>
          <a:fillRef idx="0">
            <a:schemeClr val="accent1"/>
          </a:fillRef>
          <a:effectRef idx="0">
            <a:schemeClr val="accent1"/>
          </a:effectRef>
          <a:fontRef idx="minor">
            <a:schemeClr val="tx1"/>
          </a:fontRef>
        </p:style>
      </p:cxnSp>
      <p:sp>
        <p:nvSpPr>
          <p:cNvPr id="39" name="Slide Number Placeholder 5">
            <a:extLst>
              <a:ext uri="{FF2B5EF4-FFF2-40B4-BE49-F238E27FC236}">
                <a16:creationId xmlns:a16="http://schemas.microsoft.com/office/drawing/2014/main" id="{5467906F-2E50-4596-A9B9-E8F2B67377EA}"/>
              </a:ext>
            </a:extLst>
          </p:cNvPr>
          <p:cNvSpPr>
            <a:spLocks noGrp="1"/>
          </p:cNvSpPr>
          <p:nvPr userDrawn="1">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40" name="Footer Placeholder 4">
            <a:extLst>
              <a:ext uri="{FF2B5EF4-FFF2-40B4-BE49-F238E27FC236}">
                <a16:creationId xmlns:a16="http://schemas.microsoft.com/office/drawing/2014/main" id="{54AB913A-6D79-4CA9-BFC6-0E021B581985}"/>
              </a:ext>
            </a:extLst>
          </p:cNvPr>
          <p:cNvSpPr>
            <a:spLocks noGrp="1"/>
          </p:cNvSpPr>
          <p:nvPr userDrawn="1">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1686682251"/>
      </p:ext>
    </p:extLst>
  </p:cSld>
  <p:clrMapOvr>
    <a:masterClrMapping/>
  </p:clrMapOvr>
  <p:extLst>
    <p:ext uri="{DCECCB84-F9BA-43D5-87BE-67443E8EF086}">
      <p15:sldGuideLst xmlns:p15="http://schemas.microsoft.com/office/powerpoint/2012/main">
        <p15:guide id="1" orient="horz" pos="3216" userDrawn="1">
          <p15:clr>
            <a:srgbClr val="FBAE40"/>
          </p15:clr>
        </p15:guide>
        <p15:guide id="2" pos="5120" userDrawn="1">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05. Numbers and Stats List | Numbered Cyan | 3 up 1">
  <p:cSld name="05. Numbers and Stats List | Numbered Cyan | 3 up 1">
    <p:bg>
      <p:bgPr>
        <a:solidFill>
          <a:srgbClr val="E5E6F6"/>
        </a:solidFill>
        <a:effectLst/>
      </p:bgPr>
    </p:bg>
    <p:spTree>
      <p:nvGrpSpPr>
        <p:cNvPr id="1" name="Shape 8057"/>
        <p:cNvGrpSpPr/>
        <p:nvPr/>
      </p:nvGrpSpPr>
      <p:grpSpPr>
        <a:xfrm>
          <a:off x="0" y="0"/>
          <a:ext cx="0" cy="0"/>
          <a:chOff x="0" y="0"/>
          <a:chExt cx="0" cy="0"/>
        </a:xfrm>
      </p:grpSpPr>
      <p:sp>
        <p:nvSpPr>
          <p:cNvPr id="8058" name="Google Shape;8058;g2a39e3d515b_4_3512"/>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8059" name="Google Shape;8059;g2a39e3d515b_4_3512"/>
          <p:cNvSpPr txBox="1">
            <a:spLocks noGrp="1"/>
          </p:cNvSpPr>
          <p:nvPr>
            <p:ph type="title"/>
          </p:nvPr>
        </p:nvSpPr>
        <p:spPr>
          <a:xfrm>
            <a:off x="726833" y="2436325"/>
            <a:ext cx="3413600" cy="372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8060" name="Google Shape;8060;g2a39e3d515b_4_3512"/>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8061" name="Google Shape;8061;g2a39e3d515b_4_3512"/>
          <p:cNvSpPr txBox="1">
            <a:spLocks noGrp="1"/>
          </p:cNvSpPr>
          <p:nvPr>
            <p:ph type="subTitle" idx="1"/>
          </p:nvPr>
        </p:nvSpPr>
        <p:spPr>
          <a:xfrm>
            <a:off x="726833" y="2962656"/>
            <a:ext cx="3413600" cy="431015"/>
          </a:xfrm>
          <a:prstGeom prst="rect">
            <a:avLst/>
          </a:prstGeom>
        </p:spPr>
        <p:txBody>
          <a:bodyPr spcFirstLastPara="1" wrap="square" lIns="0" tIns="0" rIns="0" bIns="0" anchor="t" anchorCtr="0">
            <a:spAutoFit/>
          </a:bodyPr>
          <a:lstStyle>
            <a:lvl1pPr lvl="0" rtl="0">
              <a:spcBef>
                <a:spcPts val="0"/>
              </a:spcBef>
              <a:spcAft>
                <a:spcPts val="0"/>
              </a:spcAft>
              <a:buSzPts val="2800"/>
              <a:buFont typeface="Inter"/>
              <a:buNone/>
              <a:defRPr sz="1867">
                <a:latin typeface="Inter"/>
                <a:ea typeface="Inter"/>
                <a:cs typeface="Inter"/>
                <a:sym typeface="Inter"/>
              </a:defRPr>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pic>
        <p:nvPicPr>
          <p:cNvPr id="8062" name="Google Shape;8062;g2a39e3d515b_4_3512"/>
          <p:cNvPicPr preferRelativeResize="0"/>
          <p:nvPr/>
        </p:nvPicPr>
        <p:blipFill>
          <a:blip r:embed="rId2">
            <a:alphaModFix/>
          </a:blip>
          <a:stretch>
            <a:fillRect/>
          </a:stretch>
        </p:blipFill>
        <p:spPr>
          <a:xfrm>
            <a:off x="11091268" y="6413100"/>
            <a:ext cx="795941" cy="159200"/>
          </a:xfrm>
          <a:prstGeom prst="rect">
            <a:avLst/>
          </a:prstGeom>
          <a:noFill/>
          <a:ln>
            <a:noFill/>
          </a:ln>
        </p:spPr>
      </p:pic>
    </p:spTree>
    <p:extLst>
      <p:ext uri="{BB962C8B-B14F-4D97-AF65-F5344CB8AC3E}">
        <p14:creationId xmlns:p14="http://schemas.microsoft.com/office/powerpoint/2010/main" val="2077112980"/>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11. Content Slide | Timeline Staggered (4)">
  <p:cSld name="11. Content Slide | Timeline Staggered (4)">
    <p:bg>
      <p:bgPr>
        <a:solidFill>
          <a:schemeClr val="lt1"/>
        </a:solidFill>
        <a:effectLst/>
      </p:bgPr>
    </p:bg>
    <p:spTree>
      <p:nvGrpSpPr>
        <p:cNvPr id="1" name="Shape 8063"/>
        <p:cNvGrpSpPr/>
        <p:nvPr/>
      </p:nvGrpSpPr>
      <p:grpSpPr>
        <a:xfrm>
          <a:off x="0" y="0"/>
          <a:ext cx="0" cy="0"/>
          <a:chOff x="0" y="0"/>
          <a:chExt cx="0" cy="0"/>
        </a:xfrm>
      </p:grpSpPr>
      <p:sp>
        <p:nvSpPr>
          <p:cNvPr id="8064" name="Google Shape;8064;g2a39e3d515b_4_3518"/>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8065" name="Google Shape;8065;g2a39e3d515b_4_351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cxnSp>
        <p:nvCxnSpPr>
          <p:cNvPr id="8066" name="Google Shape;8066;g2a39e3d515b_4_3518"/>
          <p:cNvCxnSpPr/>
          <p:nvPr/>
        </p:nvCxnSpPr>
        <p:spPr>
          <a:xfrm>
            <a:off x="0" y="5199467"/>
            <a:ext cx="12185200" cy="0"/>
          </a:xfrm>
          <a:prstGeom prst="straightConnector1">
            <a:avLst/>
          </a:prstGeom>
          <a:noFill/>
          <a:ln w="9525" cap="flat" cmpd="sng">
            <a:solidFill>
              <a:schemeClr val="accent2"/>
            </a:solidFill>
            <a:prstDash val="solid"/>
            <a:round/>
            <a:headEnd type="none" w="med" len="med"/>
            <a:tailEnd type="none" w="med" len="med"/>
          </a:ln>
        </p:spPr>
      </p:cxnSp>
      <p:grpSp>
        <p:nvGrpSpPr>
          <p:cNvPr id="8067" name="Google Shape;8067;g2a39e3d515b_4_3518"/>
          <p:cNvGrpSpPr/>
          <p:nvPr/>
        </p:nvGrpSpPr>
        <p:grpSpPr>
          <a:xfrm>
            <a:off x="3612318" y="3001000"/>
            <a:ext cx="438800" cy="2256031"/>
            <a:chOff x="2479913" y="2656038"/>
            <a:chExt cx="329100" cy="1692023"/>
          </a:xfrm>
        </p:grpSpPr>
        <p:cxnSp>
          <p:nvCxnSpPr>
            <p:cNvPr id="8068" name="Google Shape;8068;g2a39e3d515b_4_3518"/>
            <p:cNvCxnSpPr/>
            <p:nvPr/>
          </p:nvCxnSpPr>
          <p:spPr>
            <a:xfrm rot="10800000">
              <a:off x="2644475" y="2945250"/>
              <a:ext cx="0" cy="1347900"/>
            </a:xfrm>
            <a:prstGeom prst="straightConnector1">
              <a:avLst/>
            </a:prstGeom>
            <a:noFill/>
            <a:ln w="38100" cap="flat" cmpd="sng">
              <a:solidFill>
                <a:srgbClr val="7AF3FF"/>
              </a:solidFill>
              <a:prstDash val="solid"/>
              <a:round/>
              <a:headEnd type="none" w="med" len="med"/>
              <a:tailEnd type="none" w="med" len="med"/>
            </a:ln>
          </p:spPr>
        </p:cxnSp>
        <p:sp>
          <p:nvSpPr>
            <p:cNvPr id="8069" name="Google Shape;8069;g2a39e3d515b_4_3518"/>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b="1">
                  <a:latin typeface="Inter"/>
                  <a:ea typeface="Inter"/>
                  <a:cs typeface="Inter"/>
                  <a:sym typeface="Inter"/>
                </a:rPr>
                <a:t>2</a:t>
              </a:r>
              <a:endParaRPr sz="1600" b="1">
                <a:latin typeface="Inter"/>
                <a:ea typeface="Inter"/>
                <a:cs typeface="Inter"/>
                <a:sym typeface="Inter"/>
              </a:endParaRPr>
            </a:p>
          </p:txBody>
        </p:sp>
        <p:sp>
          <p:nvSpPr>
            <p:cNvPr id="8070" name="Google Shape;8070;g2a39e3d515b_4_3518"/>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Clr>
                  <a:srgbClr val="000000"/>
                </a:buClr>
                <a:buSzPts val="2200"/>
                <a:buFont typeface="Arial"/>
                <a:buNone/>
              </a:pPr>
              <a:endParaRPr sz="1600" b="1">
                <a:latin typeface="Inter"/>
                <a:ea typeface="Inter"/>
                <a:cs typeface="Inter"/>
                <a:sym typeface="Inter"/>
              </a:endParaRPr>
            </a:p>
          </p:txBody>
        </p:sp>
      </p:grpSp>
      <p:grpSp>
        <p:nvGrpSpPr>
          <p:cNvPr id="8071" name="Google Shape;8071;g2a39e3d515b_4_3518"/>
          <p:cNvGrpSpPr/>
          <p:nvPr/>
        </p:nvGrpSpPr>
        <p:grpSpPr>
          <a:xfrm>
            <a:off x="9334421" y="3001000"/>
            <a:ext cx="438800" cy="2256031"/>
            <a:chOff x="2479913" y="2656038"/>
            <a:chExt cx="329100" cy="1692023"/>
          </a:xfrm>
        </p:grpSpPr>
        <p:cxnSp>
          <p:nvCxnSpPr>
            <p:cNvPr id="8072" name="Google Shape;8072;g2a39e3d515b_4_3518"/>
            <p:cNvCxnSpPr/>
            <p:nvPr/>
          </p:nvCxnSpPr>
          <p:spPr>
            <a:xfrm rot="10800000">
              <a:off x="2644475" y="2945250"/>
              <a:ext cx="0" cy="1347900"/>
            </a:xfrm>
            <a:prstGeom prst="straightConnector1">
              <a:avLst/>
            </a:prstGeom>
            <a:noFill/>
            <a:ln w="38100" cap="flat" cmpd="sng">
              <a:solidFill>
                <a:schemeClr val="accent4"/>
              </a:solidFill>
              <a:prstDash val="solid"/>
              <a:round/>
              <a:headEnd type="none" w="med" len="med"/>
              <a:tailEnd type="none" w="med" len="med"/>
            </a:ln>
          </p:spPr>
        </p:cxnSp>
        <p:sp>
          <p:nvSpPr>
            <p:cNvPr id="8073" name="Google Shape;8073;g2a39e3d515b_4_3518"/>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4</a:t>
              </a:r>
              <a:endParaRPr sz="1600" b="1">
                <a:solidFill>
                  <a:srgbClr val="FFFFFF"/>
                </a:solidFill>
                <a:latin typeface="Inter"/>
                <a:ea typeface="Inter"/>
                <a:cs typeface="Inter"/>
                <a:sym typeface="Inter"/>
              </a:endParaRPr>
            </a:p>
          </p:txBody>
        </p:sp>
        <p:sp>
          <p:nvSpPr>
            <p:cNvPr id="8074" name="Google Shape;8074;g2a39e3d515b_4_3518"/>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Clr>
                  <a:srgbClr val="000000"/>
                </a:buClr>
                <a:buSzPts val="2200"/>
                <a:buFont typeface="Arial"/>
                <a:buNone/>
              </a:pPr>
              <a:endParaRPr sz="1600" b="1">
                <a:latin typeface="Inter"/>
                <a:ea typeface="Inter"/>
                <a:cs typeface="Inter"/>
                <a:sym typeface="Inter"/>
              </a:endParaRPr>
            </a:p>
          </p:txBody>
        </p:sp>
      </p:grpSp>
      <p:grpSp>
        <p:nvGrpSpPr>
          <p:cNvPr id="8075" name="Google Shape;8075;g2a39e3d515b_4_3518"/>
          <p:cNvGrpSpPr/>
          <p:nvPr/>
        </p:nvGrpSpPr>
        <p:grpSpPr>
          <a:xfrm>
            <a:off x="6473386" y="2041036"/>
            <a:ext cx="438800" cy="3217978"/>
            <a:chOff x="552450" y="1937552"/>
            <a:chExt cx="329100" cy="2413483"/>
          </a:xfrm>
        </p:grpSpPr>
        <p:cxnSp>
          <p:nvCxnSpPr>
            <p:cNvPr id="8076" name="Google Shape;8076;g2a39e3d515b_4_3518"/>
            <p:cNvCxnSpPr/>
            <p:nvPr/>
          </p:nvCxnSpPr>
          <p:spPr>
            <a:xfrm rot="10800000">
              <a:off x="717000" y="2233646"/>
              <a:ext cx="0" cy="2059500"/>
            </a:xfrm>
            <a:prstGeom prst="straightConnector1">
              <a:avLst/>
            </a:prstGeom>
            <a:noFill/>
            <a:ln w="38100" cap="flat" cmpd="sng">
              <a:solidFill>
                <a:schemeClr val="accent5"/>
              </a:solidFill>
              <a:prstDash val="solid"/>
              <a:round/>
              <a:headEnd type="none" w="med" len="med"/>
              <a:tailEnd type="none" w="med" len="med"/>
            </a:ln>
          </p:spPr>
        </p:cxnSp>
        <p:sp>
          <p:nvSpPr>
            <p:cNvPr id="8077" name="Google Shape;8077;g2a39e3d515b_4_3518"/>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Inter SemiBold"/>
                  <a:ea typeface="Inter SemiBold"/>
                  <a:cs typeface="Inter SemiBold"/>
                  <a:sym typeface="Inter SemiBold"/>
                </a:rPr>
                <a:t>3</a:t>
              </a:r>
              <a:endParaRPr sz="1600">
                <a:solidFill>
                  <a:schemeClr val="dk1"/>
                </a:solidFill>
                <a:latin typeface="Inter SemiBold"/>
                <a:ea typeface="Inter SemiBold"/>
                <a:cs typeface="Inter SemiBold"/>
                <a:sym typeface="Inter SemiBold"/>
              </a:endParaRPr>
            </a:p>
          </p:txBody>
        </p:sp>
        <p:sp>
          <p:nvSpPr>
            <p:cNvPr id="8078" name="Google Shape;8078;g2a39e3d515b_4_3518"/>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Clr>
                  <a:srgbClr val="000000"/>
                </a:buClr>
                <a:buSzPts val="2200"/>
                <a:buFont typeface="Arial"/>
                <a:buNone/>
              </a:pPr>
              <a:endParaRPr sz="1600" b="1">
                <a:latin typeface="Inter"/>
                <a:ea typeface="Inter"/>
                <a:cs typeface="Inter"/>
                <a:sym typeface="Inter"/>
              </a:endParaRPr>
            </a:p>
          </p:txBody>
        </p:sp>
      </p:grpSp>
      <p:sp>
        <p:nvSpPr>
          <p:cNvPr id="8079" name="Google Shape;8079;g2a39e3d515b_4_3518"/>
          <p:cNvSpPr txBox="1">
            <a:spLocks noGrp="1"/>
          </p:cNvSpPr>
          <p:nvPr>
            <p:ph type="subTitle" idx="1"/>
          </p:nvPr>
        </p:nvSpPr>
        <p:spPr>
          <a:xfrm>
            <a:off x="1372633" y="2044033"/>
            <a:ext cx="15808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lnSpc>
                <a:spcPct val="100000"/>
              </a:lnSpc>
              <a:spcBef>
                <a:spcPts val="1333"/>
              </a:spcBef>
              <a:spcAft>
                <a:spcPts val="0"/>
              </a:spcAft>
              <a:buSzPts val="2800"/>
              <a:buNone/>
              <a:defRPr/>
            </a:lvl2pPr>
            <a:lvl3pPr lvl="2" rtl="0">
              <a:lnSpc>
                <a:spcPct val="100000"/>
              </a:lnSpc>
              <a:spcBef>
                <a:spcPts val="1333"/>
              </a:spcBef>
              <a:spcAft>
                <a:spcPts val="0"/>
              </a:spcAft>
              <a:buSzPts val="2800"/>
              <a:buNone/>
              <a:defRPr sz="1867"/>
            </a:lvl3pPr>
            <a:lvl4pPr lvl="3" rtl="0">
              <a:lnSpc>
                <a:spcPct val="100000"/>
              </a:lnSpc>
              <a:spcBef>
                <a:spcPts val="1333"/>
              </a:spcBef>
              <a:spcAft>
                <a:spcPts val="0"/>
              </a:spcAft>
              <a:buSzPts val="2800"/>
              <a:buNone/>
              <a:defRPr sz="1867"/>
            </a:lvl4pPr>
            <a:lvl5pPr lvl="4" rtl="0">
              <a:lnSpc>
                <a:spcPct val="100000"/>
              </a:lnSpc>
              <a:spcBef>
                <a:spcPts val="1333"/>
              </a:spcBef>
              <a:spcAft>
                <a:spcPts val="0"/>
              </a:spcAft>
              <a:buSzPts val="2800"/>
              <a:buNone/>
              <a:defRPr sz="1867"/>
            </a:lvl5pPr>
            <a:lvl6pPr lvl="5" rtl="0">
              <a:lnSpc>
                <a:spcPct val="100000"/>
              </a:lnSpc>
              <a:spcBef>
                <a:spcPts val="1333"/>
              </a:spcBef>
              <a:spcAft>
                <a:spcPts val="0"/>
              </a:spcAft>
              <a:buSzPts val="2800"/>
              <a:buNone/>
              <a:defRPr sz="1867"/>
            </a:lvl6pPr>
            <a:lvl7pPr lvl="6" rtl="0">
              <a:lnSpc>
                <a:spcPct val="100000"/>
              </a:lnSpc>
              <a:spcBef>
                <a:spcPts val="1333"/>
              </a:spcBef>
              <a:spcAft>
                <a:spcPts val="0"/>
              </a:spcAft>
              <a:buSzPts val="2800"/>
              <a:buNone/>
              <a:defRPr sz="1867"/>
            </a:lvl7pPr>
            <a:lvl8pPr lvl="7" rtl="0">
              <a:lnSpc>
                <a:spcPct val="100000"/>
              </a:lnSpc>
              <a:spcBef>
                <a:spcPts val="1333"/>
              </a:spcBef>
              <a:spcAft>
                <a:spcPts val="0"/>
              </a:spcAft>
              <a:buSzPts val="2800"/>
              <a:buNone/>
              <a:defRPr sz="1867"/>
            </a:lvl8pPr>
            <a:lvl9pPr lvl="8" rtl="0">
              <a:lnSpc>
                <a:spcPct val="100000"/>
              </a:lnSpc>
              <a:spcBef>
                <a:spcPts val="1333"/>
              </a:spcBef>
              <a:spcAft>
                <a:spcPts val="1333"/>
              </a:spcAft>
              <a:buSzPts val="2800"/>
              <a:buNone/>
              <a:defRPr sz="1867"/>
            </a:lvl9pPr>
          </a:lstStyle>
          <a:p>
            <a:endParaRPr/>
          </a:p>
        </p:txBody>
      </p:sp>
      <p:sp>
        <p:nvSpPr>
          <p:cNvPr id="8080" name="Google Shape;8080;g2a39e3d515b_4_3518"/>
          <p:cNvSpPr txBox="1">
            <a:spLocks noGrp="1"/>
          </p:cNvSpPr>
          <p:nvPr>
            <p:ph type="subTitle" idx="2"/>
          </p:nvPr>
        </p:nvSpPr>
        <p:spPr>
          <a:xfrm>
            <a:off x="1372633" y="2557593"/>
            <a:ext cx="1584800" cy="165110"/>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1400"/>
              <a:buFont typeface="Inter"/>
              <a:buNone/>
              <a:defRPr sz="933">
                <a:latin typeface="Inter"/>
                <a:ea typeface="Inter"/>
                <a:cs typeface="Inter"/>
                <a:sym typeface="Inter"/>
              </a:defRPr>
            </a:lvl1pPr>
            <a:lvl2pPr lvl="1" rtl="0">
              <a:lnSpc>
                <a:spcPct val="100000"/>
              </a:lnSpc>
              <a:spcBef>
                <a:spcPts val="1333"/>
              </a:spcBef>
              <a:spcAft>
                <a:spcPts val="0"/>
              </a:spcAft>
              <a:buSzPts val="2000"/>
              <a:buNone/>
              <a:defRPr sz="1333"/>
            </a:lvl2pPr>
            <a:lvl3pPr lvl="2" rtl="0">
              <a:lnSpc>
                <a:spcPct val="100000"/>
              </a:lnSpc>
              <a:spcBef>
                <a:spcPts val="1333"/>
              </a:spcBef>
              <a:spcAft>
                <a:spcPts val="0"/>
              </a:spcAft>
              <a:buSzPts val="2000"/>
              <a:buNone/>
              <a:defRPr/>
            </a:lvl3pPr>
            <a:lvl4pPr lvl="3" rtl="0">
              <a:lnSpc>
                <a:spcPct val="100000"/>
              </a:lnSpc>
              <a:spcBef>
                <a:spcPts val="1333"/>
              </a:spcBef>
              <a:spcAft>
                <a:spcPts val="0"/>
              </a:spcAft>
              <a:buSzPts val="2000"/>
              <a:buNone/>
              <a:defRPr sz="1333"/>
            </a:lvl4pPr>
            <a:lvl5pPr lvl="4" rtl="0">
              <a:lnSpc>
                <a:spcPct val="100000"/>
              </a:lnSpc>
              <a:spcBef>
                <a:spcPts val="1333"/>
              </a:spcBef>
              <a:spcAft>
                <a:spcPts val="0"/>
              </a:spcAft>
              <a:buSzPts val="2000"/>
              <a:buNone/>
              <a:defRPr sz="1333"/>
            </a:lvl5pPr>
            <a:lvl6pPr lvl="5" rtl="0">
              <a:lnSpc>
                <a:spcPct val="100000"/>
              </a:lnSpc>
              <a:spcBef>
                <a:spcPts val="1333"/>
              </a:spcBef>
              <a:spcAft>
                <a:spcPts val="0"/>
              </a:spcAft>
              <a:buSzPts val="2000"/>
              <a:buNone/>
              <a:defRPr sz="1333"/>
            </a:lvl6pPr>
            <a:lvl7pPr lvl="6" rtl="0">
              <a:lnSpc>
                <a:spcPct val="100000"/>
              </a:lnSpc>
              <a:spcBef>
                <a:spcPts val="1333"/>
              </a:spcBef>
              <a:spcAft>
                <a:spcPts val="0"/>
              </a:spcAft>
              <a:buSzPts val="2000"/>
              <a:buNone/>
              <a:defRPr sz="1333"/>
            </a:lvl7pPr>
            <a:lvl8pPr lvl="7" rtl="0">
              <a:lnSpc>
                <a:spcPct val="100000"/>
              </a:lnSpc>
              <a:spcBef>
                <a:spcPts val="1333"/>
              </a:spcBef>
              <a:spcAft>
                <a:spcPts val="0"/>
              </a:spcAft>
              <a:buSzPts val="2000"/>
              <a:buNone/>
              <a:defRPr sz="1333"/>
            </a:lvl8pPr>
            <a:lvl9pPr lvl="8" rtl="0">
              <a:lnSpc>
                <a:spcPct val="100000"/>
              </a:lnSpc>
              <a:spcBef>
                <a:spcPts val="1333"/>
              </a:spcBef>
              <a:spcAft>
                <a:spcPts val="1333"/>
              </a:spcAft>
              <a:buSzPts val="2000"/>
              <a:buNone/>
              <a:defRPr sz="1333"/>
            </a:lvl9pPr>
          </a:lstStyle>
          <a:p>
            <a:endParaRPr/>
          </a:p>
        </p:txBody>
      </p:sp>
      <p:sp>
        <p:nvSpPr>
          <p:cNvPr id="8081" name="Google Shape;8081;g2a39e3d515b_4_3518"/>
          <p:cNvSpPr txBox="1">
            <a:spLocks noGrp="1"/>
          </p:cNvSpPr>
          <p:nvPr>
            <p:ph type="subTitle" idx="3"/>
          </p:nvPr>
        </p:nvSpPr>
        <p:spPr>
          <a:xfrm>
            <a:off x="447667" y="5400433"/>
            <a:ext cx="1046000" cy="143565"/>
          </a:xfrm>
          <a:prstGeom prst="rect">
            <a:avLst/>
          </a:prstGeom>
        </p:spPr>
        <p:txBody>
          <a:bodyPr spcFirstLastPara="1" wrap="square" lIns="0" tIns="0" rIns="0" bIns="0" anchor="t" anchorCtr="0">
            <a:spAutoFit/>
          </a:bodyPr>
          <a:lstStyle>
            <a:lvl1pPr lvl="0" algn="ctr" rtl="0">
              <a:lnSpc>
                <a:spcPct val="100000"/>
              </a:lnSpc>
              <a:spcBef>
                <a:spcPts val="0"/>
              </a:spcBef>
              <a:spcAft>
                <a:spcPts val="0"/>
              </a:spcAft>
              <a:buSzPts val="1400"/>
              <a:buNone/>
              <a:defRPr sz="933"/>
            </a:lvl1pPr>
            <a:lvl2pPr lvl="1"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2pPr>
            <a:lvl3pPr lvl="2" algn="ctr" rtl="0">
              <a:lnSpc>
                <a:spcPct val="100000"/>
              </a:lnSpc>
              <a:spcBef>
                <a:spcPts val="1333"/>
              </a:spcBef>
              <a:spcAft>
                <a:spcPts val="0"/>
              </a:spcAft>
              <a:buSzPts val="2000"/>
              <a:buFont typeface="Inter SemiBold"/>
              <a:buNone/>
              <a:defRPr>
                <a:latin typeface="Inter SemiBold"/>
                <a:ea typeface="Inter SemiBold"/>
                <a:cs typeface="Inter SemiBold"/>
                <a:sym typeface="Inter SemiBold"/>
              </a:defRPr>
            </a:lvl3pPr>
            <a:lvl4pPr lvl="3"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4pPr>
            <a:lvl5pPr lvl="4"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5pPr>
            <a:lvl6pPr lvl="5"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6pPr>
            <a:lvl7pPr lvl="6"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7pPr>
            <a:lvl8pPr lvl="7"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8pPr>
            <a:lvl9pPr lvl="8" algn="ctr" rtl="0">
              <a:lnSpc>
                <a:spcPct val="100000"/>
              </a:lnSpc>
              <a:spcBef>
                <a:spcPts val="1333"/>
              </a:spcBef>
              <a:spcAft>
                <a:spcPts val="1333"/>
              </a:spcAft>
              <a:buSzPts val="2000"/>
              <a:buFont typeface="Inter SemiBold"/>
              <a:buNone/>
              <a:defRPr sz="1333">
                <a:latin typeface="Inter SemiBold"/>
                <a:ea typeface="Inter SemiBold"/>
                <a:cs typeface="Inter SemiBold"/>
                <a:sym typeface="Inter SemiBold"/>
              </a:defRPr>
            </a:lvl9pPr>
          </a:lstStyle>
          <a:p>
            <a:endParaRPr/>
          </a:p>
        </p:txBody>
      </p:sp>
      <p:sp>
        <p:nvSpPr>
          <p:cNvPr id="8082" name="Google Shape;8082;g2a39e3d515b_4_3518"/>
          <p:cNvSpPr txBox="1">
            <a:spLocks noGrp="1"/>
          </p:cNvSpPr>
          <p:nvPr>
            <p:ph type="subTitle" idx="4"/>
          </p:nvPr>
        </p:nvSpPr>
        <p:spPr>
          <a:xfrm>
            <a:off x="3308733" y="5400433"/>
            <a:ext cx="1046000" cy="143565"/>
          </a:xfrm>
          <a:prstGeom prst="rect">
            <a:avLst/>
          </a:prstGeom>
        </p:spPr>
        <p:txBody>
          <a:bodyPr spcFirstLastPara="1" wrap="square" lIns="0" tIns="0" rIns="0" bIns="0" anchor="t" anchorCtr="0">
            <a:spAutoFit/>
          </a:bodyPr>
          <a:lstStyle>
            <a:lvl1pPr lvl="0" algn="ctr" rtl="0">
              <a:lnSpc>
                <a:spcPct val="100000"/>
              </a:lnSpc>
              <a:spcBef>
                <a:spcPts val="0"/>
              </a:spcBef>
              <a:spcAft>
                <a:spcPts val="0"/>
              </a:spcAft>
              <a:buSzPts val="1400"/>
              <a:buNone/>
              <a:defRPr sz="933"/>
            </a:lvl1pPr>
            <a:lvl2pPr lvl="1"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2pPr>
            <a:lvl3pPr lvl="2" algn="ctr" rtl="0">
              <a:lnSpc>
                <a:spcPct val="100000"/>
              </a:lnSpc>
              <a:spcBef>
                <a:spcPts val="1333"/>
              </a:spcBef>
              <a:spcAft>
                <a:spcPts val="0"/>
              </a:spcAft>
              <a:buSzPts val="2000"/>
              <a:buFont typeface="Inter SemiBold"/>
              <a:buNone/>
              <a:defRPr>
                <a:latin typeface="Inter SemiBold"/>
                <a:ea typeface="Inter SemiBold"/>
                <a:cs typeface="Inter SemiBold"/>
                <a:sym typeface="Inter SemiBold"/>
              </a:defRPr>
            </a:lvl3pPr>
            <a:lvl4pPr lvl="3"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4pPr>
            <a:lvl5pPr lvl="4"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5pPr>
            <a:lvl6pPr lvl="5"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6pPr>
            <a:lvl7pPr lvl="6"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7pPr>
            <a:lvl8pPr lvl="7"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8pPr>
            <a:lvl9pPr lvl="8" algn="ctr" rtl="0">
              <a:lnSpc>
                <a:spcPct val="100000"/>
              </a:lnSpc>
              <a:spcBef>
                <a:spcPts val="1333"/>
              </a:spcBef>
              <a:spcAft>
                <a:spcPts val="1333"/>
              </a:spcAft>
              <a:buSzPts val="2000"/>
              <a:buFont typeface="Inter SemiBold"/>
              <a:buNone/>
              <a:defRPr sz="1333">
                <a:latin typeface="Inter SemiBold"/>
                <a:ea typeface="Inter SemiBold"/>
                <a:cs typeface="Inter SemiBold"/>
                <a:sym typeface="Inter SemiBold"/>
              </a:defRPr>
            </a:lvl9pPr>
          </a:lstStyle>
          <a:p>
            <a:endParaRPr/>
          </a:p>
        </p:txBody>
      </p:sp>
      <p:sp>
        <p:nvSpPr>
          <p:cNvPr id="8083" name="Google Shape;8083;g2a39e3d515b_4_3518"/>
          <p:cNvSpPr txBox="1">
            <a:spLocks noGrp="1"/>
          </p:cNvSpPr>
          <p:nvPr>
            <p:ph type="subTitle" idx="5"/>
          </p:nvPr>
        </p:nvSpPr>
        <p:spPr>
          <a:xfrm>
            <a:off x="6169783" y="5400433"/>
            <a:ext cx="1046000" cy="143565"/>
          </a:xfrm>
          <a:prstGeom prst="rect">
            <a:avLst/>
          </a:prstGeom>
        </p:spPr>
        <p:txBody>
          <a:bodyPr spcFirstLastPara="1" wrap="square" lIns="0" tIns="0" rIns="0" bIns="0" anchor="t" anchorCtr="0">
            <a:spAutoFit/>
          </a:bodyPr>
          <a:lstStyle>
            <a:lvl1pPr lvl="0" algn="ctr" rtl="0">
              <a:lnSpc>
                <a:spcPct val="100000"/>
              </a:lnSpc>
              <a:spcBef>
                <a:spcPts val="0"/>
              </a:spcBef>
              <a:spcAft>
                <a:spcPts val="0"/>
              </a:spcAft>
              <a:buSzPts val="1400"/>
              <a:buNone/>
              <a:defRPr sz="933"/>
            </a:lvl1pPr>
            <a:lvl2pPr lvl="1"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2pPr>
            <a:lvl3pPr lvl="2" algn="ctr" rtl="0">
              <a:lnSpc>
                <a:spcPct val="100000"/>
              </a:lnSpc>
              <a:spcBef>
                <a:spcPts val="1333"/>
              </a:spcBef>
              <a:spcAft>
                <a:spcPts val="0"/>
              </a:spcAft>
              <a:buSzPts val="2000"/>
              <a:buFont typeface="Inter SemiBold"/>
              <a:buNone/>
              <a:defRPr>
                <a:latin typeface="Inter SemiBold"/>
                <a:ea typeface="Inter SemiBold"/>
                <a:cs typeface="Inter SemiBold"/>
                <a:sym typeface="Inter SemiBold"/>
              </a:defRPr>
            </a:lvl3pPr>
            <a:lvl4pPr lvl="3"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4pPr>
            <a:lvl5pPr lvl="4"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5pPr>
            <a:lvl6pPr lvl="5"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6pPr>
            <a:lvl7pPr lvl="6"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7pPr>
            <a:lvl8pPr lvl="7"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8pPr>
            <a:lvl9pPr lvl="8" algn="ctr" rtl="0">
              <a:lnSpc>
                <a:spcPct val="100000"/>
              </a:lnSpc>
              <a:spcBef>
                <a:spcPts val="1333"/>
              </a:spcBef>
              <a:spcAft>
                <a:spcPts val="1333"/>
              </a:spcAft>
              <a:buSzPts val="2000"/>
              <a:buFont typeface="Inter SemiBold"/>
              <a:buNone/>
              <a:defRPr sz="1333">
                <a:latin typeface="Inter SemiBold"/>
                <a:ea typeface="Inter SemiBold"/>
                <a:cs typeface="Inter SemiBold"/>
                <a:sym typeface="Inter SemiBold"/>
              </a:defRPr>
            </a:lvl9pPr>
          </a:lstStyle>
          <a:p>
            <a:endParaRPr/>
          </a:p>
        </p:txBody>
      </p:sp>
      <p:sp>
        <p:nvSpPr>
          <p:cNvPr id="8084" name="Google Shape;8084;g2a39e3d515b_4_3518"/>
          <p:cNvSpPr txBox="1">
            <a:spLocks noGrp="1"/>
          </p:cNvSpPr>
          <p:nvPr>
            <p:ph type="subTitle" idx="6"/>
          </p:nvPr>
        </p:nvSpPr>
        <p:spPr>
          <a:xfrm>
            <a:off x="9030833" y="5400433"/>
            <a:ext cx="1046000" cy="143565"/>
          </a:xfrm>
          <a:prstGeom prst="rect">
            <a:avLst/>
          </a:prstGeom>
        </p:spPr>
        <p:txBody>
          <a:bodyPr spcFirstLastPara="1" wrap="square" lIns="0" tIns="0" rIns="0" bIns="0" anchor="t" anchorCtr="0">
            <a:spAutoFit/>
          </a:bodyPr>
          <a:lstStyle>
            <a:lvl1pPr lvl="0" algn="ctr" rtl="0">
              <a:lnSpc>
                <a:spcPct val="100000"/>
              </a:lnSpc>
              <a:spcBef>
                <a:spcPts val="0"/>
              </a:spcBef>
              <a:spcAft>
                <a:spcPts val="0"/>
              </a:spcAft>
              <a:buSzPts val="1400"/>
              <a:buNone/>
              <a:defRPr sz="933"/>
            </a:lvl1pPr>
            <a:lvl2pPr lvl="1"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2pPr>
            <a:lvl3pPr lvl="2" algn="ctr" rtl="0">
              <a:lnSpc>
                <a:spcPct val="100000"/>
              </a:lnSpc>
              <a:spcBef>
                <a:spcPts val="1333"/>
              </a:spcBef>
              <a:spcAft>
                <a:spcPts val="0"/>
              </a:spcAft>
              <a:buSzPts val="2000"/>
              <a:buFont typeface="Inter SemiBold"/>
              <a:buNone/>
              <a:defRPr>
                <a:latin typeface="Inter SemiBold"/>
                <a:ea typeface="Inter SemiBold"/>
                <a:cs typeface="Inter SemiBold"/>
                <a:sym typeface="Inter SemiBold"/>
              </a:defRPr>
            </a:lvl3pPr>
            <a:lvl4pPr lvl="3"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4pPr>
            <a:lvl5pPr lvl="4"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5pPr>
            <a:lvl6pPr lvl="5"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6pPr>
            <a:lvl7pPr lvl="6"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7pPr>
            <a:lvl8pPr lvl="7" algn="ctr" rtl="0">
              <a:lnSpc>
                <a:spcPct val="100000"/>
              </a:lnSpc>
              <a:spcBef>
                <a:spcPts val="1333"/>
              </a:spcBef>
              <a:spcAft>
                <a:spcPts val="0"/>
              </a:spcAft>
              <a:buSzPts val="2000"/>
              <a:buFont typeface="Inter SemiBold"/>
              <a:buNone/>
              <a:defRPr sz="1333">
                <a:latin typeface="Inter SemiBold"/>
                <a:ea typeface="Inter SemiBold"/>
                <a:cs typeface="Inter SemiBold"/>
                <a:sym typeface="Inter SemiBold"/>
              </a:defRPr>
            </a:lvl8pPr>
            <a:lvl9pPr lvl="8" algn="ctr" rtl="0">
              <a:lnSpc>
                <a:spcPct val="100000"/>
              </a:lnSpc>
              <a:spcBef>
                <a:spcPts val="1333"/>
              </a:spcBef>
              <a:spcAft>
                <a:spcPts val="1333"/>
              </a:spcAft>
              <a:buSzPts val="2000"/>
              <a:buFont typeface="Inter SemiBold"/>
              <a:buNone/>
              <a:defRPr sz="1333">
                <a:latin typeface="Inter SemiBold"/>
                <a:ea typeface="Inter SemiBold"/>
                <a:cs typeface="Inter SemiBold"/>
                <a:sym typeface="Inter SemiBold"/>
              </a:defRPr>
            </a:lvl9pPr>
          </a:lstStyle>
          <a:p>
            <a:endParaRPr/>
          </a:p>
        </p:txBody>
      </p:sp>
      <p:sp>
        <p:nvSpPr>
          <p:cNvPr id="8085" name="Google Shape;8085;g2a39e3d515b_4_3518"/>
          <p:cNvSpPr txBox="1">
            <a:spLocks noGrp="1"/>
          </p:cNvSpPr>
          <p:nvPr>
            <p:ph type="subTitle" idx="7"/>
          </p:nvPr>
        </p:nvSpPr>
        <p:spPr>
          <a:xfrm>
            <a:off x="7095167" y="2044033"/>
            <a:ext cx="15808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lnSpc>
                <a:spcPct val="100000"/>
              </a:lnSpc>
              <a:spcBef>
                <a:spcPts val="1333"/>
              </a:spcBef>
              <a:spcAft>
                <a:spcPts val="0"/>
              </a:spcAft>
              <a:buSzPts val="2800"/>
              <a:buNone/>
              <a:defRPr/>
            </a:lvl2pPr>
            <a:lvl3pPr lvl="2" rtl="0">
              <a:lnSpc>
                <a:spcPct val="100000"/>
              </a:lnSpc>
              <a:spcBef>
                <a:spcPts val="1333"/>
              </a:spcBef>
              <a:spcAft>
                <a:spcPts val="0"/>
              </a:spcAft>
              <a:buSzPts val="2800"/>
              <a:buNone/>
              <a:defRPr sz="1867"/>
            </a:lvl3pPr>
            <a:lvl4pPr lvl="3" rtl="0">
              <a:lnSpc>
                <a:spcPct val="100000"/>
              </a:lnSpc>
              <a:spcBef>
                <a:spcPts val="1333"/>
              </a:spcBef>
              <a:spcAft>
                <a:spcPts val="0"/>
              </a:spcAft>
              <a:buSzPts val="2800"/>
              <a:buNone/>
              <a:defRPr sz="1867"/>
            </a:lvl4pPr>
            <a:lvl5pPr lvl="4" rtl="0">
              <a:lnSpc>
                <a:spcPct val="100000"/>
              </a:lnSpc>
              <a:spcBef>
                <a:spcPts val="1333"/>
              </a:spcBef>
              <a:spcAft>
                <a:spcPts val="0"/>
              </a:spcAft>
              <a:buSzPts val="2800"/>
              <a:buNone/>
              <a:defRPr sz="1867"/>
            </a:lvl5pPr>
            <a:lvl6pPr lvl="5" rtl="0">
              <a:lnSpc>
                <a:spcPct val="100000"/>
              </a:lnSpc>
              <a:spcBef>
                <a:spcPts val="1333"/>
              </a:spcBef>
              <a:spcAft>
                <a:spcPts val="0"/>
              </a:spcAft>
              <a:buSzPts val="2800"/>
              <a:buNone/>
              <a:defRPr sz="1867"/>
            </a:lvl6pPr>
            <a:lvl7pPr lvl="6" rtl="0">
              <a:lnSpc>
                <a:spcPct val="100000"/>
              </a:lnSpc>
              <a:spcBef>
                <a:spcPts val="1333"/>
              </a:spcBef>
              <a:spcAft>
                <a:spcPts val="0"/>
              </a:spcAft>
              <a:buSzPts val="2800"/>
              <a:buNone/>
              <a:defRPr sz="1867"/>
            </a:lvl7pPr>
            <a:lvl8pPr lvl="7" rtl="0">
              <a:lnSpc>
                <a:spcPct val="100000"/>
              </a:lnSpc>
              <a:spcBef>
                <a:spcPts val="1333"/>
              </a:spcBef>
              <a:spcAft>
                <a:spcPts val="0"/>
              </a:spcAft>
              <a:buSzPts val="2800"/>
              <a:buNone/>
              <a:defRPr sz="1867"/>
            </a:lvl8pPr>
            <a:lvl9pPr lvl="8" rtl="0">
              <a:lnSpc>
                <a:spcPct val="100000"/>
              </a:lnSpc>
              <a:spcBef>
                <a:spcPts val="1333"/>
              </a:spcBef>
              <a:spcAft>
                <a:spcPts val="1333"/>
              </a:spcAft>
              <a:buSzPts val="2800"/>
              <a:buNone/>
              <a:defRPr sz="1867"/>
            </a:lvl9pPr>
          </a:lstStyle>
          <a:p>
            <a:endParaRPr/>
          </a:p>
        </p:txBody>
      </p:sp>
      <p:sp>
        <p:nvSpPr>
          <p:cNvPr id="8086" name="Google Shape;8086;g2a39e3d515b_4_3518"/>
          <p:cNvSpPr txBox="1">
            <a:spLocks noGrp="1"/>
          </p:cNvSpPr>
          <p:nvPr>
            <p:ph type="subTitle" idx="8"/>
          </p:nvPr>
        </p:nvSpPr>
        <p:spPr>
          <a:xfrm>
            <a:off x="7095167" y="2557593"/>
            <a:ext cx="1584800" cy="165110"/>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1400"/>
              <a:buFont typeface="Inter"/>
              <a:buNone/>
              <a:defRPr sz="933">
                <a:latin typeface="Inter"/>
                <a:ea typeface="Inter"/>
                <a:cs typeface="Inter"/>
                <a:sym typeface="Inter"/>
              </a:defRPr>
            </a:lvl1pPr>
            <a:lvl2pPr lvl="1" rtl="0">
              <a:lnSpc>
                <a:spcPct val="100000"/>
              </a:lnSpc>
              <a:spcBef>
                <a:spcPts val="1333"/>
              </a:spcBef>
              <a:spcAft>
                <a:spcPts val="0"/>
              </a:spcAft>
              <a:buSzPts val="2000"/>
              <a:buNone/>
              <a:defRPr sz="1333"/>
            </a:lvl2pPr>
            <a:lvl3pPr lvl="2" rtl="0">
              <a:lnSpc>
                <a:spcPct val="100000"/>
              </a:lnSpc>
              <a:spcBef>
                <a:spcPts val="1333"/>
              </a:spcBef>
              <a:spcAft>
                <a:spcPts val="0"/>
              </a:spcAft>
              <a:buSzPts val="2000"/>
              <a:buNone/>
              <a:defRPr/>
            </a:lvl3pPr>
            <a:lvl4pPr lvl="3" rtl="0">
              <a:lnSpc>
                <a:spcPct val="100000"/>
              </a:lnSpc>
              <a:spcBef>
                <a:spcPts val="1333"/>
              </a:spcBef>
              <a:spcAft>
                <a:spcPts val="0"/>
              </a:spcAft>
              <a:buSzPts val="2000"/>
              <a:buNone/>
              <a:defRPr sz="1333"/>
            </a:lvl4pPr>
            <a:lvl5pPr lvl="4" rtl="0">
              <a:lnSpc>
                <a:spcPct val="100000"/>
              </a:lnSpc>
              <a:spcBef>
                <a:spcPts val="1333"/>
              </a:spcBef>
              <a:spcAft>
                <a:spcPts val="0"/>
              </a:spcAft>
              <a:buSzPts val="2000"/>
              <a:buNone/>
              <a:defRPr sz="1333"/>
            </a:lvl5pPr>
            <a:lvl6pPr lvl="5" rtl="0">
              <a:lnSpc>
                <a:spcPct val="100000"/>
              </a:lnSpc>
              <a:spcBef>
                <a:spcPts val="1333"/>
              </a:spcBef>
              <a:spcAft>
                <a:spcPts val="0"/>
              </a:spcAft>
              <a:buSzPts val="2000"/>
              <a:buNone/>
              <a:defRPr sz="1333"/>
            </a:lvl6pPr>
            <a:lvl7pPr lvl="6" rtl="0">
              <a:lnSpc>
                <a:spcPct val="100000"/>
              </a:lnSpc>
              <a:spcBef>
                <a:spcPts val="1333"/>
              </a:spcBef>
              <a:spcAft>
                <a:spcPts val="0"/>
              </a:spcAft>
              <a:buSzPts val="2000"/>
              <a:buNone/>
              <a:defRPr sz="1333"/>
            </a:lvl7pPr>
            <a:lvl8pPr lvl="7" rtl="0">
              <a:lnSpc>
                <a:spcPct val="100000"/>
              </a:lnSpc>
              <a:spcBef>
                <a:spcPts val="1333"/>
              </a:spcBef>
              <a:spcAft>
                <a:spcPts val="0"/>
              </a:spcAft>
              <a:buSzPts val="2000"/>
              <a:buNone/>
              <a:defRPr sz="1333"/>
            </a:lvl8pPr>
            <a:lvl9pPr lvl="8" rtl="0">
              <a:lnSpc>
                <a:spcPct val="100000"/>
              </a:lnSpc>
              <a:spcBef>
                <a:spcPts val="1333"/>
              </a:spcBef>
              <a:spcAft>
                <a:spcPts val="1333"/>
              </a:spcAft>
              <a:buSzPts val="2000"/>
              <a:buNone/>
              <a:defRPr sz="1333"/>
            </a:lvl9pPr>
          </a:lstStyle>
          <a:p>
            <a:endParaRPr/>
          </a:p>
        </p:txBody>
      </p:sp>
      <p:sp>
        <p:nvSpPr>
          <p:cNvPr id="8087" name="Google Shape;8087;g2a39e3d515b_4_3518"/>
          <p:cNvSpPr txBox="1">
            <a:spLocks noGrp="1"/>
          </p:cNvSpPr>
          <p:nvPr>
            <p:ph type="subTitle" idx="9"/>
          </p:nvPr>
        </p:nvSpPr>
        <p:spPr>
          <a:xfrm>
            <a:off x="4241433" y="3001000"/>
            <a:ext cx="15808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lnSpc>
                <a:spcPct val="100000"/>
              </a:lnSpc>
              <a:spcBef>
                <a:spcPts val="1333"/>
              </a:spcBef>
              <a:spcAft>
                <a:spcPts val="0"/>
              </a:spcAft>
              <a:buSzPts val="2800"/>
              <a:buNone/>
              <a:defRPr/>
            </a:lvl2pPr>
            <a:lvl3pPr lvl="2" rtl="0">
              <a:lnSpc>
                <a:spcPct val="100000"/>
              </a:lnSpc>
              <a:spcBef>
                <a:spcPts val="1333"/>
              </a:spcBef>
              <a:spcAft>
                <a:spcPts val="0"/>
              </a:spcAft>
              <a:buSzPts val="2800"/>
              <a:buNone/>
              <a:defRPr sz="1867"/>
            </a:lvl3pPr>
            <a:lvl4pPr lvl="3" rtl="0">
              <a:lnSpc>
                <a:spcPct val="100000"/>
              </a:lnSpc>
              <a:spcBef>
                <a:spcPts val="1333"/>
              </a:spcBef>
              <a:spcAft>
                <a:spcPts val="0"/>
              </a:spcAft>
              <a:buSzPts val="2800"/>
              <a:buNone/>
              <a:defRPr sz="1867"/>
            </a:lvl4pPr>
            <a:lvl5pPr lvl="4" rtl="0">
              <a:lnSpc>
                <a:spcPct val="100000"/>
              </a:lnSpc>
              <a:spcBef>
                <a:spcPts val="1333"/>
              </a:spcBef>
              <a:spcAft>
                <a:spcPts val="0"/>
              </a:spcAft>
              <a:buSzPts val="2800"/>
              <a:buNone/>
              <a:defRPr sz="1867"/>
            </a:lvl5pPr>
            <a:lvl6pPr lvl="5" rtl="0">
              <a:lnSpc>
                <a:spcPct val="100000"/>
              </a:lnSpc>
              <a:spcBef>
                <a:spcPts val="1333"/>
              </a:spcBef>
              <a:spcAft>
                <a:spcPts val="0"/>
              </a:spcAft>
              <a:buSzPts val="2800"/>
              <a:buNone/>
              <a:defRPr sz="1867"/>
            </a:lvl6pPr>
            <a:lvl7pPr lvl="6" rtl="0">
              <a:lnSpc>
                <a:spcPct val="100000"/>
              </a:lnSpc>
              <a:spcBef>
                <a:spcPts val="1333"/>
              </a:spcBef>
              <a:spcAft>
                <a:spcPts val="0"/>
              </a:spcAft>
              <a:buSzPts val="2800"/>
              <a:buNone/>
              <a:defRPr sz="1867"/>
            </a:lvl7pPr>
            <a:lvl8pPr lvl="7" rtl="0">
              <a:lnSpc>
                <a:spcPct val="100000"/>
              </a:lnSpc>
              <a:spcBef>
                <a:spcPts val="1333"/>
              </a:spcBef>
              <a:spcAft>
                <a:spcPts val="0"/>
              </a:spcAft>
              <a:buSzPts val="2800"/>
              <a:buNone/>
              <a:defRPr sz="1867"/>
            </a:lvl8pPr>
            <a:lvl9pPr lvl="8" rtl="0">
              <a:lnSpc>
                <a:spcPct val="100000"/>
              </a:lnSpc>
              <a:spcBef>
                <a:spcPts val="1333"/>
              </a:spcBef>
              <a:spcAft>
                <a:spcPts val="1333"/>
              </a:spcAft>
              <a:buSzPts val="2800"/>
              <a:buNone/>
              <a:defRPr sz="1867"/>
            </a:lvl9pPr>
          </a:lstStyle>
          <a:p>
            <a:endParaRPr/>
          </a:p>
        </p:txBody>
      </p:sp>
      <p:sp>
        <p:nvSpPr>
          <p:cNvPr id="8088" name="Google Shape;8088;g2a39e3d515b_4_3518"/>
          <p:cNvSpPr txBox="1">
            <a:spLocks noGrp="1"/>
          </p:cNvSpPr>
          <p:nvPr>
            <p:ph type="subTitle" idx="13"/>
          </p:nvPr>
        </p:nvSpPr>
        <p:spPr>
          <a:xfrm>
            <a:off x="4241433" y="3514564"/>
            <a:ext cx="1584800" cy="165110"/>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1400"/>
              <a:buFont typeface="Inter"/>
              <a:buNone/>
              <a:defRPr sz="933">
                <a:latin typeface="Inter"/>
                <a:ea typeface="Inter"/>
                <a:cs typeface="Inter"/>
                <a:sym typeface="Inter"/>
              </a:defRPr>
            </a:lvl1pPr>
            <a:lvl2pPr lvl="1" rtl="0">
              <a:lnSpc>
                <a:spcPct val="100000"/>
              </a:lnSpc>
              <a:spcBef>
                <a:spcPts val="1333"/>
              </a:spcBef>
              <a:spcAft>
                <a:spcPts val="0"/>
              </a:spcAft>
              <a:buSzPts val="2000"/>
              <a:buNone/>
              <a:defRPr sz="1333"/>
            </a:lvl2pPr>
            <a:lvl3pPr lvl="2" rtl="0">
              <a:lnSpc>
                <a:spcPct val="100000"/>
              </a:lnSpc>
              <a:spcBef>
                <a:spcPts val="1333"/>
              </a:spcBef>
              <a:spcAft>
                <a:spcPts val="0"/>
              </a:spcAft>
              <a:buSzPts val="2000"/>
              <a:buNone/>
              <a:defRPr/>
            </a:lvl3pPr>
            <a:lvl4pPr lvl="3" rtl="0">
              <a:lnSpc>
                <a:spcPct val="100000"/>
              </a:lnSpc>
              <a:spcBef>
                <a:spcPts val="1333"/>
              </a:spcBef>
              <a:spcAft>
                <a:spcPts val="0"/>
              </a:spcAft>
              <a:buSzPts val="2000"/>
              <a:buNone/>
              <a:defRPr sz="1333"/>
            </a:lvl4pPr>
            <a:lvl5pPr lvl="4" rtl="0">
              <a:lnSpc>
                <a:spcPct val="100000"/>
              </a:lnSpc>
              <a:spcBef>
                <a:spcPts val="1333"/>
              </a:spcBef>
              <a:spcAft>
                <a:spcPts val="0"/>
              </a:spcAft>
              <a:buSzPts val="2000"/>
              <a:buNone/>
              <a:defRPr sz="1333"/>
            </a:lvl5pPr>
            <a:lvl6pPr lvl="5" rtl="0">
              <a:lnSpc>
                <a:spcPct val="100000"/>
              </a:lnSpc>
              <a:spcBef>
                <a:spcPts val="1333"/>
              </a:spcBef>
              <a:spcAft>
                <a:spcPts val="0"/>
              </a:spcAft>
              <a:buSzPts val="2000"/>
              <a:buNone/>
              <a:defRPr sz="1333"/>
            </a:lvl6pPr>
            <a:lvl7pPr lvl="6" rtl="0">
              <a:lnSpc>
                <a:spcPct val="100000"/>
              </a:lnSpc>
              <a:spcBef>
                <a:spcPts val="1333"/>
              </a:spcBef>
              <a:spcAft>
                <a:spcPts val="0"/>
              </a:spcAft>
              <a:buSzPts val="2000"/>
              <a:buNone/>
              <a:defRPr sz="1333"/>
            </a:lvl7pPr>
            <a:lvl8pPr lvl="7" rtl="0">
              <a:lnSpc>
                <a:spcPct val="100000"/>
              </a:lnSpc>
              <a:spcBef>
                <a:spcPts val="1333"/>
              </a:spcBef>
              <a:spcAft>
                <a:spcPts val="0"/>
              </a:spcAft>
              <a:buSzPts val="2000"/>
              <a:buNone/>
              <a:defRPr sz="1333"/>
            </a:lvl8pPr>
            <a:lvl9pPr lvl="8" rtl="0">
              <a:lnSpc>
                <a:spcPct val="100000"/>
              </a:lnSpc>
              <a:spcBef>
                <a:spcPts val="1333"/>
              </a:spcBef>
              <a:spcAft>
                <a:spcPts val="1333"/>
              </a:spcAft>
              <a:buSzPts val="2000"/>
              <a:buNone/>
              <a:defRPr sz="1333"/>
            </a:lvl9pPr>
          </a:lstStyle>
          <a:p>
            <a:endParaRPr/>
          </a:p>
        </p:txBody>
      </p:sp>
      <p:sp>
        <p:nvSpPr>
          <p:cNvPr id="8089" name="Google Shape;8089;g2a39e3d515b_4_3518"/>
          <p:cNvSpPr txBox="1">
            <a:spLocks noGrp="1"/>
          </p:cNvSpPr>
          <p:nvPr>
            <p:ph type="subTitle" idx="14"/>
          </p:nvPr>
        </p:nvSpPr>
        <p:spPr>
          <a:xfrm>
            <a:off x="9952917" y="3001000"/>
            <a:ext cx="1580800" cy="372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SzPts val="2000"/>
              <a:buNone/>
              <a:defRPr sz="1333"/>
            </a:lvl1pPr>
            <a:lvl2pPr lvl="1" rtl="0">
              <a:lnSpc>
                <a:spcPct val="100000"/>
              </a:lnSpc>
              <a:spcBef>
                <a:spcPts val="1333"/>
              </a:spcBef>
              <a:spcAft>
                <a:spcPts val="0"/>
              </a:spcAft>
              <a:buSzPts val="2800"/>
              <a:buNone/>
              <a:defRPr/>
            </a:lvl2pPr>
            <a:lvl3pPr lvl="2" rtl="0">
              <a:lnSpc>
                <a:spcPct val="100000"/>
              </a:lnSpc>
              <a:spcBef>
                <a:spcPts val="1333"/>
              </a:spcBef>
              <a:spcAft>
                <a:spcPts val="0"/>
              </a:spcAft>
              <a:buSzPts val="2800"/>
              <a:buNone/>
              <a:defRPr sz="1867"/>
            </a:lvl3pPr>
            <a:lvl4pPr lvl="3" rtl="0">
              <a:lnSpc>
                <a:spcPct val="100000"/>
              </a:lnSpc>
              <a:spcBef>
                <a:spcPts val="1333"/>
              </a:spcBef>
              <a:spcAft>
                <a:spcPts val="0"/>
              </a:spcAft>
              <a:buSzPts val="2800"/>
              <a:buNone/>
              <a:defRPr sz="1867"/>
            </a:lvl4pPr>
            <a:lvl5pPr lvl="4" rtl="0">
              <a:lnSpc>
                <a:spcPct val="100000"/>
              </a:lnSpc>
              <a:spcBef>
                <a:spcPts val="1333"/>
              </a:spcBef>
              <a:spcAft>
                <a:spcPts val="0"/>
              </a:spcAft>
              <a:buSzPts val="2800"/>
              <a:buNone/>
              <a:defRPr sz="1867"/>
            </a:lvl5pPr>
            <a:lvl6pPr lvl="5" rtl="0">
              <a:lnSpc>
                <a:spcPct val="100000"/>
              </a:lnSpc>
              <a:spcBef>
                <a:spcPts val="1333"/>
              </a:spcBef>
              <a:spcAft>
                <a:spcPts val="0"/>
              </a:spcAft>
              <a:buSzPts val="2800"/>
              <a:buNone/>
              <a:defRPr sz="1867"/>
            </a:lvl6pPr>
            <a:lvl7pPr lvl="6" rtl="0">
              <a:lnSpc>
                <a:spcPct val="100000"/>
              </a:lnSpc>
              <a:spcBef>
                <a:spcPts val="1333"/>
              </a:spcBef>
              <a:spcAft>
                <a:spcPts val="0"/>
              </a:spcAft>
              <a:buSzPts val="2800"/>
              <a:buNone/>
              <a:defRPr sz="1867"/>
            </a:lvl7pPr>
            <a:lvl8pPr lvl="7" rtl="0">
              <a:lnSpc>
                <a:spcPct val="100000"/>
              </a:lnSpc>
              <a:spcBef>
                <a:spcPts val="1333"/>
              </a:spcBef>
              <a:spcAft>
                <a:spcPts val="0"/>
              </a:spcAft>
              <a:buSzPts val="2800"/>
              <a:buNone/>
              <a:defRPr sz="1867"/>
            </a:lvl8pPr>
            <a:lvl9pPr lvl="8" rtl="0">
              <a:lnSpc>
                <a:spcPct val="100000"/>
              </a:lnSpc>
              <a:spcBef>
                <a:spcPts val="1333"/>
              </a:spcBef>
              <a:spcAft>
                <a:spcPts val="1333"/>
              </a:spcAft>
              <a:buSzPts val="2800"/>
              <a:buNone/>
              <a:defRPr sz="1867"/>
            </a:lvl9pPr>
          </a:lstStyle>
          <a:p>
            <a:endParaRPr/>
          </a:p>
        </p:txBody>
      </p:sp>
      <p:sp>
        <p:nvSpPr>
          <p:cNvPr id="8090" name="Google Shape;8090;g2a39e3d515b_4_3518"/>
          <p:cNvSpPr txBox="1">
            <a:spLocks noGrp="1"/>
          </p:cNvSpPr>
          <p:nvPr>
            <p:ph type="subTitle" idx="15"/>
          </p:nvPr>
        </p:nvSpPr>
        <p:spPr>
          <a:xfrm>
            <a:off x="9952917" y="3514564"/>
            <a:ext cx="1584800" cy="165110"/>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1400"/>
              <a:buFont typeface="Inter"/>
              <a:buNone/>
              <a:defRPr sz="933">
                <a:latin typeface="Inter"/>
                <a:ea typeface="Inter"/>
                <a:cs typeface="Inter"/>
                <a:sym typeface="Inter"/>
              </a:defRPr>
            </a:lvl1pPr>
            <a:lvl2pPr lvl="1" rtl="0">
              <a:lnSpc>
                <a:spcPct val="100000"/>
              </a:lnSpc>
              <a:spcBef>
                <a:spcPts val="1333"/>
              </a:spcBef>
              <a:spcAft>
                <a:spcPts val="0"/>
              </a:spcAft>
              <a:buSzPts val="2000"/>
              <a:buNone/>
              <a:defRPr sz="1333"/>
            </a:lvl2pPr>
            <a:lvl3pPr lvl="2" rtl="0">
              <a:lnSpc>
                <a:spcPct val="100000"/>
              </a:lnSpc>
              <a:spcBef>
                <a:spcPts val="1333"/>
              </a:spcBef>
              <a:spcAft>
                <a:spcPts val="0"/>
              </a:spcAft>
              <a:buSzPts val="2000"/>
              <a:buNone/>
              <a:defRPr/>
            </a:lvl3pPr>
            <a:lvl4pPr lvl="3" rtl="0">
              <a:lnSpc>
                <a:spcPct val="100000"/>
              </a:lnSpc>
              <a:spcBef>
                <a:spcPts val="1333"/>
              </a:spcBef>
              <a:spcAft>
                <a:spcPts val="0"/>
              </a:spcAft>
              <a:buSzPts val="2000"/>
              <a:buNone/>
              <a:defRPr sz="1333"/>
            </a:lvl4pPr>
            <a:lvl5pPr lvl="4" rtl="0">
              <a:lnSpc>
                <a:spcPct val="100000"/>
              </a:lnSpc>
              <a:spcBef>
                <a:spcPts val="1333"/>
              </a:spcBef>
              <a:spcAft>
                <a:spcPts val="0"/>
              </a:spcAft>
              <a:buSzPts val="2000"/>
              <a:buNone/>
              <a:defRPr sz="1333"/>
            </a:lvl5pPr>
            <a:lvl6pPr lvl="5" rtl="0">
              <a:lnSpc>
                <a:spcPct val="100000"/>
              </a:lnSpc>
              <a:spcBef>
                <a:spcPts val="1333"/>
              </a:spcBef>
              <a:spcAft>
                <a:spcPts val="0"/>
              </a:spcAft>
              <a:buSzPts val="2000"/>
              <a:buNone/>
              <a:defRPr sz="1333"/>
            </a:lvl6pPr>
            <a:lvl7pPr lvl="6" rtl="0">
              <a:lnSpc>
                <a:spcPct val="100000"/>
              </a:lnSpc>
              <a:spcBef>
                <a:spcPts val="1333"/>
              </a:spcBef>
              <a:spcAft>
                <a:spcPts val="0"/>
              </a:spcAft>
              <a:buSzPts val="2000"/>
              <a:buNone/>
              <a:defRPr sz="1333"/>
            </a:lvl7pPr>
            <a:lvl8pPr lvl="7" rtl="0">
              <a:lnSpc>
                <a:spcPct val="100000"/>
              </a:lnSpc>
              <a:spcBef>
                <a:spcPts val="1333"/>
              </a:spcBef>
              <a:spcAft>
                <a:spcPts val="0"/>
              </a:spcAft>
              <a:buSzPts val="2000"/>
              <a:buNone/>
              <a:defRPr sz="1333"/>
            </a:lvl8pPr>
            <a:lvl9pPr lvl="8" rtl="0">
              <a:lnSpc>
                <a:spcPct val="100000"/>
              </a:lnSpc>
              <a:spcBef>
                <a:spcPts val="1333"/>
              </a:spcBef>
              <a:spcAft>
                <a:spcPts val="1333"/>
              </a:spcAft>
              <a:buSzPts val="2000"/>
              <a:buNone/>
              <a:defRPr sz="1333"/>
            </a:lvl9pPr>
          </a:lstStyle>
          <a:p>
            <a:endParaRPr/>
          </a:p>
        </p:txBody>
      </p:sp>
      <p:grpSp>
        <p:nvGrpSpPr>
          <p:cNvPr id="8091" name="Google Shape;8091;g2a39e3d515b_4_3518"/>
          <p:cNvGrpSpPr/>
          <p:nvPr/>
        </p:nvGrpSpPr>
        <p:grpSpPr>
          <a:xfrm>
            <a:off x="751253" y="2041036"/>
            <a:ext cx="438800" cy="3217978"/>
            <a:chOff x="552450" y="1937552"/>
            <a:chExt cx="329100" cy="2413483"/>
          </a:xfrm>
        </p:grpSpPr>
        <p:cxnSp>
          <p:nvCxnSpPr>
            <p:cNvPr id="8092" name="Google Shape;8092;g2a39e3d515b_4_3518"/>
            <p:cNvCxnSpPr/>
            <p:nvPr/>
          </p:nvCxnSpPr>
          <p:spPr>
            <a:xfrm rot="10800000">
              <a:off x="717000" y="2233646"/>
              <a:ext cx="0" cy="2059500"/>
            </a:xfrm>
            <a:prstGeom prst="straightConnector1">
              <a:avLst/>
            </a:prstGeom>
            <a:noFill/>
            <a:ln w="38100" cap="flat" cmpd="sng">
              <a:solidFill>
                <a:schemeClr val="accent1"/>
              </a:solidFill>
              <a:prstDash val="solid"/>
              <a:round/>
              <a:headEnd type="none" w="med" len="med"/>
              <a:tailEnd type="none" w="med" len="med"/>
            </a:ln>
          </p:spPr>
        </p:cxnSp>
        <p:sp>
          <p:nvSpPr>
            <p:cNvPr id="8093" name="Google Shape;8093;g2a39e3d515b_4_3518"/>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Inter SemiBold"/>
                  <a:ea typeface="Inter SemiBold"/>
                  <a:cs typeface="Inter SemiBold"/>
                  <a:sym typeface="Inter SemiBold"/>
                </a:rPr>
                <a:t>1</a:t>
              </a:r>
              <a:endParaRPr sz="1600">
                <a:solidFill>
                  <a:schemeClr val="dk1"/>
                </a:solidFill>
                <a:latin typeface="Inter SemiBold"/>
                <a:ea typeface="Inter SemiBold"/>
                <a:cs typeface="Inter SemiBold"/>
                <a:sym typeface="Inter SemiBold"/>
              </a:endParaRPr>
            </a:p>
          </p:txBody>
        </p:sp>
        <p:sp>
          <p:nvSpPr>
            <p:cNvPr id="8094" name="Google Shape;8094;g2a39e3d515b_4_3518"/>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Clr>
                  <a:srgbClr val="000000"/>
                </a:buClr>
                <a:buSzPts val="2200"/>
                <a:buFont typeface="Arial"/>
                <a:buNone/>
              </a:pPr>
              <a:endParaRPr sz="1600" b="1">
                <a:latin typeface="Inter"/>
                <a:ea typeface="Inter"/>
                <a:cs typeface="Inter"/>
                <a:sym typeface="Inter"/>
              </a:endParaRPr>
            </a:p>
          </p:txBody>
        </p:sp>
      </p:grpSp>
    </p:spTree>
    <p:extLst>
      <p:ext uri="{BB962C8B-B14F-4D97-AF65-F5344CB8AC3E}">
        <p14:creationId xmlns:p14="http://schemas.microsoft.com/office/powerpoint/2010/main" val="164317556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10. Content Slide | Blank White">
  <p:cSld name="10. Content Slide | Blank White">
    <p:bg>
      <p:bgPr>
        <a:solidFill>
          <a:schemeClr val="lt1"/>
        </a:solidFill>
        <a:effectLst/>
      </p:bgPr>
    </p:bg>
    <p:spTree>
      <p:nvGrpSpPr>
        <p:cNvPr id="1" name="Shape 8095"/>
        <p:cNvGrpSpPr/>
        <p:nvPr/>
      </p:nvGrpSpPr>
      <p:grpSpPr>
        <a:xfrm>
          <a:off x="0" y="0"/>
          <a:ext cx="0" cy="0"/>
          <a:chOff x="0" y="0"/>
          <a:chExt cx="0" cy="0"/>
        </a:xfrm>
      </p:grpSpPr>
      <p:sp>
        <p:nvSpPr>
          <p:cNvPr id="8096" name="Google Shape;8096;g2a39e3d515b_4_3550"/>
          <p:cNvSpPr txBox="1">
            <a:spLocks noGrp="1"/>
          </p:cNvSpPr>
          <p:nvPr>
            <p:ph type="title"/>
          </p:nvPr>
        </p:nvSpPr>
        <p:spPr>
          <a:xfrm>
            <a:off x="726835" y="649733"/>
            <a:ext cx="10733600" cy="738664"/>
          </a:xfrm>
          <a:prstGeom prst="rect">
            <a:avLst/>
          </a:prstGeom>
        </p:spPr>
        <p:txBody>
          <a:bodyPr spcFirstLastPara="1" wrap="square" lIns="0" tIns="0" rIns="0" bIns="0" anchor="t" anchorCtr="0">
            <a:spAutoFit/>
          </a:bodyPr>
          <a:lstStyle>
            <a:lvl1pPr lvl="0" rtl="0">
              <a:spcBef>
                <a:spcPts val="0"/>
              </a:spcBef>
              <a:spcAft>
                <a:spcPts val="0"/>
              </a:spcAft>
              <a:buSzPts val="4800"/>
              <a:buNone/>
              <a:defRPr/>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8097" name="Google Shape;8097;g2a39e3d515b_4_3550"/>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8098" name="Google Shape;8098;g2a39e3d515b_4_3550"/>
          <p:cNvSpPr txBox="1">
            <a:spLocks noGrp="1"/>
          </p:cNvSpPr>
          <p:nvPr>
            <p:ph type="subTitle" idx="1"/>
          </p:nvPr>
        </p:nvSpPr>
        <p:spPr>
          <a:xfrm>
            <a:off x="725800" y="1219200"/>
            <a:ext cx="107336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0"/>
              </a:spcBef>
              <a:spcAft>
                <a:spcPts val="0"/>
              </a:spcAft>
              <a:buSzPts val="2000"/>
              <a:buNone/>
              <a:defRPr sz="1333"/>
            </a:lvl2pPr>
            <a:lvl3pPr lvl="2" rtl="0">
              <a:spcBef>
                <a:spcPts val="0"/>
              </a:spcBef>
              <a:spcAft>
                <a:spcPts val="0"/>
              </a:spcAft>
              <a:buSzPts val="2000"/>
              <a:buNone/>
              <a:defRPr/>
            </a:lvl3pPr>
            <a:lvl4pPr lvl="3" rtl="0">
              <a:spcBef>
                <a:spcPts val="0"/>
              </a:spcBef>
              <a:spcAft>
                <a:spcPts val="0"/>
              </a:spcAft>
              <a:buSzPts val="2000"/>
              <a:buNone/>
              <a:defRPr sz="1333"/>
            </a:lvl4pPr>
            <a:lvl5pPr lvl="4" rtl="0">
              <a:spcBef>
                <a:spcPts val="0"/>
              </a:spcBef>
              <a:spcAft>
                <a:spcPts val="0"/>
              </a:spcAft>
              <a:buSzPts val="2000"/>
              <a:buNone/>
              <a:defRPr sz="1333"/>
            </a:lvl5pPr>
            <a:lvl6pPr lvl="5" rtl="0">
              <a:spcBef>
                <a:spcPts val="0"/>
              </a:spcBef>
              <a:spcAft>
                <a:spcPts val="0"/>
              </a:spcAft>
              <a:buSzPts val="2000"/>
              <a:buNone/>
              <a:defRPr sz="1333"/>
            </a:lvl6pPr>
            <a:lvl7pPr lvl="6" rtl="0">
              <a:spcBef>
                <a:spcPts val="0"/>
              </a:spcBef>
              <a:spcAft>
                <a:spcPts val="0"/>
              </a:spcAft>
              <a:buSzPts val="2000"/>
              <a:buNone/>
              <a:defRPr sz="1333"/>
            </a:lvl7pPr>
            <a:lvl8pPr lvl="7" rtl="0">
              <a:spcBef>
                <a:spcPts val="0"/>
              </a:spcBef>
              <a:spcAft>
                <a:spcPts val="0"/>
              </a:spcAft>
              <a:buSzPts val="2000"/>
              <a:buNone/>
              <a:defRPr sz="1333"/>
            </a:lvl8pPr>
            <a:lvl9pPr lvl="8"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253646603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07. Column C | Color Bars 2">
  <p:cSld name="07. Column C | Color Bars 2">
    <p:bg>
      <p:bgPr>
        <a:solidFill>
          <a:schemeClr val="dk2"/>
        </a:solidFill>
        <a:effectLst/>
      </p:bgPr>
    </p:bg>
    <p:spTree>
      <p:nvGrpSpPr>
        <p:cNvPr id="1" name="Shape 8099"/>
        <p:cNvGrpSpPr/>
        <p:nvPr/>
      </p:nvGrpSpPr>
      <p:grpSpPr>
        <a:xfrm>
          <a:off x="0" y="0"/>
          <a:ext cx="0" cy="0"/>
          <a:chOff x="0" y="0"/>
          <a:chExt cx="0" cy="0"/>
        </a:xfrm>
      </p:grpSpPr>
      <p:sp>
        <p:nvSpPr>
          <p:cNvPr id="8100" name="Google Shape;8100;g2a39e3d515b_4_3554"/>
          <p:cNvSpPr/>
          <p:nvPr/>
        </p:nvSpPr>
        <p:spPr>
          <a:xfrm>
            <a:off x="729200" y="1528535"/>
            <a:ext cx="3474800" cy="4367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8101" name="Google Shape;8101;g2a39e3d515b_4_3554"/>
          <p:cNvSpPr/>
          <p:nvPr/>
        </p:nvSpPr>
        <p:spPr>
          <a:xfrm>
            <a:off x="7987937" y="1528535"/>
            <a:ext cx="3474800" cy="4367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8102" name="Google Shape;8102;g2a39e3d515b_4_3554"/>
          <p:cNvSpPr/>
          <p:nvPr/>
        </p:nvSpPr>
        <p:spPr>
          <a:xfrm>
            <a:off x="4358569" y="1528535"/>
            <a:ext cx="3474800" cy="4367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200"/>
          </a:p>
        </p:txBody>
      </p:sp>
      <p:sp>
        <p:nvSpPr>
          <p:cNvPr id="8103" name="Google Shape;8103;g2a39e3d515b_4_3554"/>
          <p:cNvSpPr/>
          <p:nvPr/>
        </p:nvSpPr>
        <p:spPr>
          <a:xfrm>
            <a:off x="729200" y="1528517"/>
            <a:ext cx="3474800" cy="784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8104" name="Google Shape;8104;g2a39e3d515b_4_3554"/>
          <p:cNvSpPr/>
          <p:nvPr/>
        </p:nvSpPr>
        <p:spPr>
          <a:xfrm>
            <a:off x="4358573" y="1528517"/>
            <a:ext cx="3474800" cy="78400"/>
          </a:xfrm>
          <a:prstGeom prst="rect">
            <a:avLst/>
          </a:prstGeom>
          <a:solidFill>
            <a:srgbClr val="7AF3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8105" name="Google Shape;8105;g2a39e3d515b_4_3554"/>
          <p:cNvSpPr/>
          <p:nvPr/>
        </p:nvSpPr>
        <p:spPr>
          <a:xfrm>
            <a:off x="7987946" y="1528517"/>
            <a:ext cx="3474800" cy="78400"/>
          </a:xfrm>
          <a:prstGeom prst="rect">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8106" name="Google Shape;8106;g2a39e3d515b_4_3554"/>
          <p:cNvSpPr txBox="1">
            <a:spLocks noGrp="1"/>
          </p:cNvSpPr>
          <p:nvPr>
            <p:ph type="title"/>
          </p:nvPr>
        </p:nvSpPr>
        <p:spPr>
          <a:xfrm>
            <a:off x="726835" y="649733"/>
            <a:ext cx="10733600" cy="492443"/>
          </a:xfrm>
          <a:prstGeom prst="rect">
            <a:avLst/>
          </a:prstGeom>
        </p:spPr>
        <p:txBody>
          <a:bodyPr spcFirstLastPara="1" wrap="square" lIns="0" tIns="0" rIns="0" bIns="0" anchor="t" anchorCtr="0">
            <a:spAutoFit/>
          </a:bodyPr>
          <a:lstStyle>
            <a:lvl1pPr lvl="0" rtl="0">
              <a:spcBef>
                <a:spcPts val="0"/>
              </a:spcBef>
              <a:spcAft>
                <a:spcPts val="0"/>
              </a:spcAft>
              <a:buSzPts val="4800"/>
              <a:buNone/>
              <a:defRPr sz="3200"/>
            </a:lvl1pPr>
            <a:lvl2pPr lvl="1" rtl="0">
              <a:spcBef>
                <a:spcPts val="0"/>
              </a:spcBef>
              <a:spcAft>
                <a:spcPts val="0"/>
              </a:spcAft>
              <a:buSzPts val="4800"/>
              <a:buFont typeface="Inter SemiBold"/>
              <a:buNone/>
              <a:defRPr sz="3200">
                <a:latin typeface="Inter SemiBold"/>
                <a:ea typeface="Inter SemiBold"/>
                <a:cs typeface="Inter SemiBold"/>
                <a:sym typeface="Inter SemiBold"/>
              </a:defRPr>
            </a:lvl2pPr>
            <a:lvl3pPr lvl="2" rtl="0">
              <a:spcBef>
                <a:spcPts val="0"/>
              </a:spcBef>
              <a:spcAft>
                <a:spcPts val="0"/>
              </a:spcAft>
              <a:buSzPts val="4800"/>
              <a:buFont typeface="Inter SemiBold"/>
              <a:buNone/>
              <a:defRPr sz="3200">
                <a:latin typeface="Inter SemiBold"/>
                <a:ea typeface="Inter SemiBold"/>
                <a:cs typeface="Inter SemiBold"/>
                <a:sym typeface="Inter SemiBold"/>
              </a:defRPr>
            </a:lvl3pPr>
            <a:lvl4pPr lvl="3" rtl="0">
              <a:spcBef>
                <a:spcPts val="0"/>
              </a:spcBef>
              <a:spcAft>
                <a:spcPts val="0"/>
              </a:spcAft>
              <a:buSzPts val="4800"/>
              <a:buFont typeface="Inter SemiBold"/>
              <a:buNone/>
              <a:defRPr sz="3200">
                <a:latin typeface="Inter SemiBold"/>
                <a:ea typeface="Inter SemiBold"/>
                <a:cs typeface="Inter SemiBold"/>
                <a:sym typeface="Inter SemiBold"/>
              </a:defRPr>
            </a:lvl4pPr>
            <a:lvl5pPr lvl="4" rtl="0">
              <a:spcBef>
                <a:spcPts val="0"/>
              </a:spcBef>
              <a:spcAft>
                <a:spcPts val="0"/>
              </a:spcAft>
              <a:buSzPts val="4800"/>
              <a:buFont typeface="Inter SemiBold"/>
              <a:buNone/>
              <a:defRPr sz="3200">
                <a:latin typeface="Inter SemiBold"/>
                <a:ea typeface="Inter SemiBold"/>
                <a:cs typeface="Inter SemiBold"/>
                <a:sym typeface="Inter SemiBold"/>
              </a:defRPr>
            </a:lvl5pPr>
            <a:lvl6pPr lvl="5" rtl="0">
              <a:spcBef>
                <a:spcPts val="0"/>
              </a:spcBef>
              <a:spcAft>
                <a:spcPts val="0"/>
              </a:spcAft>
              <a:buSzPts val="4800"/>
              <a:buFont typeface="Inter SemiBold"/>
              <a:buNone/>
              <a:defRPr sz="3200">
                <a:latin typeface="Inter SemiBold"/>
                <a:ea typeface="Inter SemiBold"/>
                <a:cs typeface="Inter SemiBold"/>
                <a:sym typeface="Inter SemiBold"/>
              </a:defRPr>
            </a:lvl6pPr>
            <a:lvl7pPr lvl="6" rtl="0">
              <a:spcBef>
                <a:spcPts val="0"/>
              </a:spcBef>
              <a:spcAft>
                <a:spcPts val="0"/>
              </a:spcAft>
              <a:buSzPts val="4800"/>
              <a:buFont typeface="Inter SemiBold"/>
              <a:buNone/>
              <a:defRPr sz="3200">
                <a:latin typeface="Inter SemiBold"/>
                <a:ea typeface="Inter SemiBold"/>
                <a:cs typeface="Inter SemiBold"/>
                <a:sym typeface="Inter SemiBold"/>
              </a:defRPr>
            </a:lvl7pPr>
            <a:lvl8pPr lvl="7" rtl="0">
              <a:spcBef>
                <a:spcPts val="0"/>
              </a:spcBef>
              <a:spcAft>
                <a:spcPts val="0"/>
              </a:spcAft>
              <a:buSzPts val="4800"/>
              <a:buFont typeface="Inter SemiBold"/>
              <a:buNone/>
              <a:defRPr sz="3200">
                <a:latin typeface="Inter SemiBold"/>
                <a:ea typeface="Inter SemiBold"/>
                <a:cs typeface="Inter SemiBold"/>
                <a:sym typeface="Inter SemiBold"/>
              </a:defRPr>
            </a:lvl8pPr>
            <a:lvl9pPr lvl="8" rtl="0">
              <a:spcBef>
                <a:spcPts val="0"/>
              </a:spcBef>
              <a:spcAft>
                <a:spcPts val="0"/>
              </a:spcAft>
              <a:buSzPts val="4800"/>
              <a:buFont typeface="Inter SemiBold"/>
              <a:buNone/>
              <a:defRPr sz="3200">
                <a:latin typeface="Inter SemiBold"/>
                <a:ea typeface="Inter SemiBold"/>
                <a:cs typeface="Inter SemiBold"/>
                <a:sym typeface="Inter SemiBold"/>
              </a:defRPr>
            </a:lvl9pPr>
          </a:lstStyle>
          <a:p>
            <a:endParaRPr/>
          </a:p>
        </p:txBody>
      </p:sp>
      <p:sp>
        <p:nvSpPr>
          <p:cNvPr id="8107" name="Google Shape;8107;g2a39e3d515b_4_3554"/>
          <p:cNvSpPr txBox="1">
            <a:spLocks noGrp="1"/>
          </p:cNvSpPr>
          <p:nvPr>
            <p:ph type="subTitle" idx="1"/>
          </p:nvPr>
        </p:nvSpPr>
        <p:spPr>
          <a:xfrm>
            <a:off x="975370" y="1899117"/>
            <a:ext cx="2954400" cy="287323"/>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8108" name="Google Shape;8108;g2a39e3d515b_4_3554"/>
          <p:cNvSpPr txBox="1">
            <a:spLocks noGrp="1"/>
          </p:cNvSpPr>
          <p:nvPr>
            <p:ph type="subTitle" idx="2"/>
          </p:nvPr>
        </p:nvSpPr>
        <p:spPr>
          <a:xfrm>
            <a:off x="975367" y="2630953"/>
            <a:ext cx="2954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1333"/>
              </a:spcBef>
              <a:spcAft>
                <a:spcPts val="0"/>
              </a:spcAft>
              <a:buSzPts val="2000"/>
              <a:buNone/>
              <a:defRPr sz="1333"/>
            </a:lvl2pPr>
            <a:lvl3pPr lvl="2" rtl="0">
              <a:spcBef>
                <a:spcPts val="1333"/>
              </a:spcBef>
              <a:spcAft>
                <a:spcPts val="0"/>
              </a:spcAft>
              <a:buSzPts val="2000"/>
              <a:buNone/>
              <a:defRPr/>
            </a:lvl3pPr>
            <a:lvl4pPr lvl="3" rtl="0">
              <a:spcBef>
                <a:spcPts val="1333"/>
              </a:spcBef>
              <a:spcAft>
                <a:spcPts val="0"/>
              </a:spcAft>
              <a:buSzPts val="2000"/>
              <a:buNone/>
              <a:defRPr sz="1333"/>
            </a:lvl4pPr>
            <a:lvl5pPr lvl="4" rtl="0">
              <a:spcBef>
                <a:spcPts val="1333"/>
              </a:spcBef>
              <a:spcAft>
                <a:spcPts val="0"/>
              </a:spcAft>
              <a:buSzPts val="2000"/>
              <a:buNone/>
              <a:defRPr sz="1333"/>
            </a:lvl5pPr>
            <a:lvl6pPr lvl="5" rtl="0">
              <a:spcBef>
                <a:spcPts val="1333"/>
              </a:spcBef>
              <a:spcAft>
                <a:spcPts val="0"/>
              </a:spcAft>
              <a:buSzPts val="2000"/>
              <a:buNone/>
              <a:defRPr sz="1333"/>
            </a:lvl6pPr>
            <a:lvl7pPr lvl="6" rtl="0">
              <a:spcBef>
                <a:spcPts val="1333"/>
              </a:spcBef>
              <a:spcAft>
                <a:spcPts val="0"/>
              </a:spcAft>
              <a:buSzPts val="2000"/>
              <a:buNone/>
              <a:defRPr sz="1333"/>
            </a:lvl7pPr>
            <a:lvl8pPr lvl="7" rtl="0">
              <a:spcBef>
                <a:spcPts val="1333"/>
              </a:spcBef>
              <a:spcAft>
                <a:spcPts val="0"/>
              </a:spcAft>
              <a:buSzPts val="2000"/>
              <a:buNone/>
              <a:defRPr sz="1333"/>
            </a:lvl8pPr>
            <a:lvl9pPr lvl="8" rtl="0">
              <a:spcBef>
                <a:spcPts val="1333"/>
              </a:spcBef>
              <a:spcAft>
                <a:spcPts val="1333"/>
              </a:spcAft>
              <a:buSzPts val="2000"/>
              <a:buNone/>
              <a:defRPr sz="1333"/>
            </a:lvl9pPr>
          </a:lstStyle>
          <a:p>
            <a:endParaRPr/>
          </a:p>
        </p:txBody>
      </p:sp>
      <p:sp>
        <p:nvSpPr>
          <p:cNvPr id="8109" name="Google Shape;8109;g2a39e3d515b_4_3554"/>
          <p:cNvSpPr txBox="1">
            <a:spLocks noGrp="1"/>
          </p:cNvSpPr>
          <p:nvPr>
            <p:ph type="subTitle" idx="3"/>
          </p:nvPr>
        </p:nvSpPr>
        <p:spPr>
          <a:xfrm>
            <a:off x="4643120" y="1899117"/>
            <a:ext cx="2954400" cy="287323"/>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8110" name="Google Shape;8110;g2a39e3d515b_4_3554"/>
          <p:cNvSpPr txBox="1">
            <a:spLocks noGrp="1"/>
          </p:cNvSpPr>
          <p:nvPr>
            <p:ph type="subTitle" idx="4"/>
          </p:nvPr>
        </p:nvSpPr>
        <p:spPr>
          <a:xfrm>
            <a:off x="4618750" y="2630953"/>
            <a:ext cx="2954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1333"/>
              </a:spcBef>
              <a:spcAft>
                <a:spcPts val="0"/>
              </a:spcAft>
              <a:buSzPts val="2000"/>
              <a:buNone/>
              <a:defRPr sz="1333"/>
            </a:lvl2pPr>
            <a:lvl3pPr lvl="2" rtl="0">
              <a:spcBef>
                <a:spcPts val="1333"/>
              </a:spcBef>
              <a:spcAft>
                <a:spcPts val="0"/>
              </a:spcAft>
              <a:buSzPts val="2000"/>
              <a:buNone/>
              <a:defRPr/>
            </a:lvl3pPr>
            <a:lvl4pPr lvl="3" rtl="0">
              <a:spcBef>
                <a:spcPts val="1333"/>
              </a:spcBef>
              <a:spcAft>
                <a:spcPts val="0"/>
              </a:spcAft>
              <a:buSzPts val="2000"/>
              <a:buNone/>
              <a:defRPr sz="1333"/>
            </a:lvl4pPr>
            <a:lvl5pPr lvl="4" rtl="0">
              <a:spcBef>
                <a:spcPts val="1333"/>
              </a:spcBef>
              <a:spcAft>
                <a:spcPts val="0"/>
              </a:spcAft>
              <a:buSzPts val="2000"/>
              <a:buNone/>
              <a:defRPr sz="1333"/>
            </a:lvl5pPr>
            <a:lvl6pPr lvl="5" rtl="0">
              <a:spcBef>
                <a:spcPts val="1333"/>
              </a:spcBef>
              <a:spcAft>
                <a:spcPts val="0"/>
              </a:spcAft>
              <a:buSzPts val="2000"/>
              <a:buNone/>
              <a:defRPr sz="1333"/>
            </a:lvl6pPr>
            <a:lvl7pPr lvl="6" rtl="0">
              <a:spcBef>
                <a:spcPts val="1333"/>
              </a:spcBef>
              <a:spcAft>
                <a:spcPts val="0"/>
              </a:spcAft>
              <a:buSzPts val="2000"/>
              <a:buNone/>
              <a:defRPr sz="1333"/>
            </a:lvl7pPr>
            <a:lvl8pPr lvl="7" rtl="0">
              <a:spcBef>
                <a:spcPts val="1333"/>
              </a:spcBef>
              <a:spcAft>
                <a:spcPts val="0"/>
              </a:spcAft>
              <a:buSzPts val="2000"/>
              <a:buNone/>
              <a:defRPr sz="1333"/>
            </a:lvl8pPr>
            <a:lvl9pPr lvl="8" rtl="0">
              <a:spcBef>
                <a:spcPts val="1333"/>
              </a:spcBef>
              <a:spcAft>
                <a:spcPts val="1333"/>
              </a:spcAft>
              <a:buSzPts val="2000"/>
              <a:buNone/>
              <a:defRPr sz="1333"/>
            </a:lvl9pPr>
          </a:lstStyle>
          <a:p>
            <a:endParaRPr/>
          </a:p>
        </p:txBody>
      </p:sp>
      <p:sp>
        <p:nvSpPr>
          <p:cNvPr id="8111" name="Google Shape;8111;g2a39e3d515b_4_3554"/>
          <p:cNvSpPr txBox="1">
            <a:spLocks noGrp="1"/>
          </p:cNvSpPr>
          <p:nvPr>
            <p:ph type="subTitle" idx="5"/>
          </p:nvPr>
        </p:nvSpPr>
        <p:spPr>
          <a:xfrm>
            <a:off x="8262153" y="1899117"/>
            <a:ext cx="2954400" cy="287323"/>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2800"/>
              <a:buNone/>
              <a:defRPr sz="1867"/>
            </a:lvl1pPr>
            <a:lvl2pPr lvl="1" rtl="0">
              <a:spcBef>
                <a:spcPts val="0"/>
              </a:spcBef>
              <a:spcAft>
                <a:spcPts val="0"/>
              </a:spcAft>
              <a:buSzPts val="2800"/>
              <a:buNone/>
              <a:defRPr/>
            </a:lvl2pPr>
            <a:lvl3pPr lvl="2" rtl="0">
              <a:spcBef>
                <a:spcPts val="0"/>
              </a:spcBef>
              <a:spcAft>
                <a:spcPts val="0"/>
              </a:spcAft>
              <a:buSzPts val="2800"/>
              <a:buNone/>
              <a:defRPr sz="1867"/>
            </a:lvl3pPr>
            <a:lvl4pPr lvl="3" rtl="0">
              <a:spcBef>
                <a:spcPts val="0"/>
              </a:spcBef>
              <a:spcAft>
                <a:spcPts val="0"/>
              </a:spcAft>
              <a:buSzPts val="2800"/>
              <a:buNone/>
              <a:defRPr sz="1867"/>
            </a:lvl4pPr>
            <a:lvl5pPr lvl="4" rtl="0">
              <a:spcBef>
                <a:spcPts val="0"/>
              </a:spcBef>
              <a:spcAft>
                <a:spcPts val="0"/>
              </a:spcAft>
              <a:buSzPts val="2800"/>
              <a:buNone/>
              <a:defRPr sz="1867"/>
            </a:lvl5pPr>
            <a:lvl6pPr lvl="5" rtl="0">
              <a:spcBef>
                <a:spcPts val="0"/>
              </a:spcBef>
              <a:spcAft>
                <a:spcPts val="0"/>
              </a:spcAft>
              <a:buSzPts val="2800"/>
              <a:buNone/>
              <a:defRPr sz="1867"/>
            </a:lvl6pPr>
            <a:lvl7pPr lvl="6" rtl="0">
              <a:spcBef>
                <a:spcPts val="0"/>
              </a:spcBef>
              <a:spcAft>
                <a:spcPts val="0"/>
              </a:spcAft>
              <a:buSzPts val="2800"/>
              <a:buNone/>
              <a:defRPr sz="1867"/>
            </a:lvl7pPr>
            <a:lvl8pPr lvl="7" rtl="0">
              <a:spcBef>
                <a:spcPts val="0"/>
              </a:spcBef>
              <a:spcAft>
                <a:spcPts val="0"/>
              </a:spcAft>
              <a:buSzPts val="2800"/>
              <a:buNone/>
              <a:defRPr sz="1867"/>
            </a:lvl8pPr>
            <a:lvl9pPr lvl="8" rtl="0">
              <a:spcBef>
                <a:spcPts val="0"/>
              </a:spcBef>
              <a:spcAft>
                <a:spcPts val="0"/>
              </a:spcAft>
              <a:buSzPts val="2800"/>
              <a:buNone/>
              <a:defRPr sz="1867"/>
            </a:lvl9pPr>
          </a:lstStyle>
          <a:p>
            <a:endParaRPr/>
          </a:p>
        </p:txBody>
      </p:sp>
      <p:sp>
        <p:nvSpPr>
          <p:cNvPr id="8112" name="Google Shape;8112;g2a39e3d515b_4_3554"/>
          <p:cNvSpPr txBox="1">
            <a:spLocks noGrp="1"/>
          </p:cNvSpPr>
          <p:nvPr>
            <p:ph type="subTitle" idx="6"/>
          </p:nvPr>
        </p:nvSpPr>
        <p:spPr>
          <a:xfrm>
            <a:off x="8262150" y="2630953"/>
            <a:ext cx="2954400" cy="307713"/>
          </a:xfrm>
          <a:prstGeom prst="rect">
            <a:avLst/>
          </a:prstGeom>
        </p:spPr>
        <p:txBody>
          <a:bodyPr spcFirstLastPara="1" wrap="square" lIns="0" tIns="0" rIns="0" bIns="0" anchor="t" anchorCtr="0">
            <a:spAutoFit/>
          </a:bodyPr>
          <a:lstStyle>
            <a:lvl1pPr lvl="0" rtl="0">
              <a:spcBef>
                <a:spcPts val="0"/>
              </a:spcBef>
              <a:spcAft>
                <a:spcPts val="0"/>
              </a:spcAft>
              <a:buSzPts val="2000"/>
              <a:buFont typeface="Inter"/>
              <a:buNone/>
              <a:defRPr sz="1333">
                <a:latin typeface="Inter"/>
                <a:ea typeface="Inter"/>
                <a:cs typeface="Inter"/>
                <a:sym typeface="Inter"/>
              </a:defRPr>
            </a:lvl1pPr>
            <a:lvl2pPr lvl="1" rtl="0">
              <a:spcBef>
                <a:spcPts val="1333"/>
              </a:spcBef>
              <a:spcAft>
                <a:spcPts val="0"/>
              </a:spcAft>
              <a:buSzPts val="2000"/>
              <a:buNone/>
              <a:defRPr sz="1333"/>
            </a:lvl2pPr>
            <a:lvl3pPr lvl="2" rtl="0">
              <a:spcBef>
                <a:spcPts val="1333"/>
              </a:spcBef>
              <a:spcAft>
                <a:spcPts val="0"/>
              </a:spcAft>
              <a:buSzPts val="2000"/>
              <a:buNone/>
              <a:defRPr/>
            </a:lvl3pPr>
            <a:lvl4pPr lvl="3" rtl="0">
              <a:spcBef>
                <a:spcPts val="1333"/>
              </a:spcBef>
              <a:spcAft>
                <a:spcPts val="0"/>
              </a:spcAft>
              <a:buSzPts val="2000"/>
              <a:buNone/>
              <a:defRPr sz="1333"/>
            </a:lvl4pPr>
            <a:lvl5pPr lvl="4" rtl="0">
              <a:spcBef>
                <a:spcPts val="1333"/>
              </a:spcBef>
              <a:spcAft>
                <a:spcPts val="0"/>
              </a:spcAft>
              <a:buSzPts val="2000"/>
              <a:buNone/>
              <a:defRPr sz="1333"/>
            </a:lvl5pPr>
            <a:lvl6pPr lvl="5" rtl="0">
              <a:spcBef>
                <a:spcPts val="1333"/>
              </a:spcBef>
              <a:spcAft>
                <a:spcPts val="0"/>
              </a:spcAft>
              <a:buSzPts val="2000"/>
              <a:buNone/>
              <a:defRPr sz="1333"/>
            </a:lvl6pPr>
            <a:lvl7pPr lvl="6" rtl="0">
              <a:spcBef>
                <a:spcPts val="1333"/>
              </a:spcBef>
              <a:spcAft>
                <a:spcPts val="0"/>
              </a:spcAft>
              <a:buSzPts val="2000"/>
              <a:buNone/>
              <a:defRPr sz="1333"/>
            </a:lvl7pPr>
            <a:lvl8pPr lvl="7" rtl="0">
              <a:spcBef>
                <a:spcPts val="1333"/>
              </a:spcBef>
              <a:spcAft>
                <a:spcPts val="0"/>
              </a:spcAft>
              <a:buSzPts val="2000"/>
              <a:buNone/>
              <a:defRPr sz="1333"/>
            </a:lvl8pPr>
            <a:lvl9pPr lvl="8" rtl="0">
              <a:spcBef>
                <a:spcPts val="1333"/>
              </a:spcBef>
              <a:spcAft>
                <a:spcPts val="1333"/>
              </a:spcAft>
              <a:buSzPts val="2000"/>
              <a:buNone/>
              <a:defRPr sz="1333"/>
            </a:lvl9pPr>
          </a:lstStyle>
          <a:p>
            <a:endParaRPr/>
          </a:p>
        </p:txBody>
      </p:sp>
    </p:spTree>
    <p:extLst>
      <p:ext uri="{BB962C8B-B14F-4D97-AF65-F5344CB8AC3E}">
        <p14:creationId xmlns:p14="http://schemas.microsoft.com/office/powerpoint/2010/main" val="1649054063"/>
      </p:ext>
    </p:extLst>
  </p:cSld>
  <p:clrMapOvr>
    <a:masterClrMapping/>
  </p:clrMapOvr>
  <p:extLst>
    <p:ext uri="{DCECCB84-F9BA-43D5-87BE-67443E8EF086}">
      <p15:sldGuideLst xmlns:p15="http://schemas.microsoft.com/office/powerpoint/2012/main">
        <p15:guide id="1" orient="horz" pos="1663">
          <p15:clr>
            <a:srgbClr val="FA7B17"/>
          </p15:clr>
        </p15:guide>
      </p15:sldGuideLst>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05. Numbers and Stats List | Split Background Nori | 4 up">
  <p:cSld name="05. Numbers and Stats List | Split Background Nori | 4 up">
    <p:bg>
      <p:bgPr>
        <a:solidFill>
          <a:schemeClr val="accent2"/>
        </a:solidFill>
        <a:effectLst/>
      </p:bgPr>
    </p:bg>
    <p:spTree>
      <p:nvGrpSpPr>
        <p:cNvPr id="1" name="Shape 8113"/>
        <p:cNvGrpSpPr/>
        <p:nvPr/>
      </p:nvGrpSpPr>
      <p:grpSpPr>
        <a:xfrm>
          <a:off x="0" y="0"/>
          <a:ext cx="0" cy="0"/>
          <a:chOff x="0" y="0"/>
          <a:chExt cx="0" cy="0"/>
        </a:xfrm>
      </p:grpSpPr>
      <p:sp>
        <p:nvSpPr>
          <p:cNvPr id="8114" name="Google Shape;8114;g2a39e3d515b_4_3568"/>
          <p:cNvSpPr/>
          <p:nvPr/>
        </p:nvSpPr>
        <p:spPr>
          <a:xfrm>
            <a:off x="4267201"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Inter"/>
              <a:ea typeface="Inter"/>
              <a:cs typeface="Inter"/>
              <a:sym typeface="Inter"/>
            </a:endParaRPr>
          </a:p>
        </p:txBody>
      </p:sp>
      <p:sp>
        <p:nvSpPr>
          <p:cNvPr id="8115" name="Google Shape;8115;g2a39e3d515b_4_3568"/>
          <p:cNvSpPr txBox="1">
            <a:spLocks noGrp="1"/>
          </p:cNvSpPr>
          <p:nvPr>
            <p:ph type="title"/>
          </p:nvPr>
        </p:nvSpPr>
        <p:spPr>
          <a:xfrm>
            <a:off x="726833" y="2436325"/>
            <a:ext cx="3413600" cy="3728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800"/>
              <a:buNone/>
              <a:defRPr sz="3200">
                <a:solidFill>
                  <a:schemeClr val="lt1"/>
                </a:solidFill>
              </a:defRPr>
            </a:lvl1pPr>
            <a:lvl2pPr lvl="1"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2pPr>
            <a:lvl3pPr lvl="2"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3pPr>
            <a:lvl4pPr lvl="3"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4pPr>
            <a:lvl5pPr lvl="4"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5pPr>
            <a:lvl6pPr lvl="5"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6pPr>
            <a:lvl7pPr lvl="6"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7pPr>
            <a:lvl8pPr lvl="7"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8pPr>
            <a:lvl9pPr lvl="8" rtl="0">
              <a:spcBef>
                <a:spcPts val="0"/>
              </a:spcBef>
              <a:spcAft>
                <a:spcPts val="0"/>
              </a:spcAft>
              <a:buClr>
                <a:schemeClr val="lt1"/>
              </a:buClr>
              <a:buSzPts val="48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8116" name="Google Shape;8116;g2a39e3d515b_4_3568"/>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8117" name="Google Shape;8117;g2a39e3d515b_4_3568"/>
          <p:cNvSpPr txBox="1">
            <a:spLocks noGrp="1"/>
          </p:cNvSpPr>
          <p:nvPr>
            <p:ph type="subTitle" idx="1"/>
          </p:nvPr>
        </p:nvSpPr>
        <p:spPr>
          <a:xfrm>
            <a:off x="726833" y="2962656"/>
            <a:ext cx="3413600" cy="431015"/>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2800"/>
              <a:buFont typeface="Inter"/>
              <a:buNone/>
              <a:defRPr sz="1867">
                <a:solidFill>
                  <a:schemeClr val="lt1"/>
                </a:solidFill>
                <a:latin typeface="Inter"/>
                <a:ea typeface="Inter"/>
                <a:cs typeface="Inter"/>
                <a:sym typeface="Inter"/>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sz="1867">
                <a:solidFill>
                  <a:schemeClr val="lt1"/>
                </a:solidFill>
              </a:defRPr>
            </a:lvl3pPr>
            <a:lvl4pPr lvl="3" rtl="0">
              <a:spcBef>
                <a:spcPts val="0"/>
              </a:spcBef>
              <a:spcAft>
                <a:spcPts val="0"/>
              </a:spcAft>
              <a:buClr>
                <a:schemeClr val="lt1"/>
              </a:buClr>
              <a:buSzPts val="2800"/>
              <a:buNone/>
              <a:defRPr sz="1867">
                <a:solidFill>
                  <a:schemeClr val="lt1"/>
                </a:solidFill>
              </a:defRPr>
            </a:lvl4pPr>
            <a:lvl5pPr lvl="4" rtl="0">
              <a:spcBef>
                <a:spcPts val="0"/>
              </a:spcBef>
              <a:spcAft>
                <a:spcPts val="0"/>
              </a:spcAft>
              <a:buClr>
                <a:schemeClr val="lt1"/>
              </a:buClr>
              <a:buSzPts val="2800"/>
              <a:buNone/>
              <a:defRPr sz="1867">
                <a:solidFill>
                  <a:schemeClr val="lt1"/>
                </a:solidFill>
              </a:defRPr>
            </a:lvl5pPr>
            <a:lvl6pPr lvl="5" rtl="0">
              <a:spcBef>
                <a:spcPts val="0"/>
              </a:spcBef>
              <a:spcAft>
                <a:spcPts val="0"/>
              </a:spcAft>
              <a:buClr>
                <a:schemeClr val="lt1"/>
              </a:buClr>
              <a:buSzPts val="2800"/>
              <a:buNone/>
              <a:defRPr sz="1867">
                <a:solidFill>
                  <a:schemeClr val="lt1"/>
                </a:solidFill>
              </a:defRPr>
            </a:lvl6pPr>
            <a:lvl7pPr lvl="6" rtl="0">
              <a:spcBef>
                <a:spcPts val="0"/>
              </a:spcBef>
              <a:spcAft>
                <a:spcPts val="0"/>
              </a:spcAft>
              <a:buClr>
                <a:schemeClr val="lt1"/>
              </a:buClr>
              <a:buSzPts val="2800"/>
              <a:buNone/>
              <a:defRPr sz="1867">
                <a:solidFill>
                  <a:schemeClr val="lt1"/>
                </a:solidFill>
              </a:defRPr>
            </a:lvl7pPr>
            <a:lvl8pPr lvl="7" rtl="0">
              <a:spcBef>
                <a:spcPts val="0"/>
              </a:spcBef>
              <a:spcAft>
                <a:spcPts val="0"/>
              </a:spcAft>
              <a:buClr>
                <a:schemeClr val="lt1"/>
              </a:buClr>
              <a:buSzPts val="2800"/>
              <a:buNone/>
              <a:defRPr sz="1867">
                <a:solidFill>
                  <a:schemeClr val="lt1"/>
                </a:solidFill>
              </a:defRPr>
            </a:lvl8pPr>
            <a:lvl9pPr lvl="8" rtl="0">
              <a:spcBef>
                <a:spcPts val="0"/>
              </a:spcBef>
              <a:spcAft>
                <a:spcPts val="0"/>
              </a:spcAft>
              <a:buClr>
                <a:schemeClr val="lt1"/>
              </a:buClr>
              <a:buSzPts val="2800"/>
              <a:buNone/>
              <a:defRPr sz="1867">
                <a:solidFill>
                  <a:schemeClr val="lt1"/>
                </a:solidFill>
              </a:defRPr>
            </a:lvl9pPr>
          </a:lstStyle>
          <a:p>
            <a:endParaRPr/>
          </a:p>
        </p:txBody>
      </p:sp>
      <p:sp>
        <p:nvSpPr>
          <p:cNvPr id="8118" name="Google Shape;8118;g2a39e3d515b_4_3568"/>
          <p:cNvSpPr txBox="1">
            <a:spLocks noGrp="1"/>
          </p:cNvSpPr>
          <p:nvPr>
            <p:ph type="subTitle" idx="2"/>
          </p:nvPr>
        </p:nvSpPr>
        <p:spPr>
          <a:xfrm>
            <a:off x="7017600" y="1032933"/>
            <a:ext cx="4447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8119" name="Google Shape;8119;g2a39e3d515b_4_3568"/>
          <p:cNvSpPr txBox="1">
            <a:spLocks noGrp="1"/>
          </p:cNvSpPr>
          <p:nvPr>
            <p:ph type="subTitle" idx="3"/>
          </p:nvPr>
        </p:nvSpPr>
        <p:spPr>
          <a:xfrm>
            <a:off x="6057300" y="947600"/>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
        <p:nvSpPr>
          <p:cNvPr id="8120" name="Google Shape;8120;g2a39e3d515b_4_3568"/>
          <p:cNvSpPr txBox="1">
            <a:spLocks noGrp="1"/>
          </p:cNvSpPr>
          <p:nvPr>
            <p:ph type="subTitle" idx="4"/>
          </p:nvPr>
        </p:nvSpPr>
        <p:spPr>
          <a:xfrm>
            <a:off x="7017600" y="2462405"/>
            <a:ext cx="4447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8121" name="Google Shape;8121;g2a39e3d515b_4_3568"/>
          <p:cNvSpPr txBox="1">
            <a:spLocks noGrp="1"/>
          </p:cNvSpPr>
          <p:nvPr>
            <p:ph type="subTitle" idx="5"/>
          </p:nvPr>
        </p:nvSpPr>
        <p:spPr>
          <a:xfrm>
            <a:off x="7017600" y="3891878"/>
            <a:ext cx="4447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pic>
        <p:nvPicPr>
          <p:cNvPr id="8122" name="Google Shape;8122;g2a39e3d515b_4_3568"/>
          <p:cNvPicPr preferRelativeResize="0"/>
          <p:nvPr/>
        </p:nvPicPr>
        <p:blipFill>
          <a:blip r:embed="rId2">
            <a:alphaModFix/>
          </a:blip>
          <a:stretch>
            <a:fillRect/>
          </a:stretch>
        </p:blipFill>
        <p:spPr>
          <a:xfrm>
            <a:off x="11091268" y="6413100"/>
            <a:ext cx="795941" cy="159200"/>
          </a:xfrm>
          <a:prstGeom prst="rect">
            <a:avLst/>
          </a:prstGeom>
          <a:noFill/>
          <a:ln>
            <a:noFill/>
          </a:ln>
        </p:spPr>
      </p:pic>
      <p:sp>
        <p:nvSpPr>
          <p:cNvPr id="8123" name="Google Shape;8123;g2a39e3d515b_4_3568"/>
          <p:cNvSpPr txBox="1">
            <a:spLocks noGrp="1"/>
          </p:cNvSpPr>
          <p:nvPr>
            <p:ph type="subTitle" idx="6"/>
          </p:nvPr>
        </p:nvSpPr>
        <p:spPr>
          <a:xfrm>
            <a:off x="6057300" y="2358528"/>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
        <p:nvSpPr>
          <p:cNvPr id="8124" name="Google Shape;8124;g2a39e3d515b_4_3568"/>
          <p:cNvSpPr txBox="1">
            <a:spLocks noGrp="1"/>
          </p:cNvSpPr>
          <p:nvPr>
            <p:ph type="subTitle" idx="7"/>
          </p:nvPr>
        </p:nvSpPr>
        <p:spPr>
          <a:xfrm>
            <a:off x="6058874" y="3769455"/>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
        <p:nvSpPr>
          <p:cNvPr id="8125" name="Google Shape;8125;g2a39e3d515b_4_3568"/>
          <p:cNvSpPr txBox="1">
            <a:spLocks noGrp="1"/>
          </p:cNvSpPr>
          <p:nvPr>
            <p:ph type="subTitle" idx="8"/>
          </p:nvPr>
        </p:nvSpPr>
        <p:spPr>
          <a:xfrm>
            <a:off x="7017600" y="5321350"/>
            <a:ext cx="4447600" cy="235898"/>
          </a:xfrm>
          <a:prstGeom prst="rect">
            <a:avLst/>
          </a:prstGeom>
        </p:spPr>
        <p:txBody>
          <a:bodyPr spcFirstLastPara="1" wrap="square" lIns="0" tIns="0" rIns="0" bIns="0" anchor="t" anchorCtr="0">
            <a:spAutoFit/>
          </a:bodyPr>
          <a:lstStyle>
            <a:lvl1pPr lvl="0" rtl="0">
              <a:lnSpc>
                <a:spcPct val="115000"/>
              </a:lnSpc>
              <a:spcBef>
                <a:spcPts val="0"/>
              </a:spcBef>
              <a:spcAft>
                <a:spcPts val="0"/>
              </a:spcAft>
              <a:buSzPts val="2000"/>
              <a:buFont typeface="Inter"/>
              <a:buNone/>
              <a:defRPr sz="1333">
                <a:latin typeface="Inter"/>
                <a:ea typeface="Inter"/>
                <a:cs typeface="Inter"/>
                <a:sym typeface="Inter"/>
              </a:defRPr>
            </a:lvl1pPr>
            <a:lvl2pPr lvl="1" rtl="0">
              <a:lnSpc>
                <a:spcPct val="115000"/>
              </a:lnSpc>
              <a:spcBef>
                <a:spcPts val="0"/>
              </a:spcBef>
              <a:spcAft>
                <a:spcPts val="0"/>
              </a:spcAft>
              <a:buSzPts val="2000"/>
              <a:buNone/>
              <a:defRPr sz="1333"/>
            </a:lvl2pPr>
            <a:lvl3pPr lvl="2" rtl="0">
              <a:lnSpc>
                <a:spcPct val="115000"/>
              </a:lnSpc>
              <a:spcBef>
                <a:spcPts val="0"/>
              </a:spcBef>
              <a:spcAft>
                <a:spcPts val="0"/>
              </a:spcAft>
              <a:buSzPts val="2000"/>
              <a:buNone/>
              <a:defRPr/>
            </a:lvl3pPr>
            <a:lvl4pPr lvl="3" rtl="0">
              <a:lnSpc>
                <a:spcPct val="115000"/>
              </a:lnSpc>
              <a:spcBef>
                <a:spcPts val="0"/>
              </a:spcBef>
              <a:spcAft>
                <a:spcPts val="0"/>
              </a:spcAft>
              <a:buSzPts val="2000"/>
              <a:buNone/>
              <a:defRPr sz="1333"/>
            </a:lvl4pPr>
            <a:lvl5pPr lvl="4" rtl="0">
              <a:lnSpc>
                <a:spcPct val="115000"/>
              </a:lnSpc>
              <a:spcBef>
                <a:spcPts val="0"/>
              </a:spcBef>
              <a:spcAft>
                <a:spcPts val="0"/>
              </a:spcAft>
              <a:buSzPts val="2000"/>
              <a:buNone/>
              <a:defRPr sz="1333"/>
            </a:lvl5pPr>
            <a:lvl6pPr lvl="5" rtl="0">
              <a:lnSpc>
                <a:spcPct val="115000"/>
              </a:lnSpc>
              <a:spcBef>
                <a:spcPts val="0"/>
              </a:spcBef>
              <a:spcAft>
                <a:spcPts val="0"/>
              </a:spcAft>
              <a:buSzPts val="2000"/>
              <a:buNone/>
              <a:defRPr sz="1333"/>
            </a:lvl6pPr>
            <a:lvl7pPr lvl="6" rtl="0">
              <a:lnSpc>
                <a:spcPct val="115000"/>
              </a:lnSpc>
              <a:spcBef>
                <a:spcPts val="0"/>
              </a:spcBef>
              <a:spcAft>
                <a:spcPts val="0"/>
              </a:spcAft>
              <a:buSzPts val="2000"/>
              <a:buNone/>
              <a:defRPr sz="1333"/>
            </a:lvl7pPr>
            <a:lvl8pPr lvl="7" rtl="0">
              <a:lnSpc>
                <a:spcPct val="115000"/>
              </a:lnSpc>
              <a:spcBef>
                <a:spcPts val="0"/>
              </a:spcBef>
              <a:spcAft>
                <a:spcPts val="0"/>
              </a:spcAft>
              <a:buSzPts val="2000"/>
              <a:buNone/>
              <a:defRPr sz="1333"/>
            </a:lvl8pPr>
            <a:lvl9pPr lvl="8" rtl="0">
              <a:lnSpc>
                <a:spcPct val="115000"/>
              </a:lnSpc>
              <a:spcBef>
                <a:spcPts val="0"/>
              </a:spcBef>
              <a:spcAft>
                <a:spcPts val="0"/>
              </a:spcAft>
              <a:buSzPts val="2000"/>
              <a:buNone/>
              <a:defRPr sz="1333"/>
            </a:lvl9pPr>
          </a:lstStyle>
          <a:p>
            <a:endParaRPr/>
          </a:p>
        </p:txBody>
      </p:sp>
      <p:sp>
        <p:nvSpPr>
          <p:cNvPr id="8126" name="Google Shape;8126;g2a39e3d515b_4_3568"/>
          <p:cNvSpPr txBox="1">
            <a:spLocks noGrp="1"/>
          </p:cNvSpPr>
          <p:nvPr>
            <p:ph type="subTitle" idx="9"/>
          </p:nvPr>
        </p:nvSpPr>
        <p:spPr>
          <a:xfrm>
            <a:off x="6058874" y="5180383"/>
            <a:ext cx="730000" cy="609600"/>
          </a:xfrm>
          <a:prstGeom prst="rect">
            <a:avLst/>
          </a:prstGeom>
        </p:spPr>
        <p:txBody>
          <a:bodyPr spcFirstLastPara="1" wrap="square" lIns="0" tIns="0" rIns="0" bIns="0" anchor="t" anchorCtr="0">
            <a:noAutofit/>
          </a:bodyPr>
          <a:lstStyle>
            <a:lvl1pPr lvl="0" algn="ctr" rtl="0">
              <a:spcBef>
                <a:spcPts val="0"/>
              </a:spcBef>
              <a:spcAft>
                <a:spcPts val="0"/>
              </a:spcAft>
              <a:buSzPts val="6000"/>
              <a:buNone/>
              <a:defRPr sz="4000"/>
            </a:lvl1pPr>
            <a:lvl2pPr lvl="1" algn="ctr" rtl="0">
              <a:spcBef>
                <a:spcPts val="0"/>
              </a:spcBef>
              <a:spcAft>
                <a:spcPts val="0"/>
              </a:spcAft>
              <a:buSzPts val="2000"/>
              <a:buNone/>
              <a:defRPr sz="1333"/>
            </a:lvl2pPr>
            <a:lvl3pPr lvl="2" algn="ctr" rtl="0">
              <a:spcBef>
                <a:spcPts val="0"/>
              </a:spcBef>
              <a:spcAft>
                <a:spcPts val="0"/>
              </a:spcAft>
              <a:buSzPts val="2000"/>
              <a:buNone/>
              <a:defRPr/>
            </a:lvl3pPr>
            <a:lvl4pPr lvl="3" algn="ctr" rtl="0">
              <a:spcBef>
                <a:spcPts val="0"/>
              </a:spcBef>
              <a:spcAft>
                <a:spcPts val="0"/>
              </a:spcAft>
              <a:buSzPts val="2000"/>
              <a:buNone/>
              <a:defRPr sz="1333"/>
            </a:lvl4pPr>
            <a:lvl5pPr lvl="4" algn="ctr" rtl="0">
              <a:spcBef>
                <a:spcPts val="0"/>
              </a:spcBef>
              <a:spcAft>
                <a:spcPts val="0"/>
              </a:spcAft>
              <a:buSzPts val="2000"/>
              <a:buNone/>
              <a:defRPr sz="1333"/>
            </a:lvl5pPr>
            <a:lvl6pPr lvl="5" algn="ctr" rtl="0">
              <a:spcBef>
                <a:spcPts val="0"/>
              </a:spcBef>
              <a:spcAft>
                <a:spcPts val="0"/>
              </a:spcAft>
              <a:buSzPts val="2000"/>
              <a:buNone/>
              <a:defRPr sz="1333"/>
            </a:lvl6pPr>
            <a:lvl7pPr lvl="6" algn="ctr" rtl="0">
              <a:spcBef>
                <a:spcPts val="0"/>
              </a:spcBef>
              <a:spcAft>
                <a:spcPts val="0"/>
              </a:spcAft>
              <a:buSzPts val="2000"/>
              <a:buNone/>
              <a:defRPr sz="1333"/>
            </a:lvl7pPr>
            <a:lvl8pPr lvl="7" algn="ctr" rtl="0">
              <a:spcBef>
                <a:spcPts val="0"/>
              </a:spcBef>
              <a:spcAft>
                <a:spcPts val="0"/>
              </a:spcAft>
              <a:buSzPts val="2000"/>
              <a:buNone/>
              <a:defRPr sz="1333"/>
            </a:lvl8pPr>
            <a:lvl9pPr lvl="8" algn="ctr" rtl="0">
              <a:spcBef>
                <a:spcPts val="0"/>
              </a:spcBef>
              <a:spcAft>
                <a:spcPts val="0"/>
              </a:spcAft>
              <a:buSzPts val="2000"/>
              <a:buNone/>
              <a:defRPr sz="1333"/>
            </a:lvl9pPr>
          </a:lstStyle>
          <a:p>
            <a:endParaRPr/>
          </a:p>
        </p:txBody>
      </p:sp>
    </p:spTree>
    <p:extLst>
      <p:ext uri="{BB962C8B-B14F-4D97-AF65-F5344CB8AC3E}">
        <p14:creationId xmlns:p14="http://schemas.microsoft.com/office/powerpoint/2010/main" val="3873295077"/>
      </p:ext>
    </p:extLst>
  </p:cSld>
  <p:clrMapOvr>
    <a:masterClrMapping/>
  </p:clrMapOvr>
  <p:extLst>
    <p:ext uri="{DCECCB84-F9BA-43D5-87BE-67443E8EF086}">
      <p15:sldGuideLst xmlns:p15="http://schemas.microsoft.com/office/powerpoint/2012/main">
        <p15:guide id="1" pos="11520">
          <p15:clr>
            <a:srgbClr val="FA7B17"/>
          </p15:clr>
        </p15:guide>
        <p15:guide id="2" orient="horz" pos="6480">
          <p15:clr>
            <a:srgbClr val="FA7B17"/>
          </p15:clr>
        </p15:guide>
      </p15:sldGuideLst>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13. Content Slide | 40-60 Split ">
  <p:cSld name="13. Content Slide | 40-60 Split ">
    <p:bg>
      <p:bgPr>
        <a:solidFill>
          <a:schemeClr val="dk2"/>
        </a:solidFill>
        <a:effectLst/>
      </p:bgPr>
    </p:bg>
    <p:spTree>
      <p:nvGrpSpPr>
        <p:cNvPr id="1" name="Shape 95"/>
        <p:cNvGrpSpPr/>
        <p:nvPr/>
      </p:nvGrpSpPr>
      <p:grpSpPr>
        <a:xfrm>
          <a:off x="0" y="0"/>
          <a:ext cx="0" cy="0"/>
          <a:chOff x="0" y="0"/>
          <a:chExt cx="0" cy="0"/>
        </a:xfrm>
      </p:grpSpPr>
      <p:sp>
        <p:nvSpPr>
          <p:cNvPr id="96" name="Google Shape;96;p29"/>
          <p:cNvSpPr/>
          <p:nvPr/>
        </p:nvSpPr>
        <p:spPr>
          <a:xfrm>
            <a:off x="1704467" y="6276500"/>
            <a:ext cx="6198000" cy="4324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97" name="Google Shape;97;p2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98" name="Google Shape;98;p29"/>
          <p:cNvSpPr txBox="1">
            <a:spLocks noGrp="1"/>
          </p:cNvSpPr>
          <p:nvPr>
            <p:ph type="title"/>
          </p:nvPr>
        </p:nvSpPr>
        <p:spPr>
          <a:xfrm>
            <a:off x="726833" y="649734"/>
            <a:ext cx="34992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99" name="Google Shape;99;p2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00" name="Google Shape;100;p29"/>
          <p:cNvSpPr txBox="1">
            <a:spLocks noGrp="1"/>
          </p:cNvSpPr>
          <p:nvPr>
            <p:ph type="subTitle" idx="1"/>
          </p:nvPr>
        </p:nvSpPr>
        <p:spPr>
          <a:xfrm>
            <a:off x="726833" y="2048256"/>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101" name="Google Shape;101;p29"/>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35115740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03. Text Slide B | One size split">
  <p:cSld name="03. Text Slide B | One size split">
    <p:spTree>
      <p:nvGrpSpPr>
        <p:cNvPr id="1" name="Shape 102"/>
        <p:cNvGrpSpPr/>
        <p:nvPr/>
      </p:nvGrpSpPr>
      <p:grpSpPr>
        <a:xfrm>
          <a:off x="0" y="0"/>
          <a:ext cx="0" cy="0"/>
          <a:chOff x="0" y="0"/>
          <a:chExt cx="0" cy="0"/>
        </a:xfrm>
      </p:grpSpPr>
      <p:sp>
        <p:nvSpPr>
          <p:cNvPr id="103" name="Google Shape;103;p4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04" name="Google Shape;104;p49"/>
          <p:cNvSpPr txBox="1">
            <a:spLocks noGrp="1"/>
          </p:cNvSpPr>
          <p:nvPr>
            <p:ph type="subTitle" idx="1"/>
          </p:nvPr>
        </p:nvSpPr>
        <p:spPr>
          <a:xfrm>
            <a:off x="726833" y="1719067"/>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05" name="Google Shape;105;p49"/>
          <p:cNvSpPr txBox="1">
            <a:spLocks noGrp="1"/>
          </p:cNvSpPr>
          <p:nvPr>
            <p:ph type="subTitle" idx="2"/>
          </p:nvPr>
        </p:nvSpPr>
        <p:spPr>
          <a:xfrm>
            <a:off x="7046976" y="1719072"/>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06" name="Google Shape;106;p4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107" name="Google Shape;107;p49"/>
          <p:cNvCxnSpPr/>
          <p:nvPr/>
        </p:nvCxnSpPr>
        <p:spPr>
          <a:xfrm flipH="1">
            <a:off x="5695241" y="1568251"/>
            <a:ext cx="796800" cy="44680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3590344150"/>
      </p:ext>
    </p:extLst>
  </p:cSld>
  <p:clrMapOvr>
    <a:masterClrMapping/>
  </p:clrMapOvr>
  <p:extLst>
    <p:ext uri="{DCECCB84-F9BA-43D5-87BE-67443E8EF086}">
      <p15:sldGuideLst xmlns:p15="http://schemas.microsoft.com/office/powerpoint/2012/main">
        <p15:guide id="1" pos="2879">
          <p15:clr>
            <a:srgbClr val="FA7B17"/>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03. Text Slide B | One size split | Vertical">
  <p:cSld name="03. Text Slide B | One size split | Vertical">
    <p:spTree>
      <p:nvGrpSpPr>
        <p:cNvPr id="1" name="Shape 108"/>
        <p:cNvGrpSpPr/>
        <p:nvPr/>
      </p:nvGrpSpPr>
      <p:grpSpPr>
        <a:xfrm>
          <a:off x="0" y="0"/>
          <a:ext cx="0" cy="0"/>
          <a:chOff x="0" y="0"/>
          <a:chExt cx="0" cy="0"/>
        </a:xfrm>
      </p:grpSpPr>
      <p:sp>
        <p:nvSpPr>
          <p:cNvPr id="109" name="Google Shape;109;p5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10" name="Google Shape;110;p50"/>
          <p:cNvSpPr txBox="1">
            <a:spLocks noGrp="1"/>
          </p:cNvSpPr>
          <p:nvPr>
            <p:ph type="subTitle" idx="1"/>
          </p:nvPr>
        </p:nvSpPr>
        <p:spPr>
          <a:xfrm>
            <a:off x="726833" y="1719067"/>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11" name="Google Shape;111;p50"/>
          <p:cNvSpPr txBox="1">
            <a:spLocks noGrp="1"/>
          </p:cNvSpPr>
          <p:nvPr>
            <p:ph type="subTitle" idx="2"/>
          </p:nvPr>
        </p:nvSpPr>
        <p:spPr>
          <a:xfrm>
            <a:off x="7046976" y="1719072"/>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12" name="Google Shape;112;p5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113" name="Google Shape;113;p50"/>
          <p:cNvCxnSpPr/>
          <p:nvPr/>
        </p:nvCxnSpPr>
        <p:spPr>
          <a:xfrm>
            <a:off x="6093633" y="1572768"/>
            <a:ext cx="0" cy="45764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3353636503"/>
      </p:ext>
    </p:extLst>
  </p:cSld>
  <p:clrMapOvr>
    <a:masterClrMapping/>
  </p:clrMapOvr>
  <p:extLst>
    <p:ext uri="{DCECCB84-F9BA-43D5-87BE-67443E8EF086}">
      <p15:sldGuideLst xmlns:p15="http://schemas.microsoft.com/office/powerpoint/2012/main">
        <p15:guide id="1" pos="2879">
          <p15:clr>
            <a:srgbClr val="FA7B17"/>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07. Column A | 4 up">
  <p:cSld name="07. Column A | 4 up">
    <p:spTree>
      <p:nvGrpSpPr>
        <p:cNvPr id="1" name="Shape 114"/>
        <p:cNvGrpSpPr/>
        <p:nvPr/>
      </p:nvGrpSpPr>
      <p:grpSpPr>
        <a:xfrm>
          <a:off x="0" y="0"/>
          <a:ext cx="0" cy="0"/>
          <a:chOff x="0" y="0"/>
          <a:chExt cx="0" cy="0"/>
        </a:xfrm>
      </p:grpSpPr>
      <p:sp>
        <p:nvSpPr>
          <p:cNvPr id="115" name="Google Shape;115;p5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16" name="Google Shape;116;p5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117" name="Google Shape;117;p51"/>
          <p:cNvCxnSpPr/>
          <p:nvPr/>
        </p:nvCxnSpPr>
        <p:spPr>
          <a:xfrm>
            <a:off x="3211800"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118" name="Google Shape;118;p51"/>
          <p:cNvCxnSpPr/>
          <p:nvPr/>
        </p:nvCxnSpPr>
        <p:spPr>
          <a:xfrm>
            <a:off x="6061916"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119" name="Google Shape;119;p51"/>
          <p:cNvCxnSpPr/>
          <p:nvPr/>
        </p:nvCxnSpPr>
        <p:spPr>
          <a:xfrm>
            <a:off x="8874867"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120" name="Google Shape;120;p51"/>
          <p:cNvSpPr txBox="1">
            <a:spLocks noGrp="1"/>
          </p:cNvSpPr>
          <p:nvPr>
            <p:ph type="subTitle" idx="1"/>
          </p:nvPr>
        </p:nvSpPr>
        <p:spPr>
          <a:xfrm>
            <a:off x="726833"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121" name="Google Shape;121;p51"/>
          <p:cNvSpPr txBox="1">
            <a:spLocks noGrp="1"/>
          </p:cNvSpPr>
          <p:nvPr>
            <p:ph type="subTitle" idx="2"/>
          </p:nvPr>
        </p:nvSpPr>
        <p:spPr>
          <a:xfrm>
            <a:off x="726833"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22" name="Google Shape;122;p51"/>
          <p:cNvSpPr txBox="1">
            <a:spLocks noGrp="1"/>
          </p:cNvSpPr>
          <p:nvPr>
            <p:ph type="subTitle" idx="3"/>
          </p:nvPr>
        </p:nvSpPr>
        <p:spPr>
          <a:xfrm>
            <a:off x="3562544"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123" name="Google Shape;123;p51"/>
          <p:cNvSpPr txBox="1">
            <a:spLocks noGrp="1"/>
          </p:cNvSpPr>
          <p:nvPr>
            <p:ph type="subTitle" idx="4"/>
          </p:nvPr>
        </p:nvSpPr>
        <p:spPr>
          <a:xfrm>
            <a:off x="3562544"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24" name="Google Shape;124;p51"/>
          <p:cNvSpPr txBox="1">
            <a:spLocks noGrp="1"/>
          </p:cNvSpPr>
          <p:nvPr>
            <p:ph type="subTitle" idx="5"/>
          </p:nvPr>
        </p:nvSpPr>
        <p:spPr>
          <a:xfrm>
            <a:off x="6398256"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125" name="Google Shape;125;p51"/>
          <p:cNvSpPr txBox="1">
            <a:spLocks noGrp="1"/>
          </p:cNvSpPr>
          <p:nvPr>
            <p:ph type="subTitle" idx="6"/>
          </p:nvPr>
        </p:nvSpPr>
        <p:spPr>
          <a:xfrm>
            <a:off x="6398256"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26" name="Google Shape;126;p51"/>
          <p:cNvSpPr txBox="1">
            <a:spLocks noGrp="1"/>
          </p:cNvSpPr>
          <p:nvPr>
            <p:ph type="subTitle" idx="7"/>
          </p:nvPr>
        </p:nvSpPr>
        <p:spPr>
          <a:xfrm>
            <a:off x="9233967"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127" name="Google Shape;127;p51"/>
          <p:cNvSpPr txBox="1">
            <a:spLocks noGrp="1"/>
          </p:cNvSpPr>
          <p:nvPr>
            <p:ph type="subTitle" idx="8"/>
          </p:nvPr>
        </p:nvSpPr>
        <p:spPr>
          <a:xfrm>
            <a:off x="9233967"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90614010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07. Column A | 3 up">
  <p:cSld name="07. Column A | 3 up">
    <p:spTree>
      <p:nvGrpSpPr>
        <p:cNvPr id="1" name="Shape 128"/>
        <p:cNvGrpSpPr/>
        <p:nvPr/>
      </p:nvGrpSpPr>
      <p:grpSpPr>
        <a:xfrm>
          <a:off x="0" y="0"/>
          <a:ext cx="0" cy="0"/>
          <a:chOff x="0" y="0"/>
          <a:chExt cx="0" cy="0"/>
        </a:xfrm>
      </p:grpSpPr>
      <p:sp>
        <p:nvSpPr>
          <p:cNvPr id="129" name="Google Shape;129;p5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30" name="Google Shape;130;p5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131" name="Google Shape;131;p52"/>
          <p:cNvCxnSpPr/>
          <p:nvPr/>
        </p:nvCxnSpPr>
        <p:spPr>
          <a:xfrm>
            <a:off x="4058244"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132" name="Google Shape;132;p52"/>
          <p:cNvSpPr txBox="1">
            <a:spLocks noGrp="1"/>
          </p:cNvSpPr>
          <p:nvPr>
            <p:ph type="subTitle" idx="1"/>
          </p:nvPr>
        </p:nvSpPr>
        <p:spPr>
          <a:xfrm>
            <a:off x="726844"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133" name="Google Shape;133;p52"/>
          <p:cNvSpPr txBox="1">
            <a:spLocks noGrp="1"/>
          </p:cNvSpPr>
          <p:nvPr>
            <p:ph type="subTitle" idx="2"/>
          </p:nvPr>
        </p:nvSpPr>
        <p:spPr>
          <a:xfrm>
            <a:off x="726833" y="2548800"/>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cxnSp>
        <p:nvCxnSpPr>
          <p:cNvPr id="134" name="Google Shape;134;p52"/>
          <p:cNvCxnSpPr/>
          <p:nvPr/>
        </p:nvCxnSpPr>
        <p:spPr>
          <a:xfrm>
            <a:off x="7994023"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135" name="Google Shape;135;p52"/>
          <p:cNvSpPr txBox="1">
            <a:spLocks noGrp="1"/>
          </p:cNvSpPr>
          <p:nvPr>
            <p:ph type="subTitle" idx="3"/>
          </p:nvPr>
        </p:nvSpPr>
        <p:spPr>
          <a:xfrm>
            <a:off x="4543712"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136" name="Google Shape;136;p52"/>
          <p:cNvSpPr txBox="1">
            <a:spLocks noGrp="1"/>
          </p:cNvSpPr>
          <p:nvPr>
            <p:ph type="subTitle" idx="4"/>
          </p:nvPr>
        </p:nvSpPr>
        <p:spPr>
          <a:xfrm>
            <a:off x="4543700" y="2548800"/>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37" name="Google Shape;137;p52"/>
          <p:cNvSpPr txBox="1">
            <a:spLocks noGrp="1"/>
          </p:cNvSpPr>
          <p:nvPr>
            <p:ph type="subTitle" idx="5"/>
          </p:nvPr>
        </p:nvSpPr>
        <p:spPr>
          <a:xfrm>
            <a:off x="8539177"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138" name="Google Shape;138;p52"/>
          <p:cNvSpPr txBox="1">
            <a:spLocks noGrp="1"/>
          </p:cNvSpPr>
          <p:nvPr>
            <p:ph type="subTitle" idx="6"/>
          </p:nvPr>
        </p:nvSpPr>
        <p:spPr>
          <a:xfrm>
            <a:off x="8539167" y="2548800"/>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53260265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Map">
    <p:bg>
      <p:bgPr>
        <a:solidFill>
          <a:schemeClr val="bg1"/>
        </a:solidFill>
        <a:effectLst/>
      </p:bgPr>
    </p:bg>
    <p:spTree>
      <p:nvGrpSpPr>
        <p:cNvPr id="1" name=""/>
        <p:cNvGrpSpPr/>
        <p:nvPr/>
      </p:nvGrpSpPr>
      <p:grpSpPr>
        <a:xfrm>
          <a:off x="0" y="0"/>
          <a:ext cx="0" cy="0"/>
          <a:chOff x="0" y="0"/>
          <a:chExt cx="0" cy="0"/>
        </a:xfrm>
      </p:grpSpPr>
      <p:sp>
        <p:nvSpPr>
          <p:cNvPr id="151" name="Rectangle 150">
            <a:extLst>
              <a:ext uri="{FF2B5EF4-FFF2-40B4-BE49-F238E27FC236}">
                <a16:creationId xmlns:a16="http://schemas.microsoft.com/office/drawing/2014/main" id="{0BE6CFDC-24D8-4D20-B6E7-4AA09B4979CA}"/>
              </a:ext>
            </a:extLst>
          </p:cNvPr>
          <p:cNvSpPr/>
          <p:nvPr userDrawn="1"/>
        </p:nvSpPr>
        <p:spPr>
          <a:xfrm>
            <a:off x="9639301" y="3772605"/>
            <a:ext cx="2552699" cy="312300"/>
          </a:xfrm>
          <a:prstGeom prst="rect">
            <a:avLst/>
          </a:prstGeom>
          <a:solidFill>
            <a:srgbClr val="D4CC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50" name="Rectangle 149">
            <a:extLst>
              <a:ext uri="{FF2B5EF4-FFF2-40B4-BE49-F238E27FC236}">
                <a16:creationId xmlns:a16="http://schemas.microsoft.com/office/drawing/2014/main" id="{FD29E683-4719-48F8-87E8-5C2561E62183}"/>
              </a:ext>
            </a:extLst>
          </p:cNvPr>
          <p:cNvSpPr/>
          <p:nvPr userDrawn="1"/>
        </p:nvSpPr>
        <p:spPr>
          <a:xfrm>
            <a:off x="9639301" y="1893629"/>
            <a:ext cx="2552699" cy="312300"/>
          </a:xfrm>
          <a:prstGeom prst="rect">
            <a:avLst/>
          </a:prstGeom>
          <a:solidFill>
            <a:srgbClr val="D4CC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6" name="Title 1">
            <a:extLst>
              <a:ext uri="{FF2B5EF4-FFF2-40B4-BE49-F238E27FC236}">
                <a16:creationId xmlns:a16="http://schemas.microsoft.com/office/drawing/2014/main" id="{3364FF97-11CC-4B51-8582-912F053A1D6B}"/>
              </a:ext>
            </a:extLst>
          </p:cNvPr>
          <p:cNvSpPr>
            <a:spLocks noGrp="1"/>
          </p:cNvSpPr>
          <p:nvPr>
            <p:ph type="title" hasCustomPrompt="1"/>
          </p:nvPr>
        </p:nvSpPr>
        <p:spPr>
          <a:xfrm>
            <a:off x="866781" y="593329"/>
            <a:ext cx="11020425" cy="436093"/>
          </a:xfrm>
          <a:prstGeom prst="rect">
            <a:avLst/>
          </a:prstGeom>
        </p:spPr>
        <p:txBody>
          <a:bodyPr lIns="0">
            <a:noAutofit/>
          </a:bodyPr>
          <a:lstStyle>
            <a:lvl1pPr>
              <a:defRPr sz="2700" b="1">
                <a:solidFill>
                  <a:srgbClr val="37465E"/>
                </a:solidFill>
                <a:latin typeface="Raleway" panose="020B0503030101060003" pitchFamily="34" charset="0"/>
              </a:defRPr>
            </a:lvl1pPr>
          </a:lstStyle>
          <a:p>
            <a:r>
              <a:rPr lang="en-US" dirty="0"/>
              <a:t>Content Headline</a:t>
            </a:r>
          </a:p>
        </p:txBody>
      </p:sp>
      <p:cxnSp>
        <p:nvCxnSpPr>
          <p:cNvPr id="27" name="Straight Connector 26">
            <a:extLst>
              <a:ext uri="{FF2B5EF4-FFF2-40B4-BE49-F238E27FC236}">
                <a16:creationId xmlns:a16="http://schemas.microsoft.com/office/drawing/2014/main" id="{A2A57A3E-1EA9-46D3-8F87-A774906A0175}"/>
              </a:ext>
            </a:extLst>
          </p:cNvPr>
          <p:cNvCxnSpPr>
            <a:cxnSpLocks/>
          </p:cNvCxnSpPr>
          <p:nvPr userDrawn="1"/>
        </p:nvCxnSpPr>
        <p:spPr>
          <a:xfrm>
            <a:off x="866779" y="1314023"/>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133" name="Text Placeholder 2">
            <a:extLst>
              <a:ext uri="{FF2B5EF4-FFF2-40B4-BE49-F238E27FC236}">
                <a16:creationId xmlns:a16="http://schemas.microsoft.com/office/drawing/2014/main" id="{1CDE9D4F-03C1-4E38-83AE-DEDBDF7E3F78}"/>
              </a:ext>
            </a:extLst>
          </p:cNvPr>
          <p:cNvSpPr>
            <a:spLocks noGrp="1"/>
          </p:cNvSpPr>
          <p:nvPr>
            <p:ph type="body" idx="1" hasCustomPrompt="1"/>
          </p:nvPr>
        </p:nvSpPr>
        <p:spPr>
          <a:xfrm>
            <a:off x="9715055" y="1893629"/>
            <a:ext cx="2360988" cy="307579"/>
          </a:xfrm>
          <a:prstGeom prst="rect">
            <a:avLst/>
          </a:prstGeom>
        </p:spPr>
        <p:txBody>
          <a:bodyPr lIns="0" anchor="ctr">
            <a:normAutofit/>
          </a:bodyPr>
          <a:lstStyle>
            <a:lvl1pPr marL="0" indent="0">
              <a:buNone/>
              <a:defRPr sz="1051"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Legend</a:t>
            </a:r>
          </a:p>
        </p:txBody>
      </p:sp>
      <p:sp>
        <p:nvSpPr>
          <p:cNvPr id="134" name="Text Placeholder 2">
            <a:extLst>
              <a:ext uri="{FF2B5EF4-FFF2-40B4-BE49-F238E27FC236}">
                <a16:creationId xmlns:a16="http://schemas.microsoft.com/office/drawing/2014/main" id="{CD401167-7CDB-4E85-A239-8CF7E26CABEC}"/>
              </a:ext>
            </a:extLst>
          </p:cNvPr>
          <p:cNvSpPr>
            <a:spLocks noGrp="1"/>
          </p:cNvSpPr>
          <p:nvPr>
            <p:ph type="body" idx="20" hasCustomPrompt="1"/>
          </p:nvPr>
        </p:nvSpPr>
        <p:spPr>
          <a:xfrm>
            <a:off x="10251335" y="2328802"/>
            <a:ext cx="1824711" cy="271745"/>
          </a:xfrm>
          <a:prstGeom prst="rect">
            <a:avLst/>
          </a:prstGeom>
        </p:spPr>
        <p:txBody>
          <a:bodyPr lIns="0" anchor="ctr">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1</a:t>
            </a:r>
          </a:p>
        </p:txBody>
      </p:sp>
      <p:sp>
        <p:nvSpPr>
          <p:cNvPr id="135" name="Text Placeholder 2">
            <a:extLst>
              <a:ext uri="{FF2B5EF4-FFF2-40B4-BE49-F238E27FC236}">
                <a16:creationId xmlns:a16="http://schemas.microsoft.com/office/drawing/2014/main" id="{E897A509-FDC8-4934-91B3-08AD742868CE}"/>
              </a:ext>
            </a:extLst>
          </p:cNvPr>
          <p:cNvSpPr>
            <a:spLocks noGrp="1"/>
          </p:cNvSpPr>
          <p:nvPr>
            <p:ph type="body" idx="21" hasCustomPrompt="1"/>
          </p:nvPr>
        </p:nvSpPr>
        <p:spPr>
          <a:xfrm>
            <a:off x="10251335" y="2700662"/>
            <a:ext cx="1824711" cy="271745"/>
          </a:xfrm>
          <a:prstGeom prst="rect">
            <a:avLst/>
          </a:prstGeom>
        </p:spPr>
        <p:txBody>
          <a:bodyPr lIns="0" anchor="ctr">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2</a:t>
            </a:r>
          </a:p>
        </p:txBody>
      </p:sp>
      <p:sp>
        <p:nvSpPr>
          <p:cNvPr id="138" name="Text Placeholder 2">
            <a:extLst>
              <a:ext uri="{FF2B5EF4-FFF2-40B4-BE49-F238E27FC236}">
                <a16:creationId xmlns:a16="http://schemas.microsoft.com/office/drawing/2014/main" id="{0875FB61-4446-459A-B3F1-188187E44584}"/>
              </a:ext>
            </a:extLst>
          </p:cNvPr>
          <p:cNvSpPr>
            <a:spLocks noGrp="1"/>
          </p:cNvSpPr>
          <p:nvPr>
            <p:ph type="body" idx="22" hasCustomPrompt="1"/>
          </p:nvPr>
        </p:nvSpPr>
        <p:spPr>
          <a:xfrm>
            <a:off x="10251335" y="3067504"/>
            <a:ext cx="1824711" cy="271745"/>
          </a:xfrm>
          <a:prstGeom prst="rect">
            <a:avLst/>
          </a:prstGeom>
        </p:spPr>
        <p:txBody>
          <a:bodyPr lIns="0" anchor="ctr">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3</a:t>
            </a:r>
          </a:p>
        </p:txBody>
      </p:sp>
      <p:sp>
        <p:nvSpPr>
          <p:cNvPr id="143" name="Text Placeholder 2">
            <a:extLst>
              <a:ext uri="{FF2B5EF4-FFF2-40B4-BE49-F238E27FC236}">
                <a16:creationId xmlns:a16="http://schemas.microsoft.com/office/drawing/2014/main" id="{D307578B-6DB6-4929-ACF8-7DEBEFFEDC1D}"/>
              </a:ext>
            </a:extLst>
          </p:cNvPr>
          <p:cNvSpPr>
            <a:spLocks noGrp="1"/>
          </p:cNvSpPr>
          <p:nvPr>
            <p:ph type="body" idx="23" hasCustomPrompt="1"/>
          </p:nvPr>
        </p:nvSpPr>
        <p:spPr>
          <a:xfrm>
            <a:off x="9715056" y="3771711"/>
            <a:ext cx="2360989" cy="307579"/>
          </a:xfrm>
          <a:prstGeom prst="rect">
            <a:avLst/>
          </a:prstGeom>
        </p:spPr>
        <p:txBody>
          <a:bodyPr lIns="0" anchor="ctr">
            <a:normAutofit/>
          </a:bodyPr>
          <a:lstStyle>
            <a:lvl1pPr marL="0" indent="0">
              <a:buNone/>
              <a:defRPr sz="1051"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Services</a:t>
            </a:r>
          </a:p>
        </p:txBody>
      </p:sp>
      <p:sp>
        <p:nvSpPr>
          <p:cNvPr id="144" name="Text Placeholder 2">
            <a:extLst>
              <a:ext uri="{FF2B5EF4-FFF2-40B4-BE49-F238E27FC236}">
                <a16:creationId xmlns:a16="http://schemas.microsoft.com/office/drawing/2014/main" id="{6BF0E3D2-5096-4EA1-ABDE-47AF470E189E}"/>
              </a:ext>
            </a:extLst>
          </p:cNvPr>
          <p:cNvSpPr>
            <a:spLocks noGrp="1"/>
          </p:cNvSpPr>
          <p:nvPr>
            <p:ph type="body" idx="24" hasCustomPrompt="1"/>
          </p:nvPr>
        </p:nvSpPr>
        <p:spPr>
          <a:xfrm>
            <a:off x="10251336" y="4206880"/>
            <a:ext cx="1824713" cy="271745"/>
          </a:xfrm>
          <a:prstGeom prst="rect">
            <a:avLst/>
          </a:prstGeom>
        </p:spPr>
        <p:txBody>
          <a:bodyPr lIns="0" anchor="ctr">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1</a:t>
            </a:r>
          </a:p>
        </p:txBody>
      </p:sp>
      <p:sp>
        <p:nvSpPr>
          <p:cNvPr id="145" name="Text Placeholder 2">
            <a:extLst>
              <a:ext uri="{FF2B5EF4-FFF2-40B4-BE49-F238E27FC236}">
                <a16:creationId xmlns:a16="http://schemas.microsoft.com/office/drawing/2014/main" id="{180E0CB5-8BE7-44E1-9283-FD4860EF9139}"/>
              </a:ext>
            </a:extLst>
          </p:cNvPr>
          <p:cNvSpPr>
            <a:spLocks noGrp="1"/>
          </p:cNvSpPr>
          <p:nvPr>
            <p:ph type="body" idx="25" hasCustomPrompt="1"/>
          </p:nvPr>
        </p:nvSpPr>
        <p:spPr>
          <a:xfrm>
            <a:off x="10251336" y="4578740"/>
            <a:ext cx="1824713" cy="271745"/>
          </a:xfrm>
          <a:prstGeom prst="rect">
            <a:avLst/>
          </a:prstGeom>
        </p:spPr>
        <p:txBody>
          <a:bodyPr lIns="0" anchor="ctr">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2</a:t>
            </a:r>
          </a:p>
        </p:txBody>
      </p:sp>
      <p:sp>
        <p:nvSpPr>
          <p:cNvPr id="148" name="Text Placeholder 2">
            <a:extLst>
              <a:ext uri="{FF2B5EF4-FFF2-40B4-BE49-F238E27FC236}">
                <a16:creationId xmlns:a16="http://schemas.microsoft.com/office/drawing/2014/main" id="{3A78532F-B469-49D7-BDBB-CFE12C2D71E9}"/>
              </a:ext>
            </a:extLst>
          </p:cNvPr>
          <p:cNvSpPr>
            <a:spLocks noGrp="1"/>
          </p:cNvSpPr>
          <p:nvPr>
            <p:ph type="body" idx="26" hasCustomPrompt="1"/>
          </p:nvPr>
        </p:nvSpPr>
        <p:spPr>
          <a:xfrm>
            <a:off x="10251336" y="4945582"/>
            <a:ext cx="1824713" cy="271745"/>
          </a:xfrm>
          <a:prstGeom prst="rect">
            <a:avLst/>
          </a:prstGeom>
        </p:spPr>
        <p:txBody>
          <a:bodyPr lIns="0" anchor="ctr">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3</a:t>
            </a:r>
          </a:p>
        </p:txBody>
      </p:sp>
      <p:sp>
        <p:nvSpPr>
          <p:cNvPr id="152" name="Text Placeholder 2">
            <a:extLst>
              <a:ext uri="{FF2B5EF4-FFF2-40B4-BE49-F238E27FC236}">
                <a16:creationId xmlns:a16="http://schemas.microsoft.com/office/drawing/2014/main" id="{C2D58BA1-A8C7-4012-8B74-EAE98FB8E963}"/>
              </a:ext>
            </a:extLst>
          </p:cNvPr>
          <p:cNvSpPr>
            <a:spLocks noGrp="1"/>
          </p:cNvSpPr>
          <p:nvPr>
            <p:ph type="body" idx="27" hasCustomPrompt="1"/>
          </p:nvPr>
        </p:nvSpPr>
        <p:spPr>
          <a:xfrm>
            <a:off x="10251336" y="5319835"/>
            <a:ext cx="1824713" cy="271745"/>
          </a:xfrm>
          <a:prstGeom prst="rect">
            <a:avLst/>
          </a:prstGeom>
        </p:spPr>
        <p:txBody>
          <a:bodyPr lIns="0" anchor="ctr">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4</a:t>
            </a:r>
          </a:p>
        </p:txBody>
      </p:sp>
      <p:sp>
        <p:nvSpPr>
          <p:cNvPr id="153" name="Text Placeholder 2">
            <a:extLst>
              <a:ext uri="{FF2B5EF4-FFF2-40B4-BE49-F238E27FC236}">
                <a16:creationId xmlns:a16="http://schemas.microsoft.com/office/drawing/2014/main" id="{D2C467C2-96B5-4426-929B-A075F0F429A1}"/>
              </a:ext>
            </a:extLst>
          </p:cNvPr>
          <p:cNvSpPr>
            <a:spLocks noGrp="1"/>
          </p:cNvSpPr>
          <p:nvPr>
            <p:ph type="body" idx="28" hasCustomPrompt="1"/>
          </p:nvPr>
        </p:nvSpPr>
        <p:spPr>
          <a:xfrm>
            <a:off x="10251336" y="5686676"/>
            <a:ext cx="1824713" cy="271745"/>
          </a:xfrm>
          <a:prstGeom prst="rect">
            <a:avLst/>
          </a:prstGeom>
        </p:spPr>
        <p:txBody>
          <a:bodyPr lIns="0" anchor="ctr">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788" b="1">
                <a:solidFill>
                  <a:schemeClr val="tx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Item 5</a:t>
            </a:r>
          </a:p>
        </p:txBody>
      </p:sp>
      <p:pic>
        <p:nvPicPr>
          <p:cNvPr id="20" name="Picture 19" descr="A picture containing drawing&#10;&#10;Description automatically generated">
            <a:extLst>
              <a:ext uri="{FF2B5EF4-FFF2-40B4-BE49-F238E27FC236}">
                <a16:creationId xmlns:a16="http://schemas.microsoft.com/office/drawing/2014/main" id="{89FEA16B-AFA9-49CB-B755-7989F6DD8C4E}"/>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51625" y="6305698"/>
            <a:ext cx="1107079" cy="554882"/>
          </a:xfrm>
          <a:prstGeom prst="rect">
            <a:avLst/>
          </a:prstGeom>
        </p:spPr>
      </p:pic>
      <p:sp>
        <p:nvSpPr>
          <p:cNvPr id="21" name="Slide Number Placeholder 5">
            <a:extLst>
              <a:ext uri="{FF2B5EF4-FFF2-40B4-BE49-F238E27FC236}">
                <a16:creationId xmlns:a16="http://schemas.microsoft.com/office/drawing/2014/main" id="{0288829D-8FF5-4F17-B3ED-49C92FF95959}"/>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22" name="Footer Placeholder 4">
            <a:extLst>
              <a:ext uri="{FF2B5EF4-FFF2-40B4-BE49-F238E27FC236}">
                <a16:creationId xmlns:a16="http://schemas.microsoft.com/office/drawing/2014/main" id="{DF6D42A6-5D53-42CB-BC88-DCCAC243327B}"/>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3534488528"/>
      </p:ext>
    </p:extLst>
  </p:cSld>
  <p:clrMapOvr>
    <a:masterClrMapping/>
  </p:clrMapOvr>
  <p:extLst>
    <p:ext uri="{DCECCB84-F9BA-43D5-87BE-67443E8EF086}">
      <p15:sldGuideLst xmlns:p15="http://schemas.microsoft.com/office/powerpoint/2012/main">
        <p15:guide id="1" orient="horz" pos="3192" userDrawn="1">
          <p15:clr>
            <a:srgbClr val="FBAE40"/>
          </p15:clr>
        </p15:guide>
        <p15:guide id="2" pos="736" userDrawn="1">
          <p15:clr>
            <a:srgbClr val="FBAE40"/>
          </p15:clr>
        </p15:guide>
      </p15:sldGuideLst>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07. Column A | 5 up">
  <p:cSld name="07. Column A | 5 up">
    <p:spTree>
      <p:nvGrpSpPr>
        <p:cNvPr id="1" name="Shape 139"/>
        <p:cNvGrpSpPr/>
        <p:nvPr/>
      </p:nvGrpSpPr>
      <p:grpSpPr>
        <a:xfrm>
          <a:off x="0" y="0"/>
          <a:ext cx="0" cy="0"/>
          <a:chOff x="0" y="0"/>
          <a:chExt cx="0" cy="0"/>
        </a:xfrm>
      </p:grpSpPr>
      <p:sp>
        <p:nvSpPr>
          <p:cNvPr id="140" name="Google Shape;140;p5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41" name="Google Shape;141;p5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142" name="Google Shape;142;p53"/>
          <p:cNvCxnSpPr/>
          <p:nvPr/>
        </p:nvCxnSpPr>
        <p:spPr>
          <a:xfrm>
            <a:off x="2714533"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143" name="Google Shape;143;p53"/>
          <p:cNvCxnSpPr/>
          <p:nvPr/>
        </p:nvCxnSpPr>
        <p:spPr>
          <a:xfrm>
            <a:off x="4958844"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144" name="Google Shape;144;p53"/>
          <p:cNvCxnSpPr/>
          <p:nvPr/>
        </p:nvCxnSpPr>
        <p:spPr>
          <a:xfrm>
            <a:off x="7203156"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145" name="Google Shape;145;p53"/>
          <p:cNvCxnSpPr/>
          <p:nvPr/>
        </p:nvCxnSpPr>
        <p:spPr>
          <a:xfrm>
            <a:off x="9447467" y="1468067"/>
            <a:ext cx="0" cy="4255200"/>
          </a:xfrm>
          <a:prstGeom prst="straightConnector1">
            <a:avLst/>
          </a:prstGeom>
          <a:noFill/>
          <a:ln w="9525" cap="flat" cmpd="sng">
            <a:solidFill>
              <a:srgbClr val="2195A0"/>
            </a:solidFill>
            <a:prstDash val="solid"/>
            <a:round/>
            <a:headEnd type="none" w="sm" len="sm"/>
            <a:tailEnd type="none" w="sm" len="sm"/>
          </a:ln>
        </p:spPr>
      </p:cxnSp>
      <p:sp>
        <p:nvSpPr>
          <p:cNvPr id="146" name="Google Shape;146;p53"/>
          <p:cNvSpPr txBox="1">
            <a:spLocks noGrp="1"/>
          </p:cNvSpPr>
          <p:nvPr>
            <p:ph type="subTitle" idx="1"/>
          </p:nvPr>
        </p:nvSpPr>
        <p:spPr>
          <a:xfrm>
            <a:off x="726833"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47" name="Google Shape;147;p53"/>
          <p:cNvSpPr txBox="1">
            <a:spLocks noGrp="1"/>
          </p:cNvSpPr>
          <p:nvPr>
            <p:ph type="subTitle" idx="2"/>
          </p:nvPr>
        </p:nvSpPr>
        <p:spPr>
          <a:xfrm>
            <a:off x="726833"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48" name="Google Shape;148;p53"/>
          <p:cNvSpPr txBox="1">
            <a:spLocks noGrp="1"/>
          </p:cNvSpPr>
          <p:nvPr>
            <p:ph type="subTitle" idx="3"/>
          </p:nvPr>
        </p:nvSpPr>
        <p:spPr>
          <a:xfrm>
            <a:off x="2976437"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49" name="Google Shape;149;p53"/>
          <p:cNvSpPr txBox="1">
            <a:spLocks noGrp="1"/>
          </p:cNvSpPr>
          <p:nvPr>
            <p:ph type="subTitle" idx="4"/>
          </p:nvPr>
        </p:nvSpPr>
        <p:spPr>
          <a:xfrm>
            <a:off x="2976441"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50" name="Google Shape;150;p53"/>
          <p:cNvSpPr txBox="1">
            <a:spLocks noGrp="1"/>
          </p:cNvSpPr>
          <p:nvPr>
            <p:ph type="subTitle" idx="5"/>
          </p:nvPr>
        </p:nvSpPr>
        <p:spPr>
          <a:xfrm>
            <a:off x="522604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51" name="Google Shape;151;p53"/>
          <p:cNvSpPr txBox="1">
            <a:spLocks noGrp="1"/>
          </p:cNvSpPr>
          <p:nvPr>
            <p:ph type="subTitle" idx="6"/>
          </p:nvPr>
        </p:nvSpPr>
        <p:spPr>
          <a:xfrm>
            <a:off x="5226048"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52" name="Google Shape;152;p53"/>
          <p:cNvSpPr txBox="1">
            <a:spLocks noGrp="1"/>
          </p:cNvSpPr>
          <p:nvPr>
            <p:ph type="subTitle" idx="7"/>
          </p:nvPr>
        </p:nvSpPr>
        <p:spPr>
          <a:xfrm>
            <a:off x="7475645"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53" name="Google Shape;153;p53"/>
          <p:cNvSpPr txBox="1">
            <a:spLocks noGrp="1"/>
          </p:cNvSpPr>
          <p:nvPr>
            <p:ph type="subTitle" idx="8"/>
          </p:nvPr>
        </p:nvSpPr>
        <p:spPr>
          <a:xfrm>
            <a:off x="7475656"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54" name="Google Shape;154;p53"/>
          <p:cNvSpPr txBox="1">
            <a:spLocks noGrp="1"/>
          </p:cNvSpPr>
          <p:nvPr>
            <p:ph type="subTitle" idx="9"/>
          </p:nvPr>
        </p:nvSpPr>
        <p:spPr>
          <a:xfrm>
            <a:off x="972525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55" name="Google Shape;155;p53"/>
          <p:cNvSpPr txBox="1">
            <a:spLocks noGrp="1"/>
          </p:cNvSpPr>
          <p:nvPr>
            <p:ph type="subTitle" idx="13"/>
          </p:nvPr>
        </p:nvSpPr>
        <p:spPr>
          <a:xfrm>
            <a:off x="9725264"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39242971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07. Column B | 3 Boxes Angled 1">
  <p:cSld name="07. Column B | 3 Boxes Angled 1">
    <p:spTree>
      <p:nvGrpSpPr>
        <p:cNvPr id="1" name="Shape 156"/>
        <p:cNvGrpSpPr/>
        <p:nvPr/>
      </p:nvGrpSpPr>
      <p:grpSpPr>
        <a:xfrm>
          <a:off x="0" y="0"/>
          <a:ext cx="0" cy="0"/>
          <a:chOff x="0" y="0"/>
          <a:chExt cx="0" cy="0"/>
        </a:xfrm>
      </p:grpSpPr>
      <p:sp>
        <p:nvSpPr>
          <p:cNvPr id="157" name="Google Shape;157;p5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58" name="Google Shape;158;p5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59" name="Google Shape;159;p54"/>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0" name="Google Shape;160;p54"/>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1" name="Google Shape;161;p54"/>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2" name="Google Shape;162;p54"/>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163" name="Google Shape;163;p54"/>
          <p:cNvSpPr txBox="1">
            <a:spLocks noGrp="1"/>
          </p:cNvSpPr>
          <p:nvPr>
            <p:ph type="subTitle" idx="2"/>
          </p:nvPr>
        </p:nvSpPr>
        <p:spPr>
          <a:xfrm>
            <a:off x="4889344"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64" name="Google Shape;164;p54"/>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165" name="Google Shape;165;p54"/>
          <p:cNvSpPr txBox="1">
            <a:spLocks noGrp="1"/>
          </p:cNvSpPr>
          <p:nvPr>
            <p:ph type="subTitle" idx="4"/>
          </p:nvPr>
        </p:nvSpPr>
        <p:spPr>
          <a:xfrm>
            <a:off x="8571335"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66" name="Google Shape;166;p54"/>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67" name="Google Shape;167;p54"/>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68" name="Google Shape;168;p54"/>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169" name="Google Shape;169;p54"/>
          <p:cNvSpPr txBox="1">
            <a:spLocks noGrp="1"/>
          </p:cNvSpPr>
          <p:nvPr>
            <p:ph type="subTitle" idx="6"/>
          </p:nvPr>
        </p:nvSpPr>
        <p:spPr>
          <a:xfrm>
            <a:off x="1209000"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93372971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07. Column B | 3 Boxes Angled 2">
  <p:cSld name="07. Column B | 3 Boxes Angled 2">
    <p:bg>
      <p:bgPr>
        <a:solidFill>
          <a:schemeClr val="dk2"/>
        </a:solidFill>
        <a:effectLst/>
      </p:bgPr>
    </p:bg>
    <p:spTree>
      <p:nvGrpSpPr>
        <p:cNvPr id="1" name="Shape 170"/>
        <p:cNvGrpSpPr/>
        <p:nvPr/>
      </p:nvGrpSpPr>
      <p:grpSpPr>
        <a:xfrm>
          <a:off x="0" y="0"/>
          <a:ext cx="0" cy="0"/>
          <a:chOff x="0" y="0"/>
          <a:chExt cx="0" cy="0"/>
        </a:xfrm>
      </p:grpSpPr>
      <p:sp>
        <p:nvSpPr>
          <p:cNvPr id="171" name="Google Shape;171;p5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72" name="Google Shape;172;p5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73" name="Google Shape;173;p55"/>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74" name="Google Shape;174;p55"/>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75" name="Google Shape;175;p55"/>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76" name="Google Shape;176;p55"/>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177" name="Google Shape;177;p55"/>
          <p:cNvSpPr txBox="1">
            <a:spLocks noGrp="1"/>
          </p:cNvSpPr>
          <p:nvPr>
            <p:ph type="subTitle" idx="2"/>
          </p:nvPr>
        </p:nvSpPr>
        <p:spPr>
          <a:xfrm>
            <a:off x="4889344"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78" name="Google Shape;178;p55"/>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179" name="Google Shape;179;p55"/>
          <p:cNvSpPr txBox="1">
            <a:spLocks noGrp="1"/>
          </p:cNvSpPr>
          <p:nvPr>
            <p:ph type="subTitle" idx="4"/>
          </p:nvPr>
        </p:nvSpPr>
        <p:spPr>
          <a:xfrm>
            <a:off x="8571335"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80" name="Google Shape;180;p55"/>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81" name="Google Shape;181;p55"/>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82" name="Google Shape;182;p55"/>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183" name="Google Shape;183;p55"/>
          <p:cNvSpPr txBox="1">
            <a:spLocks noGrp="1"/>
          </p:cNvSpPr>
          <p:nvPr>
            <p:ph type="subTitle" idx="6"/>
          </p:nvPr>
        </p:nvSpPr>
        <p:spPr>
          <a:xfrm>
            <a:off x="1209000"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0009408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08. Icon Columns A">
  <p:cSld name="08. Icon Columns A">
    <p:bg>
      <p:bgPr>
        <a:solidFill>
          <a:schemeClr val="accent2"/>
        </a:solidFill>
        <a:effectLst/>
      </p:bgPr>
    </p:bg>
    <p:spTree>
      <p:nvGrpSpPr>
        <p:cNvPr id="1" name="Shape 184"/>
        <p:cNvGrpSpPr/>
        <p:nvPr/>
      </p:nvGrpSpPr>
      <p:grpSpPr>
        <a:xfrm>
          <a:off x="0" y="0"/>
          <a:ext cx="0" cy="0"/>
          <a:chOff x="0" y="0"/>
          <a:chExt cx="0" cy="0"/>
        </a:xfrm>
      </p:grpSpPr>
      <p:sp>
        <p:nvSpPr>
          <p:cNvPr id="185" name="Google Shape;185;p56"/>
          <p:cNvSpPr/>
          <p:nvPr/>
        </p:nvSpPr>
        <p:spPr>
          <a:xfrm>
            <a:off x="636100" y="3028534"/>
            <a:ext cx="11570083" cy="3829063"/>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86" name="Google Shape;186;p56"/>
          <p:cNvSpPr/>
          <p:nvPr/>
        </p:nvSpPr>
        <p:spPr>
          <a:xfrm>
            <a:off x="726833" y="1973600"/>
            <a:ext cx="3302000" cy="3267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87" name="Google Shape;187;p56"/>
          <p:cNvSpPr txBox="1">
            <a:spLocks noGrp="1"/>
          </p:cNvSpPr>
          <p:nvPr>
            <p:ph type="title"/>
          </p:nvPr>
        </p:nvSpPr>
        <p:spPr>
          <a:xfrm>
            <a:off x="727401"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88" name="Google Shape;188;p5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89" name="Google Shape;189;p56"/>
          <p:cNvSpPr/>
          <p:nvPr/>
        </p:nvSpPr>
        <p:spPr>
          <a:xfrm>
            <a:off x="8163167" y="1973600"/>
            <a:ext cx="3302000" cy="3267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90" name="Google Shape;190;p56"/>
          <p:cNvSpPr/>
          <p:nvPr/>
        </p:nvSpPr>
        <p:spPr>
          <a:xfrm>
            <a:off x="4445000" y="1973600"/>
            <a:ext cx="3302000" cy="3267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91" name="Google Shape;191;p56"/>
          <p:cNvSpPr txBox="1">
            <a:spLocks noGrp="1"/>
          </p:cNvSpPr>
          <p:nvPr>
            <p:ph type="subTitle" idx="1"/>
          </p:nvPr>
        </p:nvSpPr>
        <p:spPr>
          <a:xfrm>
            <a:off x="11821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192" name="Google Shape;192;p56"/>
          <p:cNvSpPr txBox="1">
            <a:spLocks noGrp="1"/>
          </p:cNvSpPr>
          <p:nvPr>
            <p:ph type="subTitle" idx="2"/>
          </p:nvPr>
        </p:nvSpPr>
        <p:spPr>
          <a:xfrm>
            <a:off x="1182167" y="3544234"/>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93" name="Google Shape;193;p56"/>
          <p:cNvSpPr txBox="1">
            <a:spLocks noGrp="1"/>
          </p:cNvSpPr>
          <p:nvPr>
            <p:ph type="subTitle" idx="3"/>
          </p:nvPr>
        </p:nvSpPr>
        <p:spPr>
          <a:xfrm>
            <a:off x="4844585"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194" name="Google Shape;194;p56"/>
          <p:cNvSpPr txBox="1">
            <a:spLocks noGrp="1"/>
          </p:cNvSpPr>
          <p:nvPr>
            <p:ph type="subTitle" idx="4"/>
          </p:nvPr>
        </p:nvSpPr>
        <p:spPr>
          <a:xfrm>
            <a:off x="4844600" y="3544234"/>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195" name="Google Shape;195;p56"/>
          <p:cNvSpPr txBox="1">
            <a:spLocks noGrp="1"/>
          </p:cNvSpPr>
          <p:nvPr>
            <p:ph type="subTitle" idx="5"/>
          </p:nvPr>
        </p:nvSpPr>
        <p:spPr>
          <a:xfrm>
            <a:off x="85627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196" name="Google Shape;196;p56"/>
          <p:cNvSpPr txBox="1">
            <a:spLocks noGrp="1"/>
          </p:cNvSpPr>
          <p:nvPr>
            <p:ph type="subTitle" idx="6"/>
          </p:nvPr>
        </p:nvSpPr>
        <p:spPr>
          <a:xfrm>
            <a:off x="8562767" y="3544234"/>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pic>
        <p:nvPicPr>
          <p:cNvPr id="197" name="Google Shape;197;p56"/>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53811772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08. Icon Columns B1">
  <p:cSld name="08. Icon Columns B1">
    <p:bg>
      <p:bgPr>
        <a:solidFill>
          <a:schemeClr val="lt1"/>
        </a:solidFill>
        <a:effectLst/>
      </p:bgPr>
    </p:bg>
    <p:spTree>
      <p:nvGrpSpPr>
        <p:cNvPr id="1" name="Shape 198"/>
        <p:cNvGrpSpPr/>
        <p:nvPr/>
      </p:nvGrpSpPr>
      <p:grpSpPr>
        <a:xfrm>
          <a:off x="0" y="0"/>
          <a:ext cx="0" cy="0"/>
          <a:chOff x="0" y="0"/>
          <a:chExt cx="0" cy="0"/>
        </a:xfrm>
      </p:grpSpPr>
      <p:sp>
        <p:nvSpPr>
          <p:cNvPr id="199" name="Google Shape;199;p57"/>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00" name="Google Shape;200;p57"/>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01" name="Google Shape;201;p57"/>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02" name="Google Shape;202;p57"/>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03" name="Google Shape;203;p57"/>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04" name="Google Shape;204;p5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05" name="Google Shape;205;p5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06" name="Google Shape;206;p57"/>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07" name="Google Shape;207;p57"/>
          <p:cNvSpPr txBox="1">
            <a:spLocks noGrp="1"/>
          </p:cNvSpPr>
          <p:nvPr>
            <p:ph type="subTitle" idx="2"/>
          </p:nvPr>
        </p:nvSpPr>
        <p:spPr>
          <a:xfrm>
            <a:off x="1450848"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08" name="Google Shape;208;p57"/>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09" name="Google Shape;209;p57"/>
          <p:cNvSpPr txBox="1">
            <a:spLocks noGrp="1"/>
          </p:cNvSpPr>
          <p:nvPr>
            <p:ph type="subTitle" idx="4"/>
          </p:nvPr>
        </p:nvSpPr>
        <p:spPr>
          <a:xfrm>
            <a:off x="5071872"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10" name="Google Shape;210;p57"/>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11" name="Google Shape;211;p57"/>
          <p:cNvSpPr txBox="1">
            <a:spLocks noGrp="1"/>
          </p:cNvSpPr>
          <p:nvPr>
            <p:ph type="subTitle" idx="6"/>
          </p:nvPr>
        </p:nvSpPr>
        <p:spPr>
          <a:xfrm>
            <a:off x="8692896"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71086808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08. Icon Columns B2">
  <p:cSld name="08. Icon Columns B2">
    <p:bg>
      <p:bgPr>
        <a:solidFill>
          <a:schemeClr val="dk2"/>
        </a:solidFill>
        <a:effectLst/>
      </p:bgPr>
    </p:bg>
    <p:spTree>
      <p:nvGrpSpPr>
        <p:cNvPr id="1" name="Shape 212"/>
        <p:cNvGrpSpPr/>
        <p:nvPr/>
      </p:nvGrpSpPr>
      <p:grpSpPr>
        <a:xfrm>
          <a:off x="0" y="0"/>
          <a:ext cx="0" cy="0"/>
          <a:chOff x="0" y="0"/>
          <a:chExt cx="0" cy="0"/>
        </a:xfrm>
      </p:grpSpPr>
      <p:sp>
        <p:nvSpPr>
          <p:cNvPr id="213" name="Google Shape;213;p58"/>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14" name="Google Shape;214;p58"/>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15" name="Google Shape;215;p58"/>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16" name="Google Shape;216;p58"/>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17" name="Google Shape;217;p58"/>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18" name="Google Shape;218;p5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19" name="Google Shape;219;p5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20" name="Google Shape;220;p58"/>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21" name="Google Shape;221;p58"/>
          <p:cNvSpPr txBox="1">
            <a:spLocks noGrp="1"/>
          </p:cNvSpPr>
          <p:nvPr>
            <p:ph type="subTitle" idx="2"/>
          </p:nvPr>
        </p:nvSpPr>
        <p:spPr>
          <a:xfrm>
            <a:off x="1450848"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22" name="Google Shape;222;p58"/>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23" name="Google Shape;223;p58"/>
          <p:cNvSpPr txBox="1">
            <a:spLocks noGrp="1"/>
          </p:cNvSpPr>
          <p:nvPr>
            <p:ph type="subTitle" idx="4"/>
          </p:nvPr>
        </p:nvSpPr>
        <p:spPr>
          <a:xfrm>
            <a:off x="5071872"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24" name="Google Shape;224;p58"/>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25" name="Google Shape;225;p58"/>
          <p:cNvSpPr txBox="1">
            <a:spLocks noGrp="1"/>
          </p:cNvSpPr>
          <p:nvPr>
            <p:ph type="subTitle" idx="6"/>
          </p:nvPr>
        </p:nvSpPr>
        <p:spPr>
          <a:xfrm>
            <a:off x="8692896"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99840062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08. Icon Columns C1| Cyan">
  <p:cSld name="08. Icon Columns C1| Cyan">
    <p:bg>
      <p:bgPr>
        <a:solidFill>
          <a:schemeClr val="lt1"/>
        </a:solidFill>
        <a:effectLst/>
      </p:bgPr>
    </p:bg>
    <p:spTree>
      <p:nvGrpSpPr>
        <p:cNvPr id="1" name="Shape 226"/>
        <p:cNvGrpSpPr/>
        <p:nvPr/>
      </p:nvGrpSpPr>
      <p:grpSpPr>
        <a:xfrm>
          <a:off x="0" y="0"/>
          <a:ext cx="0" cy="0"/>
          <a:chOff x="0" y="0"/>
          <a:chExt cx="0" cy="0"/>
        </a:xfrm>
      </p:grpSpPr>
      <p:cxnSp>
        <p:nvCxnSpPr>
          <p:cNvPr id="227" name="Google Shape;227;p59"/>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228" name="Google Shape;228;p59"/>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229" name="Google Shape;229;p5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30" name="Google Shape;230;p5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31" name="Google Shape;231;p59"/>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32" name="Google Shape;232;p59"/>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33" name="Google Shape;233;p59"/>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34" name="Google Shape;234;p59"/>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35" name="Google Shape;235;p59"/>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36" name="Google Shape;236;p59"/>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37" name="Google Shape;237;p59"/>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38" name="Google Shape;238;p59"/>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39" name="Google Shape;239;p59"/>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420690349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08. Icon Columns C2 | Lime">
  <p:cSld name="08. Icon Columns C2 | Lime">
    <p:bg>
      <p:bgPr>
        <a:solidFill>
          <a:schemeClr val="lt1"/>
        </a:solidFill>
        <a:effectLst/>
      </p:bgPr>
    </p:bg>
    <p:spTree>
      <p:nvGrpSpPr>
        <p:cNvPr id="1" name="Shape 240"/>
        <p:cNvGrpSpPr/>
        <p:nvPr/>
      </p:nvGrpSpPr>
      <p:grpSpPr>
        <a:xfrm>
          <a:off x="0" y="0"/>
          <a:ext cx="0" cy="0"/>
          <a:chOff x="0" y="0"/>
          <a:chExt cx="0" cy="0"/>
        </a:xfrm>
      </p:grpSpPr>
      <p:cxnSp>
        <p:nvCxnSpPr>
          <p:cNvPr id="241" name="Google Shape;241;p60"/>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242" name="Google Shape;242;p60"/>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243" name="Google Shape;243;p6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44" name="Google Shape;244;p6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45" name="Google Shape;245;p60"/>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6" name="Google Shape;246;p60"/>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7" name="Google Shape;247;p60"/>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8" name="Google Shape;248;p60"/>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9" name="Google Shape;249;p60"/>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0" name="Google Shape;250;p60"/>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1" name="Google Shape;251;p60"/>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2" name="Google Shape;252;p60"/>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3" name="Google Shape;253;p60"/>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60874940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08. Icon Columns D | Multi Color">
  <p:cSld name="08. Icon Columns D | Multi Color">
    <p:bg>
      <p:bgPr>
        <a:solidFill>
          <a:schemeClr val="lt1"/>
        </a:solidFill>
        <a:effectLst/>
      </p:bgPr>
    </p:bg>
    <p:spTree>
      <p:nvGrpSpPr>
        <p:cNvPr id="1" name="Shape 254"/>
        <p:cNvGrpSpPr/>
        <p:nvPr/>
      </p:nvGrpSpPr>
      <p:grpSpPr>
        <a:xfrm>
          <a:off x="0" y="0"/>
          <a:ext cx="0" cy="0"/>
          <a:chOff x="0" y="0"/>
          <a:chExt cx="0" cy="0"/>
        </a:xfrm>
      </p:grpSpPr>
      <p:sp>
        <p:nvSpPr>
          <p:cNvPr id="255" name="Google Shape;255;p61"/>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6" name="Google Shape;256;p61"/>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7" name="Google Shape;257;p61"/>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5"/>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8" name="Google Shape;258;p6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59" name="Google Shape;259;p6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60" name="Google Shape;260;p61"/>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61" name="Google Shape;261;p61"/>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62" name="Google Shape;262;p61"/>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63" name="Google Shape;263;p61"/>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64" name="Google Shape;264;p61"/>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65" name="Google Shape;265;p61"/>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66" name="Google Shape;266;p61"/>
          <p:cNvSpPr txBox="1">
            <a:spLocks noGrp="1"/>
          </p:cNvSpPr>
          <p:nvPr>
            <p:ph type="subTitle" idx="7"/>
          </p:nvPr>
        </p:nvSpPr>
        <p:spPr>
          <a:xfrm>
            <a:off x="6828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67" name="Google Shape;267;p61"/>
          <p:cNvSpPr txBox="1">
            <a:spLocks noGrp="1"/>
          </p:cNvSpPr>
          <p:nvPr>
            <p:ph type="subTitle" idx="8"/>
          </p:nvPr>
        </p:nvSpPr>
        <p:spPr>
          <a:xfrm>
            <a:off x="47281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68" name="Google Shape;268;p61"/>
          <p:cNvSpPr txBox="1">
            <a:spLocks noGrp="1"/>
          </p:cNvSpPr>
          <p:nvPr>
            <p:ph type="subTitle" idx="9"/>
          </p:nvPr>
        </p:nvSpPr>
        <p:spPr>
          <a:xfrm>
            <a:off x="8921333" y="2297651"/>
            <a:ext cx="13584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cxnSp>
        <p:nvCxnSpPr>
          <p:cNvPr id="269" name="Google Shape;269;p61"/>
          <p:cNvCxnSpPr/>
          <p:nvPr/>
        </p:nvCxnSpPr>
        <p:spPr>
          <a:xfrm flipH="1">
            <a:off x="3622967" y="1927900"/>
            <a:ext cx="595200" cy="3413600"/>
          </a:xfrm>
          <a:prstGeom prst="straightConnector1">
            <a:avLst/>
          </a:prstGeom>
          <a:noFill/>
          <a:ln w="9525" cap="flat" cmpd="sng">
            <a:solidFill>
              <a:schemeClr val="lt2"/>
            </a:solidFill>
            <a:prstDash val="solid"/>
            <a:round/>
            <a:headEnd type="none" w="sm" len="sm"/>
            <a:tailEnd type="none" w="sm" len="sm"/>
          </a:ln>
        </p:spPr>
      </p:cxnSp>
      <p:cxnSp>
        <p:nvCxnSpPr>
          <p:cNvPr id="270" name="Google Shape;270;p61"/>
          <p:cNvCxnSpPr/>
          <p:nvPr/>
        </p:nvCxnSpPr>
        <p:spPr>
          <a:xfrm flipH="1">
            <a:off x="7797017" y="1927900"/>
            <a:ext cx="595200" cy="34136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379683266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08. Icon Columns D | Lime">
  <p:cSld name="08. Icon Columns D | Lime">
    <p:bg>
      <p:bgPr>
        <a:solidFill>
          <a:schemeClr val="lt1"/>
        </a:solidFill>
        <a:effectLst/>
      </p:bgPr>
    </p:bg>
    <p:spTree>
      <p:nvGrpSpPr>
        <p:cNvPr id="1" name="Shape 271"/>
        <p:cNvGrpSpPr/>
        <p:nvPr/>
      </p:nvGrpSpPr>
      <p:grpSpPr>
        <a:xfrm>
          <a:off x="0" y="0"/>
          <a:ext cx="0" cy="0"/>
          <a:chOff x="0" y="0"/>
          <a:chExt cx="0" cy="0"/>
        </a:xfrm>
      </p:grpSpPr>
      <p:sp>
        <p:nvSpPr>
          <p:cNvPr id="272" name="Google Shape;272;p62"/>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73" name="Google Shape;273;p62"/>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74" name="Google Shape;274;p62"/>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cxnSp>
        <p:nvCxnSpPr>
          <p:cNvPr id="275" name="Google Shape;275;p62"/>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276" name="Google Shape;276;p62"/>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277" name="Google Shape;277;p6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78" name="Google Shape;278;p6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79" name="Google Shape;279;p62"/>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80" name="Google Shape;280;p62"/>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1" name="Google Shape;281;p62"/>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82" name="Google Shape;282;p62"/>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3" name="Google Shape;283;p62"/>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84" name="Google Shape;284;p62"/>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5" name="Google Shape;285;p62"/>
          <p:cNvSpPr txBox="1">
            <a:spLocks noGrp="1"/>
          </p:cNvSpPr>
          <p:nvPr>
            <p:ph type="subTitle" idx="7"/>
          </p:nvPr>
        </p:nvSpPr>
        <p:spPr>
          <a:xfrm>
            <a:off x="6828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6" name="Google Shape;286;p62"/>
          <p:cNvSpPr txBox="1">
            <a:spLocks noGrp="1"/>
          </p:cNvSpPr>
          <p:nvPr>
            <p:ph type="subTitle" idx="8"/>
          </p:nvPr>
        </p:nvSpPr>
        <p:spPr>
          <a:xfrm>
            <a:off x="47281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7" name="Google Shape;287;p62"/>
          <p:cNvSpPr txBox="1">
            <a:spLocks noGrp="1"/>
          </p:cNvSpPr>
          <p:nvPr>
            <p:ph type="subTitle" idx="9"/>
          </p:nvPr>
        </p:nvSpPr>
        <p:spPr>
          <a:xfrm>
            <a:off x="8921333" y="2297651"/>
            <a:ext cx="13584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93189346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nclusion">
    <p:spTree>
      <p:nvGrpSpPr>
        <p:cNvPr id="1" name=""/>
        <p:cNvGrpSpPr/>
        <p:nvPr/>
      </p:nvGrpSpPr>
      <p:grpSpPr>
        <a:xfrm>
          <a:off x="0" y="0"/>
          <a:ext cx="0" cy="0"/>
          <a:chOff x="0" y="0"/>
          <a:chExt cx="0" cy="0"/>
        </a:xfrm>
      </p:grpSpPr>
      <p:sp>
        <p:nvSpPr>
          <p:cNvPr id="24" name="Freeform 2">
            <a:extLst>
              <a:ext uri="{FF2B5EF4-FFF2-40B4-BE49-F238E27FC236}">
                <a16:creationId xmlns:a16="http://schemas.microsoft.com/office/drawing/2014/main" id="{ECB76D88-49A0-4154-B911-5E67F28F581E}"/>
              </a:ext>
            </a:extLst>
          </p:cNvPr>
          <p:cNvSpPr/>
          <p:nvPr userDrawn="1"/>
        </p:nvSpPr>
        <p:spPr>
          <a:xfrm>
            <a:off x="3" y="0"/>
            <a:ext cx="8998087" cy="6858000"/>
          </a:xfrm>
          <a:custGeom>
            <a:avLst/>
            <a:gdLst>
              <a:gd name="connsiteX0" fmla="*/ 0 w 667657"/>
              <a:gd name="connsiteY0" fmla="*/ 0 h 667657"/>
              <a:gd name="connsiteX1" fmla="*/ 667657 w 667657"/>
              <a:gd name="connsiteY1" fmla="*/ 0 h 667657"/>
              <a:gd name="connsiteX2" fmla="*/ 667657 w 667657"/>
              <a:gd name="connsiteY2" fmla="*/ 667657 h 667657"/>
              <a:gd name="connsiteX3" fmla="*/ 0 w 667657"/>
              <a:gd name="connsiteY3" fmla="*/ 667657 h 667657"/>
            </a:gdLst>
            <a:ahLst/>
            <a:cxnLst>
              <a:cxn ang="0">
                <a:pos x="connsiteX0" y="connsiteY0"/>
              </a:cxn>
              <a:cxn ang="0">
                <a:pos x="connsiteX1" y="connsiteY1"/>
              </a:cxn>
              <a:cxn ang="0">
                <a:pos x="connsiteX2" y="connsiteY2"/>
              </a:cxn>
              <a:cxn ang="0">
                <a:pos x="connsiteX3" y="connsiteY3"/>
              </a:cxn>
            </a:cxnLst>
            <a:rect l="l" t="t" r="r" b="b"/>
            <a:pathLst>
              <a:path w="667657" h="667657">
                <a:moveTo>
                  <a:pt x="0" y="0"/>
                </a:moveTo>
                <a:lnTo>
                  <a:pt x="667657" y="0"/>
                </a:lnTo>
                <a:lnTo>
                  <a:pt x="667657" y="667657"/>
                </a:lnTo>
                <a:lnTo>
                  <a:pt x="0" y="667657"/>
                </a:lnTo>
                <a:close/>
              </a:path>
            </a:pathLst>
          </a:custGeom>
          <a:solidFill>
            <a:srgbClr val="374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2" name="Picture Placeholder 10">
            <a:extLst>
              <a:ext uri="{FF2B5EF4-FFF2-40B4-BE49-F238E27FC236}">
                <a16:creationId xmlns:a16="http://schemas.microsoft.com/office/drawing/2014/main" id="{3A0C692D-DDDF-41D5-8472-39C1EBAB5504}"/>
              </a:ext>
            </a:extLst>
          </p:cNvPr>
          <p:cNvSpPr>
            <a:spLocks noGrp="1"/>
          </p:cNvSpPr>
          <p:nvPr>
            <p:ph type="pic" sz="quarter" idx="10"/>
          </p:nvPr>
        </p:nvSpPr>
        <p:spPr>
          <a:xfrm>
            <a:off x="4799517" y="0"/>
            <a:ext cx="8705851" cy="6858000"/>
          </a:xfrm>
          <a:custGeom>
            <a:avLst/>
            <a:gdLst>
              <a:gd name="connsiteX0" fmla="*/ 4114800 w 8705850"/>
              <a:gd name="connsiteY0" fmla="*/ 0 h 6858000"/>
              <a:gd name="connsiteX1" fmla="*/ 8705850 w 8705850"/>
              <a:gd name="connsiteY1" fmla="*/ 0 h 6858000"/>
              <a:gd name="connsiteX2" fmla="*/ 4591050 w 8705850"/>
              <a:gd name="connsiteY2" fmla="*/ 6858000 h 6858000"/>
              <a:gd name="connsiteX3" fmla="*/ 0 w 870585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05850" h="6858000">
                <a:moveTo>
                  <a:pt x="4114800" y="0"/>
                </a:moveTo>
                <a:lnTo>
                  <a:pt x="8705850" y="0"/>
                </a:lnTo>
                <a:lnTo>
                  <a:pt x="4591050" y="6858000"/>
                </a:lnTo>
                <a:lnTo>
                  <a:pt x="0" y="6858000"/>
                </a:lnTo>
                <a:close/>
              </a:path>
            </a:pathLst>
          </a:custGeom>
          <a:pattFill prst="solidDmnd">
            <a:fgClr>
              <a:schemeClr val="bg1">
                <a:lumMod val="85000"/>
              </a:schemeClr>
            </a:fgClr>
            <a:bgClr>
              <a:schemeClr val="bg1"/>
            </a:bgClr>
          </a:pattFill>
        </p:spPr>
        <p:txBody>
          <a:bodyPr wrap="square" anchor="ctr">
            <a:noAutofit/>
          </a:bodyPr>
          <a:lstStyle>
            <a:lvl1pPr algn="ctr">
              <a:defRPr sz="1200"/>
            </a:lvl1pPr>
          </a:lstStyle>
          <a:p>
            <a:endParaRPr lang="en-US" dirty="0"/>
          </a:p>
        </p:txBody>
      </p:sp>
      <p:sp>
        <p:nvSpPr>
          <p:cNvPr id="13" name="Title 1">
            <a:extLst>
              <a:ext uri="{FF2B5EF4-FFF2-40B4-BE49-F238E27FC236}">
                <a16:creationId xmlns:a16="http://schemas.microsoft.com/office/drawing/2014/main" id="{FED3A7C3-250E-4A7B-91DD-87207A62D288}"/>
              </a:ext>
            </a:extLst>
          </p:cNvPr>
          <p:cNvSpPr>
            <a:spLocks noGrp="1"/>
          </p:cNvSpPr>
          <p:nvPr>
            <p:ph type="title" hasCustomPrompt="1"/>
          </p:nvPr>
        </p:nvSpPr>
        <p:spPr>
          <a:xfrm>
            <a:off x="952506" y="1331479"/>
            <a:ext cx="6450623" cy="374287"/>
          </a:xfrm>
          <a:prstGeom prst="rect">
            <a:avLst/>
          </a:prstGeom>
        </p:spPr>
        <p:txBody>
          <a:bodyPr lIns="0">
            <a:noAutofit/>
          </a:bodyPr>
          <a:lstStyle>
            <a:lvl1pPr>
              <a:defRPr sz="3375" b="1">
                <a:solidFill>
                  <a:schemeClr val="bg1"/>
                </a:solidFill>
                <a:latin typeface="Raleway" panose="020B0503030101060003" pitchFamily="34" charset="0"/>
              </a:defRPr>
            </a:lvl1pPr>
          </a:lstStyle>
          <a:p>
            <a:r>
              <a:rPr lang="en-US" dirty="0"/>
              <a:t>Conclusion</a:t>
            </a:r>
          </a:p>
        </p:txBody>
      </p:sp>
      <p:cxnSp>
        <p:nvCxnSpPr>
          <p:cNvPr id="14" name="Straight Connector 13">
            <a:extLst>
              <a:ext uri="{FF2B5EF4-FFF2-40B4-BE49-F238E27FC236}">
                <a16:creationId xmlns:a16="http://schemas.microsoft.com/office/drawing/2014/main" id="{D3D7CAF6-C0A6-4509-97C7-74753EC2DD6A}"/>
              </a:ext>
            </a:extLst>
          </p:cNvPr>
          <p:cNvCxnSpPr>
            <a:cxnSpLocks/>
          </p:cNvCxnSpPr>
          <p:nvPr userDrawn="1"/>
        </p:nvCxnSpPr>
        <p:spPr>
          <a:xfrm>
            <a:off x="952505" y="1990367"/>
            <a:ext cx="2486471" cy="0"/>
          </a:xfrm>
          <a:prstGeom prst="line">
            <a:avLst/>
          </a:prstGeom>
          <a:ln w="28575">
            <a:solidFill>
              <a:srgbClr val="D9CA74"/>
            </a:solidFill>
          </a:ln>
        </p:spPr>
        <p:style>
          <a:lnRef idx="1">
            <a:schemeClr val="accent1"/>
          </a:lnRef>
          <a:fillRef idx="0">
            <a:schemeClr val="accent1"/>
          </a:fillRef>
          <a:effectRef idx="0">
            <a:schemeClr val="accent1"/>
          </a:effectRef>
          <a:fontRef idx="minor">
            <a:schemeClr val="tx1"/>
          </a:fontRef>
        </p:style>
      </p:cxnSp>
      <p:sp>
        <p:nvSpPr>
          <p:cNvPr id="26" name="Text Placeholder 2">
            <a:extLst>
              <a:ext uri="{FF2B5EF4-FFF2-40B4-BE49-F238E27FC236}">
                <a16:creationId xmlns:a16="http://schemas.microsoft.com/office/drawing/2014/main" id="{7C706521-C2DD-46C1-8D7A-8FC57F200918}"/>
              </a:ext>
            </a:extLst>
          </p:cNvPr>
          <p:cNvSpPr>
            <a:spLocks noGrp="1"/>
          </p:cNvSpPr>
          <p:nvPr>
            <p:ph type="body" idx="1" hasCustomPrompt="1"/>
          </p:nvPr>
        </p:nvSpPr>
        <p:spPr>
          <a:xfrm>
            <a:off x="952501" y="4176913"/>
            <a:ext cx="2771779" cy="307579"/>
          </a:xfrm>
          <a:prstGeom prst="rect">
            <a:avLst/>
          </a:prstGeom>
        </p:spPr>
        <p:txBody>
          <a:bodyPr lIns="0" anchor="ctr">
            <a:normAutofit/>
          </a:bodyPr>
          <a:lstStyle>
            <a:lvl1pPr marL="0" indent="0">
              <a:buNone/>
              <a:defRPr sz="1051"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Contact Info</a:t>
            </a:r>
          </a:p>
        </p:txBody>
      </p:sp>
      <p:sp>
        <p:nvSpPr>
          <p:cNvPr id="27" name="Text Placeholder 2">
            <a:extLst>
              <a:ext uri="{FF2B5EF4-FFF2-40B4-BE49-F238E27FC236}">
                <a16:creationId xmlns:a16="http://schemas.microsoft.com/office/drawing/2014/main" id="{A2DC4B6C-6A83-4875-A992-BF8522D4B736}"/>
              </a:ext>
            </a:extLst>
          </p:cNvPr>
          <p:cNvSpPr>
            <a:spLocks noGrp="1"/>
          </p:cNvSpPr>
          <p:nvPr>
            <p:ph type="body" idx="20" hasCustomPrompt="1"/>
          </p:nvPr>
        </p:nvSpPr>
        <p:spPr>
          <a:xfrm>
            <a:off x="1329881" y="4646683"/>
            <a:ext cx="2771779" cy="235102"/>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900"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Line 1</a:t>
            </a:r>
          </a:p>
        </p:txBody>
      </p:sp>
      <p:sp>
        <p:nvSpPr>
          <p:cNvPr id="28" name="Text Placeholder 3">
            <a:extLst>
              <a:ext uri="{FF2B5EF4-FFF2-40B4-BE49-F238E27FC236}">
                <a16:creationId xmlns:a16="http://schemas.microsoft.com/office/drawing/2014/main" id="{94D5182A-75AE-49CC-84E5-F1ACBB4E4E69}"/>
              </a:ext>
            </a:extLst>
          </p:cNvPr>
          <p:cNvSpPr>
            <a:spLocks noGrp="1"/>
          </p:cNvSpPr>
          <p:nvPr>
            <p:ph type="body" sz="half" idx="22" hasCustomPrompt="1"/>
          </p:nvPr>
        </p:nvSpPr>
        <p:spPr>
          <a:xfrm>
            <a:off x="952506" y="2369098"/>
            <a:ext cx="4855447" cy="1005111"/>
          </a:xfrm>
          <a:prstGeom prst="rect">
            <a:avLst/>
          </a:prstGeom>
        </p:spPr>
        <p:txBody>
          <a:bodyPr lIns="0">
            <a:noAutofit/>
          </a:bodyPr>
          <a:lstStyle>
            <a:lvl1pPr marL="0" indent="0">
              <a:buNone/>
              <a:defRPr sz="1051" b="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vl2pPr marL="342891" indent="0">
              <a:buNone/>
              <a:defRPr sz="1051"/>
            </a:lvl2pPr>
            <a:lvl3pPr marL="685783" indent="0">
              <a:buNone/>
              <a:defRPr sz="900"/>
            </a:lvl3pPr>
            <a:lvl4pPr marL="1028674" indent="0">
              <a:buNone/>
              <a:defRPr sz="751"/>
            </a:lvl4pPr>
            <a:lvl5pPr marL="1371566" indent="0">
              <a:buNone/>
              <a:defRPr sz="751"/>
            </a:lvl5pPr>
            <a:lvl6pPr marL="1714457" indent="0">
              <a:buNone/>
              <a:defRPr sz="751"/>
            </a:lvl6pPr>
            <a:lvl7pPr marL="2057349" indent="0">
              <a:buNone/>
              <a:defRPr sz="751"/>
            </a:lvl7pPr>
            <a:lvl8pPr marL="2400240" indent="0">
              <a:buNone/>
              <a:defRPr sz="751"/>
            </a:lvl8pPr>
            <a:lvl9pPr marL="2743131" indent="0">
              <a:buNone/>
              <a:defRPr sz="751"/>
            </a:lvl9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erat</a:t>
            </a:r>
            <a:r>
              <a:rPr lang="en-US" dirty="0"/>
              <a:t> </a:t>
            </a:r>
            <a:r>
              <a:rPr lang="en-US" dirty="0" err="1"/>
              <a:t>volutpat</a:t>
            </a:r>
            <a:r>
              <a:rPr lang="en-US" dirty="0"/>
              <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a:t>
            </a:r>
          </a:p>
        </p:txBody>
      </p:sp>
      <p:pic>
        <p:nvPicPr>
          <p:cNvPr id="3" name="Picture 2" descr="A picture containing drawing&#10;&#10;Description automatically generated">
            <a:extLst>
              <a:ext uri="{FF2B5EF4-FFF2-40B4-BE49-F238E27FC236}">
                <a16:creationId xmlns:a16="http://schemas.microsoft.com/office/drawing/2014/main" id="{8E232FE9-8DB1-43B4-BA97-77035FEEAA3C}"/>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06676" y="6265618"/>
            <a:ext cx="1179717" cy="591292"/>
          </a:xfrm>
          <a:prstGeom prst="rect">
            <a:avLst/>
          </a:prstGeom>
        </p:spPr>
      </p:pic>
      <p:pic>
        <p:nvPicPr>
          <p:cNvPr id="4" name="Picture 3" descr="A close up of a logo&#10;&#10;Description automatically generated">
            <a:extLst>
              <a:ext uri="{FF2B5EF4-FFF2-40B4-BE49-F238E27FC236}">
                <a16:creationId xmlns:a16="http://schemas.microsoft.com/office/drawing/2014/main" id="{9D4D4B04-5E59-4A26-BD3B-6B5B0EC963BC}"/>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52501" y="5427923"/>
            <a:ext cx="268811" cy="268810"/>
          </a:xfrm>
          <a:prstGeom prst="rect">
            <a:avLst/>
          </a:prstGeom>
        </p:spPr>
      </p:pic>
      <p:pic>
        <p:nvPicPr>
          <p:cNvPr id="6" name="Picture 5" descr="A close up of a logo&#10;&#10;Description automatically generated">
            <a:extLst>
              <a:ext uri="{FF2B5EF4-FFF2-40B4-BE49-F238E27FC236}">
                <a16:creationId xmlns:a16="http://schemas.microsoft.com/office/drawing/2014/main" id="{6A9D5765-8133-4DBD-A907-093CDA9A2A2A}"/>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952501" y="5037156"/>
            <a:ext cx="268811" cy="268810"/>
          </a:xfrm>
          <a:prstGeom prst="rect">
            <a:avLst/>
          </a:prstGeom>
        </p:spPr>
      </p:pic>
      <p:pic>
        <p:nvPicPr>
          <p:cNvPr id="8" name="Picture 7" descr="A close up of a logo&#10;&#10;Description automatically generated">
            <a:extLst>
              <a:ext uri="{FF2B5EF4-FFF2-40B4-BE49-F238E27FC236}">
                <a16:creationId xmlns:a16="http://schemas.microsoft.com/office/drawing/2014/main" id="{292EB73D-8187-4FD0-93CC-4EAF081287C5}"/>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952501" y="4641054"/>
            <a:ext cx="268811" cy="268810"/>
          </a:xfrm>
          <a:prstGeom prst="rect">
            <a:avLst/>
          </a:prstGeom>
        </p:spPr>
      </p:pic>
      <p:sp>
        <p:nvSpPr>
          <p:cNvPr id="21" name="Text Placeholder 2">
            <a:extLst>
              <a:ext uri="{FF2B5EF4-FFF2-40B4-BE49-F238E27FC236}">
                <a16:creationId xmlns:a16="http://schemas.microsoft.com/office/drawing/2014/main" id="{6DC26D55-2FF1-4A51-A84E-89EED6F73BD2}"/>
              </a:ext>
            </a:extLst>
          </p:cNvPr>
          <p:cNvSpPr>
            <a:spLocks noGrp="1"/>
          </p:cNvSpPr>
          <p:nvPr>
            <p:ph type="body" idx="23" hasCustomPrompt="1"/>
          </p:nvPr>
        </p:nvSpPr>
        <p:spPr>
          <a:xfrm>
            <a:off x="1329881" y="5047935"/>
            <a:ext cx="2771779" cy="235102"/>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900"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Line 2</a:t>
            </a:r>
          </a:p>
        </p:txBody>
      </p:sp>
      <p:sp>
        <p:nvSpPr>
          <p:cNvPr id="22" name="Text Placeholder 2">
            <a:extLst>
              <a:ext uri="{FF2B5EF4-FFF2-40B4-BE49-F238E27FC236}">
                <a16:creationId xmlns:a16="http://schemas.microsoft.com/office/drawing/2014/main" id="{F09FEC57-6488-4623-89D4-20F0C58A384B}"/>
              </a:ext>
            </a:extLst>
          </p:cNvPr>
          <p:cNvSpPr>
            <a:spLocks noGrp="1"/>
          </p:cNvSpPr>
          <p:nvPr>
            <p:ph type="body" idx="24" hasCustomPrompt="1"/>
          </p:nvPr>
        </p:nvSpPr>
        <p:spPr>
          <a:xfrm>
            <a:off x="1329881" y="5444777"/>
            <a:ext cx="2771779" cy="235102"/>
          </a:xfrm>
          <a:prstGeom prst="rect">
            <a:avLst/>
          </a:prstGeom>
        </p:spPr>
        <p:txBody>
          <a:bodyPr lIns="0" anchor="t">
            <a:noAutofit/>
          </a:bodyPr>
          <a:lstStyle>
            <a:lvl1pPr marL="0" marR="0" indent="0" algn="l" defTabSz="685783" rtl="0" eaLnBrk="1" fontAlgn="auto" latinLnBrk="0" hangingPunct="1">
              <a:lnSpc>
                <a:spcPct val="100000"/>
              </a:lnSpc>
              <a:spcBef>
                <a:spcPts val="0"/>
              </a:spcBef>
              <a:spcAft>
                <a:spcPts val="0"/>
              </a:spcAft>
              <a:buClr>
                <a:srgbClr val="EF8A44"/>
              </a:buClr>
              <a:buSzTx/>
              <a:buFont typeface="+mj-lt"/>
              <a:buNone/>
              <a:tabLst/>
              <a:defRPr sz="900" b="1">
                <a:solidFill>
                  <a:schemeClr val="bg1"/>
                </a:solidFill>
                <a:latin typeface="Raleway" panose="020B0503030101060003" pitchFamily="34"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Line 3</a:t>
            </a:r>
          </a:p>
        </p:txBody>
      </p:sp>
      <p:sp>
        <p:nvSpPr>
          <p:cNvPr id="23" name="Slide Number Placeholder 5">
            <a:extLst>
              <a:ext uri="{FF2B5EF4-FFF2-40B4-BE49-F238E27FC236}">
                <a16:creationId xmlns:a16="http://schemas.microsoft.com/office/drawing/2014/main" id="{F1A50989-8109-4601-B814-FB899D7F3A4E}"/>
              </a:ext>
            </a:extLst>
          </p:cNvPr>
          <p:cNvSpPr>
            <a:spLocks noGrp="1"/>
          </p:cNvSpPr>
          <p:nvPr>
            <p:ph type="sldNum" sz="quarter" idx="12"/>
          </p:nvPr>
        </p:nvSpPr>
        <p:spPr>
          <a:xfrm>
            <a:off x="11407788" y="6435805"/>
            <a:ext cx="784217" cy="294668"/>
          </a:xfrm>
          <a:prstGeom prst="rect">
            <a:avLst/>
          </a:prstGeom>
        </p:spPr>
        <p:txBody>
          <a:bodyPr lIns="0" rIns="0" anchor="ctr"/>
          <a:lstStyle>
            <a:lvl1pPr algn="l">
              <a:defRPr sz="788">
                <a:solidFill>
                  <a:schemeClr val="tx1"/>
                </a:solidFill>
              </a:defRPr>
            </a:lvl1pPr>
          </a:lstStyle>
          <a:p>
            <a:r>
              <a:rPr lang="en-US" dirty="0">
                <a:latin typeface="Open Sans" charset="0"/>
                <a:ea typeface="Open Sans" charset="0"/>
                <a:cs typeface="Open Sans" charset="0"/>
              </a:rPr>
              <a:t>Page </a:t>
            </a:r>
            <a:fld id="{C6C8BDDB-1AA9-4CDC-80A0-B0BF343FFE1A}" type="slidenum">
              <a:rPr lang="en-US" smtClean="0">
                <a:latin typeface="Open Sans" charset="0"/>
                <a:ea typeface="Open Sans" charset="0"/>
                <a:cs typeface="Open Sans" charset="0"/>
              </a:rPr>
              <a:pPr/>
              <a:t>‹#›</a:t>
            </a:fld>
            <a:endParaRPr lang="en-US" dirty="0"/>
          </a:p>
        </p:txBody>
      </p:sp>
      <p:sp>
        <p:nvSpPr>
          <p:cNvPr id="25" name="Footer Placeholder 4">
            <a:extLst>
              <a:ext uri="{FF2B5EF4-FFF2-40B4-BE49-F238E27FC236}">
                <a16:creationId xmlns:a16="http://schemas.microsoft.com/office/drawing/2014/main" id="{509D2860-D7AE-40D9-BDBB-2560FFB69832}"/>
              </a:ext>
            </a:extLst>
          </p:cNvPr>
          <p:cNvSpPr>
            <a:spLocks noGrp="1"/>
          </p:cNvSpPr>
          <p:nvPr>
            <p:ph type="ftr" sz="quarter" idx="11"/>
          </p:nvPr>
        </p:nvSpPr>
        <p:spPr>
          <a:xfrm>
            <a:off x="7617125" y="6435805"/>
            <a:ext cx="3790659" cy="294668"/>
          </a:xfrm>
          <a:prstGeom prst="rect">
            <a:avLst/>
          </a:prstGeom>
        </p:spPr>
        <p:txBody>
          <a:bodyPr lIns="0" anchor="ctr"/>
          <a:lstStyle>
            <a:lvl1pPr algn="r">
              <a:defRPr sz="788" b="1">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endParaRPr lang="en-US" dirty="0"/>
          </a:p>
        </p:txBody>
      </p:sp>
    </p:spTree>
    <p:extLst>
      <p:ext uri="{BB962C8B-B14F-4D97-AF65-F5344CB8AC3E}">
        <p14:creationId xmlns:p14="http://schemas.microsoft.com/office/powerpoint/2010/main" val="20382567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800" userDrawn="1">
          <p15:clr>
            <a:srgbClr val="FBAE40"/>
          </p15:clr>
        </p15:guide>
      </p15:sldGuideLst>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2. Table of Contents A1 Light Long">
  <p:cSld name="2. Table of Contents A1 Light Long">
    <p:bg>
      <p:bgPr>
        <a:solidFill>
          <a:schemeClr val="dk2"/>
        </a:solidFill>
        <a:effectLst/>
      </p:bgPr>
    </p:bg>
    <p:spTree>
      <p:nvGrpSpPr>
        <p:cNvPr id="1" name="Shape 288"/>
        <p:cNvGrpSpPr/>
        <p:nvPr/>
      </p:nvGrpSpPr>
      <p:grpSpPr>
        <a:xfrm>
          <a:off x="0" y="0"/>
          <a:ext cx="0" cy="0"/>
          <a:chOff x="0" y="0"/>
          <a:chExt cx="0" cy="0"/>
        </a:xfrm>
      </p:grpSpPr>
      <p:sp>
        <p:nvSpPr>
          <p:cNvPr id="289" name="Google Shape;289;p63"/>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290" name="Google Shape;290;p63"/>
          <p:cNvSpPr txBox="1">
            <a:spLocks noGrp="1"/>
          </p:cNvSpPr>
          <p:nvPr>
            <p:ph type="subTitle" idx="1"/>
          </p:nvPr>
        </p:nvSpPr>
        <p:spPr>
          <a:xfrm>
            <a:off x="1167167" y="1295700"/>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91" name="Google Shape;291;p6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92" name="Google Shape;292;p63"/>
          <p:cNvSpPr txBox="1">
            <a:spLocks noGrp="1"/>
          </p:cNvSpPr>
          <p:nvPr>
            <p:ph type="subTitle" idx="2"/>
          </p:nvPr>
        </p:nvSpPr>
        <p:spPr>
          <a:xfrm>
            <a:off x="1167167" y="2083192"/>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93" name="Google Shape;293;p63"/>
          <p:cNvSpPr txBox="1">
            <a:spLocks noGrp="1"/>
          </p:cNvSpPr>
          <p:nvPr>
            <p:ph type="subTitle" idx="3"/>
          </p:nvPr>
        </p:nvSpPr>
        <p:spPr>
          <a:xfrm>
            <a:off x="1167167" y="287068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94" name="Google Shape;294;p63"/>
          <p:cNvSpPr txBox="1">
            <a:spLocks noGrp="1"/>
          </p:cNvSpPr>
          <p:nvPr>
            <p:ph type="subTitle" idx="4"/>
          </p:nvPr>
        </p:nvSpPr>
        <p:spPr>
          <a:xfrm>
            <a:off x="1167167" y="365817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95" name="Google Shape;295;p63"/>
          <p:cNvSpPr txBox="1">
            <a:spLocks noGrp="1"/>
          </p:cNvSpPr>
          <p:nvPr>
            <p:ph type="subTitle" idx="5"/>
          </p:nvPr>
        </p:nvSpPr>
        <p:spPr>
          <a:xfrm>
            <a:off x="1167167" y="4445667"/>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96" name="Google Shape;296;p63"/>
          <p:cNvSpPr txBox="1">
            <a:spLocks noGrp="1"/>
          </p:cNvSpPr>
          <p:nvPr>
            <p:ph type="subTitle" idx="6"/>
          </p:nvPr>
        </p:nvSpPr>
        <p:spPr>
          <a:xfrm>
            <a:off x="7082033" y="1295700"/>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97" name="Google Shape;297;p63"/>
          <p:cNvSpPr txBox="1">
            <a:spLocks noGrp="1"/>
          </p:cNvSpPr>
          <p:nvPr>
            <p:ph type="subTitle" idx="7"/>
          </p:nvPr>
        </p:nvSpPr>
        <p:spPr>
          <a:xfrm>
            <a:off x="7082033" y="2083192"/>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98" name="Google Shape;298;p63"/>
          <p:cNvSpPr txBox="1">
            <a:spLocks noGrp="1"/>
          </p:cNvSpPr>
          <p:nvPr>
            <p:ph type="subTitle" idx="8"/>
          </p:nvPr>
        </p:nvSpPr>
        <p:spPr>
          <a:xfrm>
            <a:off x="7082033" y="287068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99" name="Google Shape;299;p63"/>
          <p:cNvSpPr txBox="1">
            <a:spLocks noGrp="1"/>
          </p:cNvSpPr>
          <p:nvPr>
            <p:ph type="subTitle" idx="9"/>
          </p:nvPr>
        </p:nvSpPr>
        <p:spPr>
          <a:xfrm>
            <a:off x="7082033" y="365817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00" name="Google Shape;300;p63"/>
          <p:cNvSpPr txBox="1">
            <a:spLocks noGrp="1"/>
          </p:cNvSpPr>
          <p:nvPr>
            <p:ph type="subTitle" idx="13"/>
          </p:nvPr>
        </p:nvSpPr>
        <p:spPr>
          <a:xfrm>
            <a:off x="7082033" y="4445667"/>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01" name="Google Shape;301;p63"/>
          <p:cNvSpPr/>
          <p:nvPr/>
        </p:nvSpPr>
        <p:spPr>
          <a:xfrm>
            <a:off x="6592434" y="3471800"/>
            <a:ext cx="5597197" cy="3386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0067770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2. Table of Contents A3 Light Short">
  <p:cSld name="2. Table of Contents A3 Light Short">
    <p:bg>
      <p:bgPr>
        <a:solidFill>
          <a:schemeClr val="dk2"/>
        </a:solidFill>
        <a:effectLst/>
      </p:bgPr>
    </p:bg>
    <p:spTree>
      <p:nvGrpSpPr>
        <p:cNvPr id="1" name="Shape 302"/>
        <p:cNvGrpSpPr/>
        <p:nvPr/>
      </p:nvGrpSpPr>
      <p:grpSpPr>
        <a:xfrm>
          <a:off x="0" y="0"/>
          <a:ext cx="0" cy="0"/>
          <a:chOff x="0" y="0"/>
          <a:chExt cx="0" cy="0"/>
        </a:xfrm>
      </p:grpSpPr>
      <p:sp>
        <p:nvSpPr>
          <p:cNvPr id="303" name="Google Shape;303;p64"/>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304" name="Google Shape;304;p64"/>
          <p:cNvSpPr txBox="1">
            <a:spLocks noGrp="1"/>
          </p:cNvSpPr>
          <p:nvPr>
            <p:ph type="subTitle" idx="1"/>
          </p:nvPr>
        </p:nvSpPr>
        <p:spPr>
          <a:xfrm>
            <a:off x="1167167" y="1246100"/>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305" name="Google Shape;305;p6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06" name="Google Shape;306;p64"/>
          <p:cNvSpPr txBox="1">
            <a:spLocks noGrp="1"/>
          </p:cNvSpPr>
          <p:nvPr>
            <p:ph type="subTitle" idx="2"/>
          </p:nvPr>
        </p:nvSpPr>
        <p:spPr>
          <a:xfrm>
            <a:off x="1167167" y="2101742"/>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307" name="Google Shape;307;p64"/>
          <p:cNvSpPr txBox="1">
            <a:spLocks noGrp="1"/>
          </p:cNvSpPr>
          <p:nvPr>
            <p:ph type="subTitle" idx="3"/>
          </p:nvPr>
        </p:nvSpPr>
        <p:spPr>
          <a:xfrm>
            <a:off x="1167167" y="2957384"/>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308" name="Google Shape;308;p64"/>
          <p:cNvSpPr txBox="1">
            <a:spLocks noGrp="1"/>
          </p:cNvSpPr>
          <p:nvPr>
            <p:ph type="subTitle" idx="4"/>
          </p:nvPr>
        </p:nvSpPr>
        <p:spPr>
          <a:xfrm>
            <a:off x="1167167" y="3813026"/>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309" name="Google Shape;309;p64"/>
          <p:cNvSpPr txBox="1">
            <a:spLocks noGrp="1"/>
          </p:cNvSpPr>
          <p:nvPr>
            <p:ph type="subTitle" idx="5"/>
          </p:nvPr>
        </p:nvSpPr>
        <p:spPr>
          <a:xfrm>
            <a:off x="1167167" y="4668667"/>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310" name="Google Shape;310;p64"/>
          <p:cNvSpPr/>
          <p:nvPr/>
        </p:nvSpPr>
        <p:spPr>
          <a:xfrm>
            <a:off x="6592434" y="3471800"/>
            <a:ext cx="5597197" cy="3386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72159676"/>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03. Text Slide A | Standard">
  <p:cSld name="03. Text Slide A | Standard">
    <p:spTree>
      <p:nvGrpSpPr>
        <p:cNvPr id="1" name="Shape 311"/>
        <p:cNvGrpSpPr/>
        <p:nvPr/>
      </p:nvGrpSpPr>
      <p:grpSpPr>
        <a:xfrm>
          <a:off x="0" y="0"/>
          <a:ext cx="0" cy="0"/>
          <a:chOff x="0" y="0"/>
          <a:chExt cx="0" cy="0"/>
        </a:xfrm>
      </p:grpSpPr>
      <p:sp>
        <p:nvSpPr>
          <p:cNvPr id="312" name="Google Shape;312;p6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3" name="Google Shape;313;p6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14" name="Google Shape;314;p65"/>
          <p:cNvSpPr txBox="1">
            <a:spLocks noGrp="1"/>
          </p:cNvSpPr>
          <p:nvPr>
            <p:ph type="body" idx="1"/>
          </p:nvPr>
        </p:nvSpPr>
        <p:spPr>
          <a:xfrm>
            <a:off x="734467" y="1341120"/>
            <a:ext cx="107336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Char char="●"/>
              <a:defRPr sz="1867"/>
            </a:lvl1pPr>
            <a:lvl2pPr marL="609630" lvl="1" indent="-211677" algn="l">
              <a:lnSpc>
                <a:spcPct val="115000"/>
              </a:lnSpc>
              <a:spcBef>
                <a:spcPts val="1333"/>
              </a:spcBef>
              <a:spcAft>
                <a:spcPts val="0"/>
              </a:spcAft>
              <a:buSzPts val="1400"/>
              <a:buChar char="○"/>
              <a:defRPr/>
            </a:lvl2pPr>
            <a:lvl3pPr marL="914446" lvl="2" indent="-194743" algn="l">
              <a:lnSpc>
                <a:spcPct val="115000"/>
              </a:lnSpc>
              <a:spcBef>
                <a:spcPts val="1333"/>
              </a:spcBef>
              <a:spcAft>
                <a:spcPts val="0"/>
              </a:spcAft>
              <a:buSzPts val="1000"/>
              <a:buChar char="■"/>
              <a:defRPr/>
            </a:lvl3pPr>
            <a:lvl4pPr marL="1219261" lvl="3" indent="-182042" algn="l">
              <a:lnSpc>
                <a:spcPct val="115000"/>
              </a:lnSpc>
              <a:spcBef>
                <a:spcPts val="1333"/>
              </a:spcBef>
              <a:spcAft>
                <a:spcPts val="0"/>
              </a:spcAft>
              <a:buSzPts val="700"/>
              <a:buChar char="●"/>
              <a:defRPr/>
            </a:lvl4pPr>
            <a:lvl5pPr marL="1524076" lvl="4" indent="-182042" algn="l">
              <a:lnSpc>
                <a:spcPct val="115000"/>
              </a:lnSpc>
              <a:spcBef>
                <a:spcPts val="1333"/>
              </a:spcBef>
              <a:spcAft>
                <a:spcPts val="0"/>
              </a:spcAft>
              <a:buSzPts val="700"/>
              <a:buChar char="○"/>
              <a:defRPr/>
            </a:lvl5pPr>
            <a:lvl6pPr marL="1828891" lvl="5" indent="-182042" algn="l">
              <a:lnSpc>
                <a:spcPct val="115000"/>
              </a:lnSpc>
              <a:spcBef>
                <a:spcPts val="1333"/>
              </a:spcBef>
              <a:spcAft>
                <a:spcPts val="0"/>
              </a:spcAft>
              <a:buSzPts val="700"/>
              <a:buChar char="■"/>
              <a:defRPr/>
            </a:lvl6pPr>
            <a:lvl7pPr marL="2133707" lvl="6" indent="-182042" algn="l">
              <a:lnSpc>
                <a:spcPct val="115000"/>
              </a:lnSpc>
              <a:spcBef>
                <a:spcPts val="1333"/>
              </a:spcBef>
              <a:spcAft>
                <a:spcPts val="0"/>
              </a:spcAft>
              <a:buSzPts val="700"/>
              <a:buChar char="●"/>
              <a:defRPr/>
            </a:lvl7pPr>
            <a:lvl8pPr marL="2438522" lvl="7" indent="-182042" algn="l">
              <a:lnSpc>
                <a:spcPct val="115000"/>
              </a:lnSpc>
              <a:spcBef>
                <a:spcPts val="1333"/>
              </a:spcBef>
              <a:spcAft>
                <a:spcPts val="0"/>
              </a:spcAft>
              <a:buSzPts val="700"/>
              <a:buChar char="○"/>
              <a:defRPr/>
            </a:lvl8pPr>
            <a:lvl9pPr marL="2743337" lvl="8" indent="-182042" algn="l">
              <a:lnSpc>
                <a:spcPct val="115000"/>
              </a:lnSpc>
              <a:spcBef>
                <a:spcPts val="1333"/>
              </a:spcBef>
              <a:spcAft>
                <a:spcPts val="1333"/>
              </a:spcAft>
              <a:buSzPts val="700"/>
              <a:buChar char="■"/>
              <a:defRPr/>
            </a:lvl9pPr>
          </a:lstStyle>
          <a:p>
            <a:endParaRPr/>
          </a:p>
        </p:txBody>
      </p:sp>
    </p:spTree>
    <p:extLst>
      <p:ext uri="{BB962C8B-B14F-4D97-AF65-F5344CB8AC3E}">
        <p14:creationId xmlns:p14="http://schemas.microsoft.com/office/powerpoint/2010/main" val="357317076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11. Content Slide | Neutral BG">
  <p:cSld name="11. Content Slide | Neutral BG">
    <p:bg>
      <p:bgPr>
        <a:solidFill>
          <a:schemeClr val="dk2"/>
        </a:solidFill>
        <a:effectLst/>
      </p:bgPr>
    </p:bg>
    <p:spTree>
      <p:nvGrpSpPr>
        <p:cNvPr id="1" name="Shape 315"/>
        <p:cNvGrpSpPr/>
        <p:nvPr/>
      </p:nvGrpSpPr>
      <p:grpSpPr>
        <a:xfrm>
          <a:off x="0" y="0"/>
          <a:ext cx="0" cy="0"/>
          <a:chOff x="0" y="0"/>
          <a:chExt cx="0" cy="0"/>
        </a:xfrm>
      </p:grpSpPr>
      <p:sp>
        <p:nvSpPr>
          <p:cNvPr id="316" name="Google Shape;316;p6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7" name="Google Shape;317;p6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18" name="Google Shape;318;p66"/>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39278887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11. Content Slide | White BG">
  <p:cSld name="11. Content Slide | White BG">
    <p:bg>
      <p:bgPr>
        <a:solidFill>
          <a:schemeClr val="lt1"/>
        </a:solidFill>
        <a:effectLst/>
      </p:bgPr>
    </p:bg>
    <p:spTree>
      <p:nvGrpSpPr>
        <p:cNvPr id="1" name="Shape 319"/>
        <p:cNvGrpSpPr/>
        <p:nvPr/>
      </p:nvGrpSpPr>
      <p:grpSpPr>
        <a:xfrm>
          <a:off x="0" y="0"/>
          <a:ext cx="0" cy="0"/>
          <a:chOff x="0" y="0"/>
          <a:chExt cx="0" cy="0"/>
        </a:xfrm>
      </p:grpSpPr>
      <p:sp>
        <p:nvSpPr>
          <p:cNvPr id="320" name="Google Shape;320;p6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21" name="Google Shape;321;p6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22" name="Google Shape;322;p67"/>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66089776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11. Content Slide | White BG | Long Headline">
  <p:cSld name="11. Content Slide | White BG | Long Headline">
    <p:bg>
      <p:bgPr>
        <a:solidFill>
          <a:schemeClr val="lt1"/>
        </a:solidFill>
        <a:effectLst/>
      </p:bgPr>
    </p:bg>
    <p:spTree>
      <p:nvGrpSpPr>
        <p:cNvPr id="1" name="Shape 323"/>
        <p:cNvGrpSpPr/>
        <p:nvPr/>
      </p:nvGrpSpPr>
      <p:grpSpPr>
        <a:xfrm>
          <a:off x="0" y="0"/>
          <a:ext cx="0" cy="0"/>
          <a:chOff x="0" y="0"/>
          <a:chExt cx="0" cy="0"/>
        </a:xfrm>
      </p:grpSpPr>
      <p:sp>
        <p:nvSpPr>
          <p:cNvPr id="324" name="Google Shape;324;p68"/>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25" name="Google Shape;325;p6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26" name="Google Shape;326;p68"/>
          <p:cNvSpPr txBox="1">
            <a:spLocks noGrp="1"/>
          </p:cNvSpPr>
          <p:nvPr>
            <p:ph type="subTitle" idx="1"/>
          </p:nvPr>
        </p:nvSpPr>
        <p:spPr>
          <a:xfrm>
            <a:off x="725800" y="1633728"/>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93123259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11. Content Slide | Neutral BG | Long Headline">
  <p:cSld name="11. Content Slide | Neutral BG | Long Headline">
    <p:bg>
      <p:bgPr>
        <a:solidFill>
          <a:schemeClr val="dk2"/>
        </a:solidFill>
        <a:effectLst/>
      </p:bgPr>
    </p:bg>
    <p:spTree>
      <p:nvGrpSpPr>
        <p:cNvPr id="1" name="Shape 327"/>
        <p:cNvGrpSpPr/>
        <p:nvPr/>
      </p:nvGrpSpPr>
      <p:grpSpPr>
        <a:xfrm>
          <a:off x="0" y="0"/>
          <a:ext cx="0" cy="0"/>
          <a:chOff x="0" y="0"/>
          <a:chExt cx="0" cy="0"/>
        </a:xfrm>
      </p:grpSpPr>
      <p:sp>
        <p:nvSpPr>
          <p:cNvPr id="328" name="Google Shape;328;p69"/>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29" name="Google Shape;329;p6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30" name="Google Shape;330;p69"/>
          <p:cNvSpPr txBox="1">
            <a:spLocks noGrp="1"/>
          </p:cNvSpPr>
          <p:nvPr>
            <p:ph type="subTitle" idx="1"/>
          </p:nvPr>
        </p:nvSpPr>
        <p:spPr>
          <a:xfrm>
            <a:off x="725800" y="1633728"/>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49514892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11. Content Slide | Arrow Chart">
  <p:cSld name="11. Content Slide | Arrow Chart">
    <p:bg>
      <p:bgPr>
        <a:solidFill>
          <a:schemeClr val="lt1"/>
        </a:solidFill>
        <a:effectLst/>
      </p:bgPr>
    </p:bg>
    <p:spTree>
      <p:nvGrpSpPr>
        <p:cNvPr id="1" name="Shape 331"/>
        <p:cNvGrpSpPr/>
        <p:nvPr/>
      </p:nvGrpSpPr>
      <p:grpSpPr>
        <a:xfrm>
          <a:off x="0" y="0"/>
          <a:ext cx="0" cy="0"/>
          <a:chOff x="0" y="0"/>
          <a:chExt cx="0" cy="0"/>
        </a:xfrm>
      </p:grpSpPr>
      <p:sp>
        <p:nvSpPr>
          <p:cNvPr id="332" name="Google Shape;332;p7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33" name="Google Shape;333;p7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34" name="Google Shape;334;p70"/>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35" name="Google Shape;335;p70"/>
          <p:cNvSpPr/>
          <p:nvPr/>
        </p:nvSpPr>
        <p:spPr>
          <a:xfrm>
            <a:off x="7060633" y="2548128"/>
            <a:ext cx="4621200" cy="3052000"/>
          </a:xfrm>
          <a:prstGeom prst="homePlate">
            <a:avLst>
              <a:gd name="adj" fmla="val 23065"/>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336" name="Google Shape;336;p70"/>
          <p:cNvSpPr/>
          <p:nvPr/>
        </p:nvSpPr>
        <p:spPr>
          <a:xfrm>
            <a:off x="3244700" y="2548128"/>
            <a:ext cx="4814000" cy="3052000"/>
          </a:xfrm>
          <a:prstGeom prst="homePlate">
            <a:avLst>
              <a:gd name="adj" fmla="val 23065"/>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337" name="Google Shape;337;p70"/>
          <p:cNvSpPr/>
          <p:nvPr/>
        </p:nvSpPr>
        <p:spPr>
          <a:xfrm>
            <a:off x="726833" y="2548128"/>
            <a:ext cx="3349200" cy="3052000"/>
          </a:xfrm>
          <a:prstGeom prst="homePlate">
            <a:avLst>
              <a:gd name="adj" fmla="val 23065"/>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Tree>
    <p:extLst>
      <p:ext uri="{BB962C8B-B14F-4D97-AF65-F5344CB8AC3E}">
        <p14:creationId xmlns:p14="http://schemas.microsoft.com/office/powerpoint/2010/main" val="359075833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11. Content Slide | Box Chart">
  <p:cSld name="11. Content Slide | Box Chart">
    <p:bg>
      <p:bgPr>
        <a:solidFill>
          <a:schemeClr val="lt1"/>
        </a:solidFill>
        <a:effectLst/>
      </p:bgPr>
    </p:bg>
    <p:spTree>
      <p:nvGrpSpPr>
        <p:cNvPr id="1" name="Shape 338"/>
        <p:cNvGrpSpPr/>
        <p:nvPr/>
      </p:nvGrpSpPr>
      <p:grpSpPr>
        <a:xfrm>
          <a:off x="0" y="0"/>
          <a:ext cx="0" cy="0"/>
          <a:chOff x="0" y="0"/>
          <a:chExt cx="0" cy="0"/>
        </a:xfrm>
      </p:grpSpPr>
      <p:sp>
        <p:nvSpPr>
          <p:cNvPr id="339" name="Google Shape;339;p7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40" name="Google Shape;340;p7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41" name="Google Shape;341;p71"/>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42" name="Google Shape;342;p71"/>
          <p:cNvSpPr/>
          <p:nvPr/>
        </p:nvSpPr>
        <p:spPr>
          <a:xfrm>
            <a:off x="2221251" y="3420504"/>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43" name="Google Shape;343;p71"/>
          <p:cNvSpPr/>
          <p:nvPr/>
        </p:nvSpPr>
        <p:spPr>
          <a:xfrm>
            <a:off x="726833" y="3420507"/>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44" name="Google Shape;344;p71"/>
          <p:cNvSpPr/>
          <p:nvPr/>
        </p:nvSpPr>
        <p:spPr>
          <a:xfrm>
            <a:off x="2221288" y="4617908"/>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45" name="Google Shape;345;p71"/>
          <p:cNvSpPr/>
          <p:nvPr/>
        </p:nvSpPr>
        <p:spPr>
          <a:xfrm>
            <a:off x="726833" y="4617913"/>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46" name="Google Shape;346;p71"/>
          <p:cNvSpPr/>
          <p:nvPr/>
        </p:nvSpPr>
        <p:spPr>
          <a:xfrm>
            <a:off x="2221288" y="2223100"/>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47" name="Google Shape;347;p71"/>
          <p:cNvSpPr/>
          <p:nvPr/>
        </p:nvSpPr>
        <p:spPr>
          <a:xfrm>
            <a:off x="726833" y="2223116"/>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48" name="Google Shape;348;p71"/>
          <p:cNvSpPr txBox="1">
            <a:spLocks noGrp="1"/>
          </p:cNvSpPr>
          <p:nvPr>
            <p:ph type="subTitle" idx="2"/>
          </p:nvPr>
        </p:nvSpPr>
        <p:spPr>
          <a:xfrm>
            <a:off x="2438400" y="2537534"/>
            <a:ext cx="877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49" name="Google Shape;349;p71"/>
          <p:cNvSpPr txBox="1">
            <a:spLocks noGrp="1"/>
          </p:cNvSpPr>
          <p:nvPr>
            <p:ph type="subTitle" idx="3"/>
          </p:nvPr>
        </p:nvSpPr>
        <p:spPr>
          <a:xfrm>
            <a:off x="2438400" y="3756734"/>
            <a:ext cx="877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50" name="Google Shape;350;p71"/>
          <p:cNvSpPr txBox="1">
            <a:spLocks noGrp="1"/>
          </p:cNvSpPr>
          <p:nvPr>
            <p:ph type="subTitle" idx="4"/>
          </p:nvPr>
        </p:nvSpPr>
        <p:spPr>
          <a:xfrm>
            <a:off x="2438400" y="4975934"/>
            <a:ext cx="877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21592520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11. Content Slide | Top Section Split">
  <p:cSld name="11. Content Slide | Top Section Split">
    <p:bg>
      <p:bgPr>
        <a:solidFill>
          <a:schemeClr val="lt1"/>
        </a:solidFill>
        <a:effectLst/>
      </p:bgPr>
    </p:bg>
    <p:spTree>
      <p:nvGrpSpPr>
        <p:cNvPr id="1" name="Shape 351"/>
        <p:cNvGrpSpPr/>
        <p:nvPr/>
      </p:nvGrpSpPr>
      <p:grpSpPr>
        <a:xfrm>
          <a:off x="0" y="0"/>
          <a:ext cx="0" cy="0"/>
          <a:chOff x="0" y="0"/>
          <a:chExt cx="0" cy="0"/>
        </a:xfrm>
      </p:grpSpPr>
      <p:sp>
        <p:nvSpPr>
          <p:cNvPr id="352" name="Google Shape;352;p72"/>
          <p:cNvSpPr/>
          <p:nvPr/>
        </p:nvSpPr>
        <p:spPr>
          <a:xfrm>
            <a:off x="0" y="-12700"/>
            <a:ext cx="12192000" cy="2385200"/>
          </a:xfrm>
          <a:prstGeom prst="rect">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53" name="Google Shape;353;p7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54" name="Google Shape;354;p7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55" name="Google Shape;355;p72"/>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9614697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8" name="Content Placeholder 2"/>
          <p:cNvSpPr>
            <a:spLocks noGrp="1"/>
          </p:cNvSpPr>
          <p:nvPr>
            <p:ph idx="1"/>
          </p:nvPr>
        </p:nvSpPr>
        <p:spPr>
          <a:xfrm>
            <a:off x="4165600" y="1600206"/>
            <a:ext cx="7416800" cy="4525963"/>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p:txBody>
          <a:bodyPr/>
          <a:lstStyle>
            <a:lvl1pPr algn="l">
              <a:defRPr>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4" name="Footer Placeholder 3"/>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Picture Placeholder 10"/>
          <p:cNvSpPr>
            <a:spLocks noGrp="1"/>
          </p:cNvSpPr>
          <p:nvPr>
            <p:ph type="pic" sz="quarter" idx="13"/>
          </p:nvPr>
        </p:nvSpPr>
        <p:spPr>
          <a:xfrm>
            <a:off x="609600" y="1600200"/>
            <a:ext cx="3302000" cy="2057400"/>
          </a:xfrm>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10" name="Rectangle 9"/>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Slide 1">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FD27856-C9FF-4844-A962-6417933E654A}"/>
              </a:ext>
            </a:extLst>
          </p:cNvPr>
          <p:cNvSpPr/>
          <p:nvPr/>
        </p:nvSpPr>
        <p:spPr>
          <a:xfrm>
            <a:off x="0" y="0"/>
            <a:ext cx="1219200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t>t</a:t>
            </a:r>
          </a:p>
        </p:txBody>
      </p:sp>
      <p:pic>
        <p:nvPicPr>
          <p:cNvPr id="4" name="Picture 3" descr="cover.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909" y="1"/>
            <a:ext cx="12183872" cy="6128512"/>
          </a:xfrm>
          <a:prstGeom prst="rect">
            <a:avLst/>
          </a:prstGeom>
        </p:spPr>
      </p:pic>
      <p:sp>
        <p:nvSpPr>
          <p:cNvPr id="14" name="Rectangle 13">
            <a:extLst>
              <a:ext uri="{FF2B5EF4-FFF2-40B4-BE49-F238E27FC236}">
                <a16:creationId xmlns:a16="http://schemas.microsoft.com/office/drawing/2014/main" id="{02A856AA-107F-ED4A-AB6D-48FC348A705D}"/>
              </a:ext>
            </a:extLst>
          </p:cNvPr>
          <p:cNvSpPr/>
          <p:nvPr/>
        </p:nvSpPr>
        <p:spPr>
          <a:xfrm>
            <a:off x="3768280" y="2769685"/>
            <a:ext cx="8415511" cy="1167271"/>
          </a:xfrm>
          <a:prstGeom prst="rect">
            <a:avLst/>
          </a:prstGeom>
          <a:solidFill>
            <a:srgbClr val="223C6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5" name="Title 1">
            <a:extLst>
              <a:ext uri="{FF2B5EF4-FFF2-40B4-BE49-F238E27FC236}">
                <a16:creationId xmlns:a16="http://schemas.microsoft.com/office/drawing/2014/main" id="{78B4BFAC-0B7E-E348-8970-9CEFAA326329}"/>
              </a:ext>
            </a:extLst>
          </p:cNvPr>
          <p:cNvSpPr>
            <a:spLocks noGrp="1"/>
          </p:cNvSpPr>
          <p:nvPr>
            <p:ph type="ctrTitle"/>
          </p:nvPr>
        </p:nvSpPr>
        <p:spPr>
          <a:xfrm>
            <a:off x="3978444" y="2767683"/>
            <a:ext cx="7278533" cy="1169264"/>
          </a:xfrm>
          <a:prstGeom prst="rect">
            <a:avLst/>
          </a:prstGeom>
        </p:spPr>
        <p:txBody>
          <a:bodyPr anchor="ctr">
            <a:noAutofit/>
          </a:bodyPr>
          <a:lstStyle>
            <a:lvl1pPr algn="l">
              <a:defRPr sz="2000" b="1">
                <a:solidFill>
                  <a:schemeClr val="bg1"/>
                </a:solidFill>
                <a:latin typeface="Arial" panose="020B0604020202020204" pitchFamily="34" charset="0"/>
                <a:cs typeface="Arial" panose="020B0604020202020204" pitchFamily="34" charset="0"/>
              </a:defRPr>
            </a:lvl1pPr>
          </a:lstStyle>
          <a:p>
            <a:r>
              <a:rPr lang="en-US"/>
              <a:t>Click to edit Master title style</a:t>
            </a:r>
          </a:p>
        </p:txBody>
      </p:sp>
      <p:sp>
        <p:nvSpPr>
          <p:cNvPr id="16" name="Rectangle 15">
            <a:extLst>
              <a:ext uri="{FF2B5EF4-FFF2-40B4-BE49-F238E27FC236}">
                <a16:creationId xmlns:a16="http://schemas.microsoft.com/office/drawing/2014/main" id="{FAC287B5-CE52-B24D-97D9-1011EA1AEA5A}"/>
              </a:ext>
            </a:extLst>
          </p:cNvPr>
          <p:cNvSpPr/>
          <p:nvPr/>
        </p:nvSpPr>
        <p:spPr>
          <a:xfrm>
            <a:off x="1" y="2769685"/>
            <a:ext cx="255723" cy="1167271"/>
          </a:xfrm>
          <a:prstGeom prst="rect">
            <a:avLst/>
          </a:prstGeom>
          <a:solidFill>
            <a:srgbClr val="223C6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pic>
        <p:nvPicPr>
          <p:cNvPr id="17" name="Picture 16">
            <a:extLst>
              <a:ext uri="{FF2B5EF4-FFF2-40B4-BE49-F238E27FC236}">
                <a16:creationId xmlns:a16="http://schemas.microsoft.com/office/drawing/2014/main" id="{328B0AD2-4813-1F4A-BA40-B435215D22D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89237" y="2769677"/>
            <a:ext cx="3045537" cy="1738684"/>
          </a:xfrm>
          <a:prstGeom prst="rect">
            <a:avLst/>
          </a:prstGeom>
        </p:spPr>
      </p:pic>
      <p:sp>
        <p:nvSpPr>
          <p:cNvPr id="3" name="Rectangle 2">
            <a:extLst>
              <a:ext uri="{FF2B5EF4-FFF2-40B4-BE49-F238E27FC236}">
                <a16:creationId xmlns:a16="http://schemas.microsoft.com/office/drawing/2014/main" id="{FC272194-A81C-CE4C-BB42-EEB935F2D12E}"/>
              </a:ext>
            </a:extLst>
          </p:cNvPr>
          <p:cNvSpPr/>
          <p:nvPr/>
        </p:nvSpPr>
        <p:spPr>
          <a:xfrm>
            <a:off x="356701" y="6358767"/>
            <a:ext cx="1600118" cy="200055"/>
          </a:xfrm>
          <a:prstGeom prst="rect">
            <a:avLst/>
          </a:prstGeom>
        </p:spPr>
        <p:txBody>
          <a:bodyPr wrap="none">
            <a:spAutoFit/>
          </a:bodyPr>
          <a:lstStyle/>
          <a:p>
            <a:r>
              <a:rPr lang="en-US" sz="700" dirty="0">
                <a:solidFill>
                  <a:srgbClr val="293C61"/>
                </a:solidFill>
              </a:rPr>
              <a:t>© 2020 SHRM. All Rights Reserved</a:t>
            </a:r>
          </a:p>
        </p:txBody>
      </p:sp>
    </p:spTree>
    <p:extLst>
      <p:ext uri="{BB962C8B-B14F-4D97-AF65-F5344CB8AC3E}">
        <p14:creationId xmlns:p14="http://schemas.microsoft.com/office/powerpoint/2010/main" val="145978178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11. Content Slide | Timeline Staggered (4)">
  <p:cSld name="11. Content Slide | Timeline Staggered (4)">
    <p:bg>
      <p:bgPr>
        <a:solidFill>
          <a:schemeClr val="lt1"/>
        </a:solidFill>
        <a:effectLst/>
      </p:bgPr>
    </p:bg>
    <p:spTree>
      <p:nvGrpSpPr>
        <p:cNvPr id="1" name="Shape 356"/>
        <p:cNvGrpSpPr/>
        <p:nvPr/>
      </p:nvGrpSpPr>
      <p:grpSpPr>
        <a:xfrm>
          <a:off x="0" y="0"/>
          <a:ext cx="0" cy="0"/>
          <a:chOff x="0" y="0"/>
          <a:chExt cx="0" cy="0"/>
        </a:xfrm>
      </p:grpSpPr>
      <p:sp>
        <p:nvSpPr>
          <p:cNvPr id="357" name="Google Shape;357;p7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58" name="Google Shape;358;p7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359" name="Google Shape;359;p73"/>
          <p:cNvCxnSpPr/>
          <p:nvPr/>
        </p:nvCxnSpPr>
        <p:spPr>
          <a:xfrm>
            <a:off x="0" y="5199467"/>
            <a:ext cx="12185200" cy="0"/>
          </a:xfrm>
          <a:prstGeom prst="straightConnector1">
            <a:avLst/>
          </a:prstGeom>
          <a:noFill/>
          <a:ln w="9525" cap="flat" cmpd="sng">
            <a:solidFill>
              <a:srgbClr val="250A46"/>
            </a:solidFill>
            <a:prstDash val="solid"/>
            <a:round/>
            <a:headEnd type="none" w="sm" len="sm"/>
            <a:tailEnd type="none" w="sm" len="sm"/>
          </a:ln>
        </p:spPr>
      </p:cxnSp>
      <p:grpSp>
        <p:nvGrpSpPr>
          <p:cNvPr id="360" name="Google Shape;360;p73"/>
          <p:cNvGrpSpPr/>
          <p:nvPr/>
        </p:nvGrpSpPr>
        <p:grpSpPr>
          <a:xfrm>
            <a:off x="3612319" y="3001001"/>
            <a:ext cx="438800" cy="2256029"/>
            <a:chOff x="2479913" y="2656038"/>
            <a:chExt cx="329100" cy="1692022"/>
          </a:xfrm>
        </p:grpSpPr>
        <p:cxnSp>
          <p:nvCxnSpPr>
            <p:cNvPr id="361" name="Google Shape;361;p73"/>
            <p:cNvCxnSpPr/>
            <p:nvPr/>
          </p:nvCxnSpPr>
          <p:spPr>
            <a:xfrm rot="10800000">
              <a:off x="2644475" y="2945250"/>
              <a:ext cx="0" cy="1347900"/>
            </a:xfrm>
            <a:prstGeom prst="straightConnector1">
              <a:avLst/>
            </a:prstGeom>
            <a:noFill/>
            <a:ln w="38100" cap="flat" cmpd="sng">
              <a:solidFill>
                <a:srgbClr val="7AF3FF"/>
              </a:solidFill>
              <a:prstDash val="solid"/>
              <a:round/>
              <a:headEnd type="none" w="sm" len="sm"/>
              <a:tailEnd type="none" w="sm" len="sm"/>
            </a:ln>
          </p:spPr>
        </p:cxnSp>
        <p:sp>
          <p:nvSpPr>
            <p:cNvPr id="362" name="Google Shape;362;p73"/>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363" name="Google Shape;363;p73"/>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364" name="Google Shape;364;p73"/>
          <p:cNvGrpSpPr/>
          <p:nvPr/>
        </p:nvGrpSpPr>
        <p:grpSpPr>
          <a:xfrm>
            <a:off x="9334421" y="3001001"/>
            <a:ext cx="438800" cy="2256029"/>
            <a:chOff x="2479913" y="2656038"/>
            <a:chExt cx="329100" cy="1692022"/>
          </a:xfrm>
        </p:grpSpPr>
        <p:cxnSp>
          <p:nvCxnSpPr>
            <p:cNvPr id="365" name="Google Shape;365;p73"/>
            <p:cNvCxnSpPr/>
            <p:nvPr/>
          </p:nvCxnSpPr>
          <p:spPr>
            <a:xfrm rot="10800000">
              <a:off x="2644475" y="2945250"/>
              <a:ext cx="0" cy="1347900"/>
            </a:xfrm>
            <a:prstGeom prst="straightConnector1">
              <a:avLst/>
            </a:prstGeom>
            <a:noFill/>
            <a:ln w="38100" cap="flat" cmpd="sng">
              <a:solidFill>
                <a:schemeClr val="accent4"/>
              </a:solidFill>
              <a:prstDash val="solid"/>
              <a:round/>
              <a:headEnd type="none" w="sm" len="sm"/>
              <a:tailEnd type="none" w="sm" len="sm"/>
            </a:ln>
          </p:spPr>
        </p:cxnSp>
        <p:sp>
          <p:nvSpPr>
            <p:cNvPr id="366" name="Google Shape;366;p73"/>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4</a:t>
              </a:r>
              <a:endParaRPr sz="1600" b="1" i="0" u="none" strike="noStrike" cap="none">
                <a:solidFill>
                  <a:srgbClr val="FFFFFF"/>
                </a:solidFill>
                <a:latin typeface="Inter"/>
                <a:ea typeface="Inter"/>
                <a:cs typeface="Inter"/>
                <a:sym typeface="Inter"/>
              </a:endParaRPr>
            </a:p>
          </p:txBody>
        </p:sp>
        <p:sp>
          <p:nvSpPr>
            <p:cNvPr id="367" name="Google Shape;367;p73"/>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368" name="Google Shape;368;p73"/>
          <p:cNvGrpSpPr/>
          <p:nvPr/>
        </p:nvGrpSpPr>
        <p:grpSpPr>
          <a:xfrm>
            <a:off x="6473387" y="2041037"/>
            <a:ext cx="438800" cy="3217977"/>
            <a:chOff x="552450" y="1937552"/>
            <a:chExt cx="329100" cy="2413483"/>
          </a:xfrm>
        </p:grpSpPr>
        <p:cxnSp>
          <p:nvCxnSpPr>
            <p:cNvPr id="369" name="Google Shape;369;p73"/>
            <p:cNvCxnSpPr/>
            <p:nvPr/>
          </p:nvCxnSpPr>
          <p:spPr>
            <a:xfrm rot="10800000">
              <a:off x="717000" y="2233646"/>
              <a:ext cx="0" cy="2059500"/>
            </a:xfrm>
            <a:prstGeom prst="straightConnector1">
              <a:avLst/>
            </a:prstGeom>
            <a:noFill/>
            <a:ln w="38100" cap="flat" cmpd="sng">
              <a:solidFill>
                <a:schemeClr val="accent5"/>
              </a:solidFill>
              <a:prstDash val="solid"/>
              <a:round/>
              <a:headEnd type="none" w="sm" len="sm"/>
              <a:tailEnd type="none" w="sm" len="sm"/>
            </a:ln>
          </p:spPr>
        </p:cxnSp>
        <p:sp>
          <p:nvSpPr>
            <p:cNvPr id="370" name="Google Shape;370;p73"/>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sp>
          <p:nvSpPr>
            <p:cNvPr id="371" name="Google Shape;371;p73"/>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372" name="Google Shape;372;p73"/>
          <p:cNvSpPr txBox="1">
            <a:spLocks noGrp="1"/>
          </p:cNvSpPr>
          <p:nvPr>
            <p:ph type="subTitle" idx="1"/>
          </p:nvPr>
        </p:nvSpPr>
        <p:spPr>
          <a:xfrm>
            <a:off x="1372633"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73" name="Google Shape;373;p73"/>
          <p:cNvSpPr txBox="1">
            <a:spLocks noGrp="1"/>
          </p:cNvSpPr>
          <p:nvPr>
            <p:ph type="subTitle" idx="2"/>
          </p:nvPr>
        </p:nvSpPr>
        <p:spPr>
          <a:xfrm>
            <a:off x="1372633"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374" name="Google Shape;374;p73"/>
          <p:cNvSpPr txBox="1">
            <a:spLocks noGrp="1"/>
          </p:cNvSpPr>
          <p:nvPr>
            <p:ph type="subTitle" idx="3"/>
          </p:nvPr>
        </p:nvSpPr>
        <p:spPr>
          <a:xfrm>
            <a:off x="4476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375" name="Google Shape;375;p73"/>
          <p:cNvSpPr txBox="1">
            <a:spLocks noGrp="1"/>
          </p:cNvSpPr>
          <p:nvPr>
            <p:ph type="subTitle" idx="4"/>
          </p:nvPr>
        </p:nvSpPr>
        <p:spPr>
          <a:xfrm>
            <a:off x="33087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376" name="Google Shape;376;p73"/>
          <p:cNvSpPr txBox="1">
            <a:spLocks noGrp="1"/>
          </p:cNvSpPr>
          <p:nvPr>
            <p:ph type="subTitle" idx="5"/>
          </p:nvPr>
        </p:nvSpPr>
        <p:spPr>
          <a:xfrm>
            <a:off x="61697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377" name="Google Shape;377;p73"/>
          <p:cNvSpPr txBox="1">
            <a:spLocks noGrp="1"/>
          </p:cNvSpPr>
          <p:nvPr>
            <p:ph type="subTitle" idx="6"/>
          </p:nvPr>
        </p:nvSpPr>
        <p:spPr>
          <a:xfrm>
            <a:off x="90308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378" name="Google Shape;378;p73"/>
          <p:cNvSpPr txBox="1">
            <a:spLocks noGrp="1"/>
          </p:cNvSpPr>
          <p:nvPr>
            <p:ph type="subTitle" idx="7"/>
          </p:nvPr>
        </p:nvSpPr>
        <p:spPr>
          <a:xfrm>
            <a:off x="7095167"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79" name="Google Shape;379;p73"/>
          <p:cNvSpPr txBox="1">
            <a:spLocks noGrp="1"/>
          </p:cNvSpPr>
          <p:nvPr>
            <p:ph type="subTitle" idx="8"/>
          </p:nvPr>
        </p:nvSpPr>
        <p:spPr>
          <a:xfrm>
            <a:off x="7095167"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380" name="Google Shape;380;p73"/>
          <p:cNvSpPr txBox="1">
            <a:spLocks noGrp="1"/>
          </p:cNvSpPr>
          <p:nvPr>
            <p:ph type="subTitle" idx="9"/>
          </p:nvPr>
        </p:nvSpPr>
        <p:spPr>
          <a:xfrm>
            <a:off x="4241433"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81" name="Google Shape;381;p73"/>
          <p:cNvSpPr txBox="1">
            <a:spLocks noGrp="1"/>
          </p:cNvSpPr>
          <p:nvPr>
            <p:ph type="subTitle" idx="13"/>
          </p:nvPr>
        </p:nvSpPr>
        <p:spPr>
          <a:xfrm>
            <a:off x="4241433"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382" name="Google Shape;382;p73"/>
          <p:cNvSpPr txBox="1">
            <a:spLocks noGrp="1"/>
          </p:cNvSpPr>
          <p:nvPr>
            <p:ph type="subTitle" idx="14"/>
          </p:nvPr>
        </p:nvSpPr>
        <p:spPr>
          <a:xfrm>
            <a:off x="9952917"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83" name="Google Shape;383;p73"/>
          <p:cNvSpPr txBox="1">
            <a:spLocks noGrp="1"/>
          </p:cNvSpPr>
          <p:nvPr>
            <p:ph type="subTitle" idx="15"/>
          </p:nvPr>
        </p:nvSpPr>
        <p:spPr>
          <a:xfrm>
            <a:off x="9952917"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384" name="Google Shape;384;p73"/>
          <p:cNvGrpSpPr/>
          <p:nvPr/>
        </p:nvGrpSpPr>
        <p:grpSpPr>
          <a:xfrm>
            <a:off x="751253" y="2041037"/>
            <a:ext cx="438800" cy="3217977"/>
            <a:chOff x="552450" y="1937552"/>
            <a:chExt cx="329100" cy="2413483"/>
          </a:xfrm>
        </p:grpSpPr>
        <p:cxnSp>
          <p:nvCxnSpPr>
            <p:cNvPr id="385" name="Google Shape;385;p73"/>
            <p:cNvCxnSpPr/>
            <p:nvPr/>
          </p:nvCxnSpPr>
          <p:spPr>
            <a:xfrm rot="10800000">
              <a:off x="717000" y="2233646"/>
              <a:ext cx="0" cy="2059500"/>
            </a:xfrm>
            <a:prstGeom prst="straightConnector1">
              <a:avLst/>
            </a:prstGeom>
            <a:noFill/>
            <a:ln w="38100" cap="flat" cmpd="sng">
              <a:solidFill>
                <a:schemeClr val="accent1"/>
              </a:solidFill>
              <a:prstDash val="solid"/>
              <a:round/>
              <a:headEnd type="none" w="sm" len="sm"/>
              <a:tailEnd type="none" w="sm" len="sm"/>
            </a:ln>
          </p:spPr>
        </p:cxnSp>
        <p:sp>
          <p:nvSpPr>
            <p:cNvPr id="386" name="Google Shape;386;p73"/>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1</a:t>
              </a:r>
              <a:endParaRPr sz="1600" b="0" i="0" u="none" strike="noStrike" cap="none">
                <a:solidFill>
                  <a:schemeClr val="dk1"/>
                </a:solidFill>
                <a:latin typeface="Inter SemiBold"/>
                <a:ea typeface="Inter SemiBold"/>
                <a:cs typeface="Inter SemiBold"/>
                <a:sym typeface="Inter SemiBold"/>
              </a:endParaRPr>
            </a:p>
          </p:txBody>
        </p:sp>
        <p:sp>
          <p:nvSpPr>
            <p:cNvPr id="387" name="Google Shape;387;p73"/>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74564003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11. Content Slide | Timeline Steps (4)">
  <p:cSld name="11. Content Slide | Timeline Steps (4)">
    <p:bg>
      <p:bgPr>
        <a:solidFill>
          <a:schemeClr val="lt1"/>
        </a:solidFill>
        <a:effectLst/>
      </p:bgPr>
    </p:bg>
    <p:spTree>
      <p:nvGrpSpPr>
        <p:cNvPr id="1" name="Shape 388"/>
        <p:cNvGrpSpPr/>
        <p:nvPr/>
      </p:nvGrpSpPr>
      <p:grpSpPr>
        <a:xfrm>
          <a:off x="0" y="0"/>
          <a:ext cx="0" cy="0"/>
          <a:chOff x="0" y="0"/>
          <a:chExt cx="0" cy="0"/>
        </a:xfrm>
      </p:grpSpPr>
      <p:cxnSp>
        <p:nvCxnSpPr>
          <p:cNvPr id="389" name="Google Shape;389;p74"/>
          <p:cNvCxnSpPr/>
          <p:nvPr/>
        </p:nvCxnSpPr>
        <p:spPr>
          <a:xfrm>
            <a:off x="0" y="3671367"/>
            <a:ext cx="12185200" cy="0"/>
          </a:xfrm>
          <a:prstGeom prst="straightConnector1">
            <a:avLst/>
          </a:prstGeom>
          <a:noFill/>
          <a:ln w="9525" cap="flat" cmpd="sng">
            <a:solidFill>
              <a:srgbClr val="09173A"/>
            </a:solidFill>
            <a:prstDash val="solid"/>
            <a:round/>
            <a:headEnd type="none" w="sm" len="sm"/>
            <a:tailEnd type="none" w="sm" len="sm"/>
          </a:ln>
        </p:spPr>
      </p:cxnSp>
      <p:grpSp>
        <p:nvGrpSpPr>
          <p:cNvPr id="390" name="Google Shape;390;p74"/>
          <p:cNvGrpSpPr/>
          <p:nvPr/>
        </p:nvGrpSpPr>
        <p:grpSpPr>
          <a:xfrm>
            <a:off x="726844" y="1941250"/>
            <a:ext cx="438800" cy="1799363"/>
            <a:chOff x="2479913" y="2998538"/>
            <a:chExt cx="329100" cy="1349522"/>
          </a:xfrm>
        </p:grpSpPr>
        <p:cxnSp>
          <p:nvCxnSpPr>
            <p:cNvPr id="391" name="Google Shape;391;p74"/>
            <p:cNvCxnSpPr/>
            <p:nvPr/>
          </p:nvCxnSpPr>
          <p:spPr>
            <a:xfrm rot="10800000">
              <a:off x="2644475" y="3256950"/>
              <a:ext cx="0" cy="1036200"/>
            </a:xfrm>
            <a:prstGeom prst="straightConnector1">
              <a:avLst/>
            </a:prstGeom>
            <a:noFill/>
            <a:ln w="38100" cap="flat" cmpd="sng">
              <a:solidFill>
                <a:schemeClr val="accent3"/>
              </a:solidFill>
              <a:prstDash val="solid"/>
              <a:round/>
              <a:headEnd type="none" w="sm" len="sm"/>
              <a:tailEnd type="none" w="sm" len="sm"/>
            </a:ln>
          </p:spPr>
        </p:cxnSp>
        <p:sp>
          <p:nvSpPr>
            <p:cNvPr id="392" name="Google Shape;392;p74"/>
            <p:cNvSpPr/>
            <p:nvPr/>
          </p:nvSpPr>
          <p:spPr>
            <a:xfrm>
              <a:off x="2479913" y="2998538"/>
              <a:ext cx="329100" cy="3291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1</a:t>
              </a:r>
              <a:endParaRPr sz="1600" b="1" i="0" u="none" strike="noStrike" cap="none">
                <a:solidFill>
                  <a:schemeClr val="dk1"/>
                </a:solidFill>
                <a:latin typeface="Inter"/>
                <a:ea typeface="Inter"/>
                <a:cs typeface="Inter"/>
                <a:sym typeface="Inter"/>
              </a:endParaRPr>
            </a:p>
          </p:txBody>
        </p:sp>
        <p:sp>
          <p:nvSpPr>
            <p:cNvPr id="393" name="Google Shape;393;p74"/>
            <p:cNvSpPr/>
            <p:nvPr/>
          </p:nvSpPr>
          <p:spPr>
            <a:xfrm>
              <a:off x="2589800" y="4238260"/>
              <a:ext cx="109800" cy="1098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394" name="Google Shape;394;p7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95" name="Google Shape;395;p7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96" name="Google Shape;396;p74"/>
          <p:cNvSpPr txBox="1">
            <a:spLocks noGrp="1"/>
          </p:cNvSpPr>
          <p:nvPr>
            <p:ph type="subTitle" idx="1"/>
          </p:nvPr>
        </p:nvSpPr>
        <p:spPr>
          <a:xfrm>
            <a:off x="13144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highlight>
                  <a:schemeClr val="accent3"/>
                </a:highlight>
              </a:defRPr>
            </a:lvl1pPr>
            <a:lvl2pPr lvl="1" algn="l">
              <a:lnSpc>
                <a:spcPct val="100000"/>
              </a:lnSpc>
              <a:spcBef>
                <a:spcPts val="1333"/>
              </a:spcBef>
              <a:spcAft>
                <a:spcPts val="0"/>
              </a:spcAft>
              <a:buSzPts val="1400"/>
              <a:buNone/>
              <a:defRPr>
                <a:highlight>
                  <a:schemeClr val="accent3"/>
                </a:highlight>
              </a:defRPr>
            </a:lvl2pPr>
            <a:lvl3pPr lvl="2" algn="l">
              <a:lnSpc>
                <a:spcPct val="100000"/>
              </a:lnSpc>
              <a:spcBef>
                <a:spcPts val="1333"/>
              </a:spcBef>
              <a:spcAft>
                <a:spcPts val="0"/>
              </a:spcAft>
              <a:buSzPts val="1400"/>
              <a:buNone/>
              <a:defRPr sz="1867">
                <a:highlight>
                  <a:schemeClr val="accent3"/>
                </a:highlight>
              </a:defRPr>
            </a:lvl3pPr>
            <a:lvl4pPr lvl="3" algn="l">
              <a:lnSpc>
                <a:spcPct val="100000"/>
              </a:lnSpc>
              <a:spcBef>
                <a:spcPts val="1333"/>
              </a:spcBef>
              <a:spcAft>
                <a:spcPts val="0"/>
              </a:spcAft>
              <a:buSzPts val="1400"/>
              <a:buNone/>
              <a:defRPr sz="1867">
                <a:highlight>
                  <a:schemeClr val="accent3"/>
                </a:highlight>
              </a:defRPr>
            </a:lvl4pPr>
            <a:lvl5pPr lvl="4" algn="l">
              <a:lnSpc>
                <a:spcPct val="100000"/>
              </a:lnSpc>
              <a:spcBef>
                <a:spcPts val="1333"/>
              </a:spcBef>
              <a:spcAft>
                <a:spcPts val="0"/>
              </a:spcAft>
              <a:buSzPts val="1400"/>
              <a:buNone/>
              <a:defRPr sz="1867">
                <a:highlight>
                  <a:schemeClr val="accent3"/>
                </a:highlight>
              </a:defRPr>
            </a:lvl5pPr>
            <a:lvl6pPr lvl="5" algn="l">
              <a:lnSpc>
                <a:spcPct val="100000"/>
              </a:lnSpc>
              <a:spcBef>
                <a:spcPts val="1333"/>
              </a:spcBef>
              <a:spcAft>
                <a:spcPts val="0"/>
              </a:spcAft>
              <a:buSzPts val="1400"/>
              <a:buNone/>
              <a:defRPr sz="1867">
                <a:highlight>
                  <a:schemeClr val="accent3"/>
                </a:highlight>
              </a:defRPr>
            </a:lvl6pPr>
            <a:lvl7pPr lvl="6" algn="l">
              <a:lnSpc>
                <a:spcPct val="100000"/>
              </a:lnSpc>
              <a:spcBef>
                <a:spcPts val="1333"/>
              </a:spcBef>
              <a:spcAft>
                <a:spcPts val="0"/>
              </a:spcAft>
              <a:buSzPts val="1400"/>
              <a:buNone/>
              <a:defRPr sz="1867">
                <a:highlight>
                  <a:schemeClr val="accent3"/>
                </a:highlight>
              </a:defRPr>
            </a:lvl7pPr>
            <a:lvl8pPr lvl="7" algn="l">
              <a:lnSpc>
                <a:spcPct val="100000"/>
              </a:lnSpc>
              <a:spcBef>
                <a:spcPts val="1333"/>
              </a:spcBef>
              <a:spcAft>
                <a:spcPts val="0"/>
              </a:spcAft>
              <a:buSzPts val="1400"/>
              <a:buNone/>
              <a:defRPr sz="1867">
                <a:highlight>
                  <a:schemeClr val="accent3"/>
                </a:highlight>
              </a:defRPr>
            </a:lvl8pPr>
            <a:lvl9pPr lvl="8" algn="l">
              <a:lnSpc>
                <a:spcPct val="100000"/>
              </a:lnSpc>
              <a:spcBef>
                <a:spcPts val="1333"/>
              </a:spcBef>
              <a:spcAft>
                <a:spcPts val="1333"/>
              </a:spcAft>
              <a:buSzPts val="1400"/>
              <a:buNone/>
              <a:defRPr sz="1867">
                <a:highlight>
                  <a:schemeClr val="accent3"/>
                </a:highlight>
              </a:defRPr>
            </a:lvl9pPr>
          </a:lstStyle>
          <a:p>
            <a:endParaRPr/>
          </a:p>
        </p:txBody>
      </p:sp>
      <p:sp>
        <p:nvSpPr>
          <p:cNvPr id="397" name="Google Shape;397;p74"/>
          <p:cNvSpPr txBox="1">
            <a:spLocks noGrp="1"/>
          </p:cNvSpPr>
          <p:nvPr>
            <p:ph type="subTitle" idx="2"/>
          </p:nvPr>
        </p:nvSpPr>
        <p:spPr>
          <a:xfrm>
            <a:off x="13144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highlight>
                  <a:schemeClr val="accent3"/>
                </a:highlight>
                <a:latin typeface="Inter"/>
                <a:ea typeface="Inter"/>
                <a:cs typeface="Inter"/>
                <a:sym typeface="Inter"/>
              </a:defRPr>
            </a:lvl1pPr>
            <a:lvl2pPr lvl="1" algn="l">
              <a:lnSpc>
                <a:spcPct val="100000"/>
              </a:lnSpc>
              <a:spcBef>
                <a:spcPts val="1333"/>
              </a:spcBef>
              <a:spcAft>
                <a:spcPts val="0"/>
              </a:spcAft>
              <a:buSzPts val="1000"/>
              <a:buNone/>
              <a:defRPr sz="1333">
                <a:highlight>
                  <a:schemeClr val="accent3"/>
                </a:highlight>
              </a:defRPr>
            </a:lvl2pPr>
            <a:lvl3pPr lvl="2" algn="l">
              <a:lnSpc>
                <a:spcPct val="100000"/>
              </a:lnSpc>
              <a:spcBef>
                <a:spcPts val="1333"/>
              </a:spcBef>
              <a:spcAft>
                <a:spcPts val="0"/>
              </a:spcAft>
              <a:buSzPts val="1000"/>
              <a:buNone/>
              <a:defRPr>
                <a:highlight>
                  <a:schemeClr val="accent3"/>
                </a:highlight>
              </a:defRPr>
            </a:lvl3pPr>
            <a:lvl4pPr lvl="3" algn="l">
              <a:lnSpc>
                <a:spcPct val="100000"/>
              </a:lnSpc>
              <a:spcBef>
                <a:spcPts val="1333"/>
              </a:spcBef>
              <a:spcAft>
                <a:spcPts val="0"/>
              </a:spcAft>
              <a:buSzPts val="1000"/>
              <a:buNone/>
              <a:defRPr sz="1333">
                <a:highlight>
                  <a:schemeClr val="accent3"/>
                </a:highlight>
              </a:defRPr>
            </a:lvl4pPr>
            <a:lvl5pPr lvl="4" algn="l">
              <a:lnSpc>
                <a:spcPct val="100000"/>
              </a:lnSpc>
              <a:spcBef>
                <a:spcPts val="1333"/>
              </a:spcBef>
              <a:spcAft>
                <a:spcPts val="0"/>
              </a:spcAft>
              <a:buSzPts val="1000"/>
              <a:buNone/>
              <a:defRPr sz="1333">
                <a:highlight>
                  <a:schemeClr val="accent3"/>
                </a:highlight>
              </a:defRPr>
            </a:lvl5pPr>
            <a:lvl6pPr lvl="5" algn="l">
              <a:lnSpc>
                <a:spcPct val="100000"/>
              </a:lnSpc>
              <a:spcBef>
                <a:spcPts val="1333"/>
              </a:spcBef>
              <a:spcAft>
                <a:spcPts val="0"/>
              </a:spcAft>
              <a:buSzPts val="1000"/>
              <a:buNone/>
              <a:defRPr sz="1333">
                <a:highlight>
                  <a:schemeClr val="accent3"/>
                </a:highlight>
              </a:defRPr>
            </a:lvl6pPr>
            <a:lvl7pPr lvl="6" algn="l">
              <a:lnSpc>
                <a:spcPct val="100000"/>
              </a:lnSpc>
              <a:spcBef>
                <a:spcPts val="1333"/>
              </a:spcBef>
              <a:spcAft>
                <a:spcPts val="0"/>
              </a:spcAft>
              <a:buSzPts val="1000"/>
              <a:buNone/>
              <a:defRPr sz="1333">
                <a:highlight>
                  <a:schemeClr val="accent3"/>
                </a:highlight>
              </a:defRPr>
            </a:lvl7pPr>
            <a:lvl8pPr lvl="7" algn="l">
              <a:lnSpc>
                <a:spcPct val="100000"/>
              </a:lnSpc>
              <a:spcBef>
                <a:spcPts val="1333"/>
              </a:spcBef>
              <a:spcAft>
                <a:spcPts val="0"/>
              </a:spcAft>
              <a:buSzPts val="1000"/>
              <a:buNone/>
              <a:defRPr sz="1333">
                <a:highlight>
                  <a:schemeClr val="accent3"/>
                </a:highlight>
              </a:defRPr>
            </a:lvl8pPr>
            <a:lvl9pPr lvl="8" algn="l">
              <a:lnSpc>
                <a:spcPct val="100000"/>
              </a:lnSpc>
              <a:spcBef>
                <a:spcPts val="1333"/>
              </a:spcBef>
              <a:spcAft>
                <a:spcPts val="1333"/>
              </a:spcAft>
              <a:buSzPts val="1000"/>
              <a:buNone/>
              <a:defRPr sz="1333">
                <a:highlight>
                  <a:schemeClr val="accent3"/>
                </a:highlight>
              </a:defRPr>
            </a:lvl9pPr>
          </a:lstStyle>
          <a:p>
            <a:endParaRPr/>
          </a:p>
        </p:txBody>
      </p:sp>
      <p:sp>
        <p:nvSpPr>
          <p:cNvPr id="398" name="Google Shape;398;p74"/>
          <p:cNvSpPr txBox="1">
            <a:spLocks noGrp="1"/>
          </p:cNvSpPr>
          <p:nvPr>
            <p:ph type="subTitle" idx="3"/>
          </p:nvPr>
        </p:nvSpPr>
        <p:spPr>
          <a:xfrm>
            <a:off x="67342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99" name="Google Shape;399;p74"/>
          <p:cNvSpPr txBox="1">
            <a:spLocks noGrp="1"/>
          </p:cNvSpPr>
          <p:nvPr>
            <p:ph type="subTitle" idx="4"/>
          </p:nvPr>
        </p:nvSpPr>
        <p:spPr>
          <a:xfrm>
            <a:off x="67342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00" name="Google Shape;400;p74"/>
          <p:cNvSpPr txBox="1">
            <a:spLocks noGrp="1"/>
          </p:cNvSpPr>
          <p:nvPr>
            <p:ph type="subTitle" idx="5"/>
          </p:nvPr>
        </p:nvSpPr>
        <p:spPr>
          <a:xfrm>
            <a:off x="400856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01" name="Google Shape;401;p74"/>
          <p:cNvSpPr txBox="1">
            <a:spLocks noGrp="1"/>
          </p:cNvSpPr>
          <p:nvPr>
            <p:ph type="subTitle" idx="6"/>
          </p:nvPr>
        </p:nvSpPr>
        <p:spPr>
          <a:xfrm>
            <a:off x="4008567"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02" name="Google Shape;402;p74"/>
          <p:cNvSpPr txBox="1">
            <a:spLocks noGrp="1"/>
          </p:cNvSpPr>
          <p:nvPr>
            <p:ph type="subTitle" idx="7"/>
          </p:nvPr>
        </p:nvSpPr>
        <p:spPr>
          <a:xfrm>
            <a:off x="9452184"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03" name="Google Shape;403;p74"/>
          <p:cNvSpPr txBox="1">
            <a:spLocks noGrp="1"/>
          </p:cNvSpPr>
          <p:nvPr>
            <p:ph type="subTitle" idx="8"/>
          </p:nvPr>
        </p:nvSpPr>
        <p:spPr>
          <a:xfrm>
            <a:off x="9452196"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04" name="Google Shape;404;p74"/>
          <p:cNvGrpSpPr/>
          <p:nvPr/>
        </p:nvGrpSpPr>
        <p:grpSpPr>
          <a:xfrm>
            <a:off x="3446644" y="3594214"/>
            <a:ext cx="438800" cy="1729937"/>
            <a:chOff x="2479913" y="4238260"/>
            <a:chExt cx="329100" cy="1297453"/>
          </a:xfrm>
        </p:grpSpPr>
        <p:cxnSp>
          <p:nvCxnSpPr>
            <p:cNvPr id="405" name="Google Shape;405;p74"/>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06" name="Google Shape;406;p74"/>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407" name="Google Shape;407;p74"/>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08" name="Google Shape;408;p74"/>
          <p:cNvGrpSpPr/>
          <p:nvPr/>
        </p:nvGrpSpPr>
        <p:grpSpPr>
          <a:xfrm>
            <a:off x="6166444" y="1941250"/>
            <a:ext cx="438800" cy="1799363"/>
            <a:chOff x="2479913" y="2998538"/>
            <a:chExt cx="329100" cy="1349522"/>
          </a:xfrm>
        </p:grpSpPr>
        <p:cxnSp>
          <p:nvCxnSpPr>
            <p:cNvPr id="409" name="Google Shape;409;p74"/>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410" name="Google Shape;410;p74"/>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3</a:t>
              </a:r>
              <a:endParaRPr sz="1600" b="1" i="0" u="none" strike="noStrike" cap="none">
                <a:solidFill>
                  <a:schemeClr val="dk1"/>
                </a:solidFill>
                <a:latin typeface="Inter"/>
                <a:ea typeface="Inter"/>
                <a:cs typeface="Inter"/>
                <a:sym typeface="Inter"/>
              </a:endParaRPr>
            </a:p>
          </p:txBody>
        </p:sp>
        <p:sp>
          <p:nvSpPr>
            <p:cNvPr id="411" name="Google Shape;411;p74"/>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12" name="Google Shape;412;p74"/>
          <p:cNvGrpSpPr/>
          <p:nvPr/>
        </p:nvGrpSpPr>
        <p:grpSpPr>
          <a:xfrm>
            <a:off x="8886244" y="3594214"/>
            <a:ext cx="438800" cy="1729937"/>
            <a:chOff x="2479913" y="4238260"/>
            <a:chExt cx="329100" cy="1297453"/>
          </a:xfrm>
        </p:grpSpPr>
        <p:cxnSp>
          <p:nvCxnSpPr>
            <p:cNvPr id="413" name="Google Shape;413;p74"/>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14" name="Google Shape;414;p74"/>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4</a:t>
              </a:r>
              <a:endParaRPr sz="1600" b="1" i="0" u="none" strike="noStrike" cap="none">
                <a:solidFill>
                  <a:schemeClr val="dk1"/>
                </a:solidFill>
                <a:latin typeface="Inter"/>
                <a:ea typeface="Inter"/>
                <a:cs typeface="Inter"/>
                <a:sym typeface="Inter"/>
              </a:endParaRPr>
            </a:p>
          </p:txBody>
        </p:sp>
        <p:sp>
          <p:nvSpPr>
            <p:cNvPr id="415" name="Google Shape;415;p74"/>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278399866"/>
      </p:ext>
    </p:extLst>
  </p:cSld>
  <p:clrMapOvr>
    <a:masterClrMapping/>
  </p:clrMapOvr>
  <p:extLst>
    <p:ext uri="{DCECCB84-F9BA-43D5-87BE-67443E8EF086}">
      <p15:sldGuideLst xmlns:p15="http://schemas.microsoft.com/office/powerpoint/2012/main">
        <p15:guide id="1" orient="horz" pos="2310">
          <p15:clr>
            <a:srgbClr val="FA7B17"/>
          </p15:clr>
        </p15:guide>
      </p15:sldGuideLst>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11. Content Slide | Timeline Steps (6)">
  <p:cSld name="11. Content Slide | Timeline Steps (6)">
    <p:bg>
      <p:bgPr>
        <a:solidFill>
          <a:schemeClr val="lt1"/>
        </a:solidFill>
        <a:effectLst/>
      </p:bgPr>
    </p:bg>
    <p:spTree>
      <p:nvGrpSpPr>
        <p:cNvPr id="1" name="Shape 416"/>
        <p:cNvGrpSpPr/>
        <p:nvPr/>
      </p:nvGrpSpPr>
      <p:grpSpPr>
        <a:xfrm>
          <a:off x="0" y="0"/>
          <a:ext cx="0" cy="0"/>
          <a:chOff x="0" y="0"/>
          <a:chExt cx="0" cy="0"/>
        </a:xfrm>
      </p:grpSpPr>
      <p:cxnSp>
        <p:nvCxnSpPr>
          <p:cNvPr id="417" name="Google Shape;417;p75"/>
          <p:cNvCxnSpPr/>
          <p:nvPr/>
        </p:nvCxnSpPr>
        <p:spPr>
          <a:xfrm>
            <a:off x="0" y="3671367"/>
            <a:ext cx="12185200" cy="0"/>
          </a:xfrm>
          <a:prstGeom prst="straightConnector1">
            <a:avLst/>
          </a:prstGeom>
          <a:noFill/>
          <a:ln w="9525" cap="flat" cmpd="sng">
            <a:solidFill>
              <a:srgbClr val="09173A"/>
            </a:solidFill>
            <a:prstDash val="solid"/>
            <a:round/>
            <a:headEnd type="none" w="sm" len="sm"/>
            <a:tailEnd type="none" w="sm" len="sm"/>
          </a:ln>
        </p:spPr>
      </p:cxnSp>
      <p:grpSp>
        <p:nvGrpSpPr>
          <p:cNvPr id="418" name="Google Shape;418;p75"/>
          <p:cNvGrpSpPr/>
          <p:nvPr/>
        </p:nvGrpSpPr>
        <p:grpSpPr>
          <a:xfrm>
            <a:off x="726844" y="1941250"/>
            <a:ext cx="438800" cy="1799363"/>
            <a:chOff x="2479913" y="2998538"/>
            <a:chExt cx="329100" cy="1349522"/>
          </a:xfrm>
        </p:grpSpPr>
        <p:cxnSp>
          <p:nvCxnSpPr>
            <p:cNvPr id="419" name="Google Shape;419;p75"/>
            <p:cNvCxnSpPr/>
            <p:nvPr/>
          </p:nvCxnSpPr>
          <p:spPr>
            <a:xfrm rot="10800000">
              <a:off x="2644475" y="3256950"/>
              <a:ext cx="0" cy="1036200"/>
            </a:xfrm>
            <a:prstGeom prst="straightConnector1">
              <a:avLst/>
            </a:prstGeom>
            <a:noFill/>
            <a:ln w="38100" cap="flat" cmpd="sng">
              <a:solidFill>
                <a:schemeClr val="accent3"/>
              </a:solidFill>
              <a:prstDash val="solid"/>
              <a:round/>
              <a:headEnd type="none" w="sm" len="sm"/>
              <a:tailEnd type="none" w="sm" len="sm"/>
            </a:ln>
          </p:spPr>
        </p:cxnSp>
        <p:sp>
          <p:nvSpPr>
            <p:cNvPr id="420" name="Google Shape;420;p75"/>
            <p:cNvSpPr/>
            <p:nvPr/>
          </p:nvSpPr>
          <p:spPr>
            <a:xfrm>
              <a:off x="2479913" y="2998538"/>
              <a:ext cx="329100" cy="3291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1</a:t>
              </a:r>
              <a:endParaRPr sz="1600" b="1" i="0" u="none" strike="noStrike" cap="none">
                <a:solidFill>
                  <a:schemeClr val="dk1"/>
                </a:solidFill>
                <a:latin typeface="Inter"/>
                <a:ea typeface="Inter"/>
                <a:cs typeface="Inter"/>
                <a:sym typeface="Inter"/>
              </a:endParaRPr>
            </a:p>
          </p:txBody>
        </p:sp>
        <p:sp>
          <p:nvSpPr>
            <p:cNvPr id="421" name="Google Shape;421;p75"/>
            <p:cNvSpPr/>
            <p:nvPr/>
          </p:nvSpPr>
          <p:spPr>
            <a:xfrm>
              <a:off x="2589800" y="4238260"/>
              <a:ext cx="109800" cy="1098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22" name="Google Shape;422;p7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23" name="Google Shape;423;p7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24" name="Google Shape;424;p75"/>
          <p:cNvSpPr txBox="1">
            <a:spLocks noGrp="1"/>
          </p:cNvSpPr>
          <p:nvPr>
            <p:ph type="subTitle" idx="1"/>
          </p:nvPr>
        </p:nvSpPr>
        <p:spPr>
          <a:xfrm>
            <a:off x="13144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highlight>
                  <a:schemeClr val="accent3"/>
                </a:highlight>
              </a:defRPr>
            </a:lvl1pPr>
            <a:lvl2pPr lvl="1" algn="l">
              <a:lnSpc>
                <a:spcPct val="100000"/>
              </a:lnSpc>
              <a:spcBef>
                <a:spcPts val="1333"/>
              </a:spcBef>
              <a:spcAft>
                <a:spcPts val="0"/>
              </a:spcAft>
              <a:buSzPts val="1400"/>
              <a:buNone/>
              <a:defRPr>
                <a:highlight>
                  <a:schemeClr val="accent3"/>
                </a:highlight>
              </a:defRPr>
            </a:lvl2pPr>
            <a:lvl3pPr lvl="2" algn="l">
              <a:lnSpc>
                <a:spcPct val="100000"/>
              </a:lnSpc>
              <a:spcBef>
                <a:spcPts val="1333"/>
              </a:spcBef>
              <a:spcAft>
                <a:spcPts val="0"/>
              </a:spcAft>
              <a:buSzPts val="1400"/>
              <a:buNone/>
              <a:defRPr sz="1867">
                <a:highlight>
                  <a:schemeClr val="accent3"/>
                </a:highlight>
              </a:defRPr>
            </a:lvl3pPr>
            <a:lvl4pPr lvl="3" algn="l">
              <a:lnSpc>
                <a:spcPct val="100000"/>
              </a:lnSpc>
              <a:spcBef>
                <a:spcPts val="1333"/>
              </a:spcBef>
              <a:spcAft>
                <a:spcPts val="0"/>
              </a:spcAft>
              <a:buSzPts val="1400"/>
              <a:buNone/>
              <a:defRPr sz="1867">
                <a:highlight>
                  <a:schemeClr val="accent3"/>
                </a:highlight>
              </a:defRPr>
            </a:lvl4pPr>
            <a:lvl5pPr lvl="4" algn="l">
              <a:lnSpc>
                <a:spcPct val="100000"/>
              </a:lnSpc>
              <a:spcBef>
                <a:spcPts val="1333"/>
              </a:spcBef>
              <a:spcAft>
                <a:spcPts val="0"/>
              </a:spcAft>
              <a:buSzPts val="1400"/>
              <a:buNone/>
              <a:defRPr sz="1867">
                <a:highlight>
                  <a:schemeClr val="accent3"/>
                </a:highlight>
              </a:defRPr>
            </a:lvl5pPr>
            <a:lvl6pPr lvl="5" algn="l">
              <a:lnSpc>
                <a:spcPct val="100000"/>
              </a:lnSpc>
              <a:spcBef>
                <a:spcPts val="1333"/>
              </a:spcBef>
              <a:spcAft>
                <a:spcPts val="0"/>
              </a:spcAft>
              <a:buSzPts val="1400"/>
              <a:buNone/>
              <a:defRPr sz="1867">
                <a:highlight>
                  <a:schemeClr val="accent3"/>
                </a:highlight>
              </a:defRPr>
            </a:lvl6pPr>
            <a:lvl7pPr lvl="6" algn="l">
              <a:lnSpc>
                <a:spcPct val="100000"/>
              </a:lnSpc>
              <a:spcBef>
                <a:spcPts val="1333"/>
              </a:spcBef>
              <a:spcAft>
                <a:spcPts val="0"/>
              </a:spcAft>
              <a:buSzPts val="1400"/>
              <a:buNone/>
              <a:defRPr sz="1867">
                <a:highlight>
                  <a:schemeClr val="accent3"/>
                </a:highlight>
              </a:defRPr>
            </a:lvl7pPr>
            <a:lvl8pPr lvl="7" algn="l">
              <a:lnSpc>
                <a:spcPct val="100000"/>
              </a:lnSpc>
              <a:spcBef>
                <a:spcPts val="1333"/>
              </a:spcBef>
              <a:spcAft>
                <a:spcPts val="0"/>
              </a:spcAft>
              <a:buSzPts val="1400"/>
              <a:buNone/>
              <a:defRPr sz="1867">
                <a:highlight>
                  <a:schemeClr val="accent3"/>
                </a:highlight>
              </a:defRPr>
            </a:lvl8pPr>
            <a:lvl9pPr lvl="8" algn="l">
              <a:lnSpc>
                <a:spcPct val="100000"/>
              </a:lnSpc>
              <a:spcBef>
                <a:spcPts val="1333"/>
              </a:spcBef>
              <a:spcAft>
                <a:spcPts val="1333"/>
              </a:spcAft>
              <a:buSzPts val="1400"/>
              <a:buNone/>
              <a:defRPr sz="1867">
                <a:highlight>
                  <a:schemeClr val="accent3"/>
                </a:highlight>
              </a:defRPr>
            </a:lvl9pPr>
          </a:lstStyle>
          <a:p>
            <a:endParaRPr/>
          </a:p>
        </p:txBody>
      </p:sp>
      <p:sp>
        <p:nvSpPr>
          <p:cNvPr id="425" name="Google Shape;425;p75"/>
          <p:cNvSpPr txBox="1">
            <a:spLocks noGrp="1"/>
          </p:cNvSpPr>
          <p:nvPr>
            <p:ph type="subTitle" idx="2"/>
          </p:nvPr>
        </p:nvSpPr>
        <p:spPr>
          <a:xfrm>
            <a:off x="13144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highlight>
                  <a:schemeClr val="accent3"/>
                </a:highlight>
                <a:latin typeface="Inter"/>
                <a:ea typeface="Inter"/>
                <a:cs typeface="Inter"/>
                <a:sym typeface="Inter"/>
              </a:defRPr>
            </a:lvl1pPr>
            <a:lvl2pPr lvl="1" algn="l">
              <a:lnSpc>
                <a:spcPct val="100000"/>
              </a:lnSpc>
              <a:spcBef>
                <a:spcPts val="1333"/>
              </a:spcBef>
              <a:spcAft>
                <a:spcPts val="0"/>
              </a:spcAft>
              <a:buSzPts val="1000"/>
              <a:buNone/>
              <a:defRPr sz="1333">
                <a:highlight>
                  <a:schemeClr val="accent3"/>
                </a:highlight>
              </a:defRPr>
            </a:lvl2pPr>
            <a:lvl3pPr lvl="2" algn="l">
              <a:lnSpc>
                <a:spcPct val="100000"/>
              </a:lnSpc>
              <a:spcBef>
                <a:spcPts val="1333"/>
              </a:spcBef>
              <a:spcAft>
                <a:spcPts val="0"/>
              </a:spcAft>
              <a:buSzPts val="1000"/>
              <a:buNone/>
              <a:defRPr>
                <a:highlight>
                  <a:schemeClr val="accent3"/>
                </a:highlight>
              </a:defRPr>
            </a:lvl3pPr>
            <a:lvl4pPr lvl="3" algn="l">
              <a:lnSpc>
                <a:spcPct val="100000"/>
              </a:lnSpc>
              <a:spcBef>
                <a:spcPts val="1333"/>
              </a:spcBef>
              <a:spcAft>
                <a:spcPts val="0"/>
              </a:spcAft>
              <a:buSzPts val="1000"/>
              <a:buNone/>
              <a:defRPr sz="1333">
                <a:highlight>
                  <a:schemeClr val="accent3"/>
                </a:highlight>
              </a:defRPr>
            </a:lvl4pPr>
            <a:lvl5pPr lvl="4" algn="l">
              <a:lnSpc>
                <a:spcPct val="100000"/>
              </a:lnSpc>
              <a:spcBef>
                <a:spcPts val="1333"/>
              </a:spcBef>
              <a:spcAft>
                <a:spcPts val="0"/>
              </a:spcAft>
              <a:buSzPts val="1000"/>
              <a:buNone/>
              <a:defRPr sz="1333">
                <a:highlight>
                  <a:schemeClr val="accent3"/>
                </a:highlight>
              </a:defRPr>
            </a:lvl5pPr>
            <a:lvl6pPr lvl="5" algn="l">
              <a:lnSpc>
                <a:spcPct val="100000"/>
              </a:lnSpc>
              <a:spcBef>
                <a:spcPts val="1333"/>
              </a:spcBef>
              <a:spcAft>
                <a:spcPts val="0"/>
              </a:spcAft>
              <a:buSzPts val="1000"/>
              <a:buNone/>
              <a:defRPr sz="1333">
                <a:highlight>
                  <a:schemeClr val="accent3"/>
                </a:highlight>
              </a:defRPr>
            </a:lvl6pPr>
            <a:lvl7pPr lvl="6" algn="l">
              <a:lnSpc>
                <a:spcPct val="100000"/>
              </a:lnSpc>
              <a:spcBef>
                <a:spcPts val="1333"/>
              </a:spcBef>
              <a:spcAft>
                <a:spcPts val="0"/>
              </a:spcAft>
              <a:buSzPts val="1000"/>
              <a:buNone/>
              <a:defRPr sz="1333">
                <a:highlight>
                  <a:schemeClr val="accent3"/>
                </a:highlight>
              </a:defRPr>
            </a:lvl7pPr>
            <a:lvl8pPr lvl="7" algn="l">
              <a:lnSpc>
                <a:spcPct val="100000"/>
              </a:lnSpc>
              <a:spcBef>
                <a:spcPts val="1333"/>
              </a:spcBef>
              <a:spcAft>
                <a:spcPts val="0"/>
              </a:spcAft>
              <a:buSzPts val="1000"/>
              <a:buNone/>
              <a:defRPr sz="1333">
                <a:highlight>
                  <a:schemeClr val="accent3"/>
                </a:highlight>
              </a:defRPr>
            </a:lvl8pPr>
            <a:lvl9pPr lvl="8" algn="l">
              <a:lnSpc>
                <a:spcPct val="100000"/>
              </a:lnSpc>
              <a:spcBef>
                <a:spcPts val="1333"/>
              </a:spcBef>
              <a:spcAft>
                <a:spcPts val="1333"/>
              </a:spcAft>
              <a:buSzPts val="1000"/>
              <a:buNone/>
              <a:defRPr sz="1333">
                <a:highlight>
                  <a:schemeClr val="accent3"/>
                </a:highlight>
              </a:defRPr>
            </a:lvl9pPr>
          </a:lstStyle>
          <a:p>
            <a:endParaRPr/>
          </a:p>
        </p:txBody>
      </p:sp>
      <p:sp>
        <p:nvSpPr>
          <p:cNvPr id="426" name="Google Shape;426;p75"/>
          <p:cNvSpPr txBox="1">
            <a:spLocks noGrp="1"/>
          </p:cNvSpPr>
          <p:nvPr>
            <p:ph type="subTitle" idx="3"/>
          </p:nvPr>
        </p:nvSpPr>
        <p:spPr>
          <a:xfrm>
            <a:off x="4730533"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7" name="Google Shape;427;p75"/>
          <p:cNvSpPr txBox="1">
            <a:spLocks noGrp="1"/>
          </p:cNvSpPr>
          <p:nvPr>
            <p:ph type="subTitle" idx="4"/>
          </p:nvPr>
        </p:nvSpPr>
        <p:spPr>
          <a:xfrm>
            <a:off x="4730533"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28" name="Google Shape;428;p75"/>
          <p:cNvSpPr txBox="1">
            <a:spLocks noGrp="1"/>
          </p:cNvSpPr>
          <p:nvPr>
            <p:ph type="subTitle" idx="5"/>
          </p:nvPr>
        </p:nvSpPr>
        <p:spPr>
          <a:xfrm>
            <a:off x="301396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9" name="Google Shape;429;p75"/>
          <p:cNvSpPr txBox="1">
            <a:spLocks noGrp="1"/>
          </p:cNvSpPr>
          <p:nvPr>
            <p:ph type="subTitle" idx="6"/>
          </p:nvPr>
        </p:nvSpPr>
        <p:spPr>
          <a:xfrm>
            <a:off x="3013967"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30" name="Google Shape;430;p75"/>
          <p:cNvSpPr txBox="1">
            <a:spLocks noGrp="1"/>
          </p:cNvSpPr>
          <p:nvPr>
            <p:ph type="subTitle" idx="7"/>
          </p:nvPr>
        </p:nvSpPr>
        <p:spPr>
          <a:xfrm>
            <a:off x="6461484"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31" name="Google Shape;431;p75"/>
          <p:cNvSpPr txBox="1">
            <a:spLocks noGrp="1"/>
          </p:cNvSpPr>
          <p:nvPr>
            <p:ph type="subTitle" idx="8"/>
          </p:nvPr>
        </p:nvSpPr>
        <p:spPr>
          <a:xfrm>
            <a:off x="6461496"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32" name="Google Shape;432;p75"/>
          <p:cNvGrpSpPr/>
          <p:nvPr/>
        </p:nvGrpSpPr>
        <p:grpSpPr>
          <a:xfrm>
            <a:off x="2443411" y="3594214"/>
            <a:ext cx="438800" cy="1729937"/>
            <a:chOff x="2479913" y="4238260"/>
            <a:chExt cx="329100" cy="1297453"/>
          </a:xfrm>
        </p:grpSpPr>
        <p:cxnSp>
          <p:nvCxnSpPr>
            <p:cNvPr id="433" name="Google Shape;433;p75"/>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34" name="Google Shape;434;p75"/>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435" name="Google Shape;435;p75"/>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36" name="Google Shape;436;p75"/>
          <p:cNvGrpSpPr/>
          <p:nvPr/>
        </p:nvGrpSpPr>
        <p:grpSpPr>
          <a:xfrm>
            <a:off x="4159977" y="1941250"/>
            <a:ext cx="438800" cy="1799363"/>
            <a:chOff x="2479913" y="2998538"/>
            <a:chExt cx="329100" cy="1349522"/>
          </a:xfrm>
        </p:grpSpPr>
        <p:cxnSp>
          <p:nvCxnSpPr>
            <p:cNvPr id="437" name="Google Shape;437;p75"/>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438" name="Google Shape;438;p75"/>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3</a:t>
              </a:r>
              <a:endParaRPr sz="1600" b="1" i="0" u="none" strike="noStrike" cap="none">
                <a:solidFill>
                  <a:schemeClr val="dk1"/>
                </a:solidFill>
                <a:latin typeface="Inter"/>
                <a:ea typeface="Inter"/>
                <a:cs typeface="Inter"/>
                <a:sym typeface="Inter"/>
              </a:endParaRPr>
            </a:p>
          </p:txBody>
        </p:sp>
        <p:sp>
          <p:nvSpPr>
            <p:cNvPr id="439" name="Google Shape;439;p75"/>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40" name="Google Shape;440;p75"/>
          <p:cNvGrpSpPr/>
          <p:nvPr/>
        </p:nvGrpSpPr>
        <p:grpSpPr>
          <a:xfrm>
            <a:off x="5876544" y="3594214"/>
            <a:ext cx="438800" cy="1729937"/>
            <a:chOff x="2479913" y="4238260"/>
            <a:chExt cx="329100" cy="1297453"/>
          </a:xfrm>
        </p:grpSpPr>
        <p:cxnSp>
          <p:nvCxnSpPr>
            <p:cNvPr id="441" name="Google Shape;441;p75"/>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42" name="Google Shape;442;p75"/>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4</a:t>
              </a:r>
              <a:endParaRPr sz="1600" b="1" i="0" u="none" strike="noStrike" cap="none">
                <a:solidFill>
                  <a:schemeClr val="dk1"/>
                </a:solidFill>
                <a:latin typeface="Inter"/>
                <a:ea typeface="Inter"/>
                <a:cs typeface="Inter"/>
                <a:sym typeface="Inter"/>
              </a:endParaRPr>
            </a:p>
          </p:txBody>
        </p:sp>
        <p:sp>
          <p:nvSpPr>
            <p:cNvPr id="443" name="Google Shape;443;p75"/>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44" name="Google Shape;444;p75"/>
          <p:cNvSpPr txBox="1">
            <a:spLocks noGrp="1"/>
          </p:cNvSpPr>
          <p:nvPr>
            <p:ph type="subTitle" idx="9"/>
          </p:nvPr>
        </p:nvSpPr>
        <p:spPr>
          <a:xfrm>
            <a:off x="8163667"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45" name="Google Shape;445;p75"/>
          <p:cNvSpPr txBox="1">
            <a:spLocks noGrp="1"/>
          </p:cNvSpPr>
          <p:nvPr>
            <p:ph type="subTitle" idx="13"/>
          </p:nvPr>
        </p:nvSpPr>
        <p:spPr>
          <a:xfrm>
            <a:off x="8163667"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46" name="Google Shape;446;p75"/>
          <p:cNvSpPr txBox="1">
            <a:spLocks noGrp="1"/>
          </p:cNvSpPr>
          <p:nvPr>
            <p:ph type="subTitle" idx="14"/>
          </p:nvPr>
        </p:nvSpPr>
        <p:spPr>
          <a:xfrm>
            <a:off x="987561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47" name="Google Shape;447;p75"/>
          <p:cNvSpPr txBox="1">
            <a:spLocks noGrp="1"/>
          </p:cNvSpPr>
          <p:nvPr>
            <p:ph type="subTitle" idx="15"/>
          </p:nvPr>
        </p:nvSpPr>
        <p:spPr>
          <a:xfrm>
            <a:off x="9875629"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48" name="Google Shape;448;p75"/>
          <p:cNvGrpSpPr/>
          <p:nvPr/>
        </p:nvGrpSpPr>
        <p:grpSpPr>
          <a:xfrm>
            <a:off x="7593111" y="1941250"/>
            <a:ext cx="438800" cy="1799363"/>
            <a:chOff x="2479913" y="2998538"/>
            <a:chExt cx="329100" cy="1349522"/>
          </a:xfrm>
        </p:grpSpPr>
        <p:cxnSp>
          <p:nvCxnSpPr>
            <p:cNvPr id="449" name="Google Shape;449;p75"/>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450" name="Google Shape;450;p75"/>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5</a:t>
              </a:r>
              <a:endParaRPr sz="1600" b="1" i="0" u="none" strike="noStrike" cap="none">
                <a:solidFill>
                  <a:schemeClr val="dk1"/>
                </a:solidFill>
                <a:latin typeface="Inter"/>
                <a:ea typeface="Inter"/>
                <a:cs typeface="Inter"/>
                <a:sym typeface="Inter"/>
              </a:endParaRPr>
            </a:p>
          </p:txBody>
        </p:sp>
        <p:sp>
          <p:nvSpPr>
            <p:cNvPr id="451" name="Google Shape;451;p75"/>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52" name="Google Shape;452;p75"/>
          <p:cNvGrpSpPr/>
          <p:nvPr/>
        </p:nvGrpSpPr>
        <p:grpSpPr>
          <a:xfrm>
            <a:off x="9309677" y="3594214"/>
            <a:ext cx="438800" cy="1729937"/>
            <a:chOff x="2479913" y="4238260"/>
            <a:chExt cx="329100" cy="1297453"/>
          </a:xfrm>
        </p:grpSpPr>
        <p:cxnSp>
          <p:nvCxnSpPr>
            <p:cNvPr id="453" name="Google Shape;453;p75"/>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54" name="Google Shape;454;p75"/>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6</a:t>
              </a:r>
              <a:endParaRPr sz="1600" b="1" i="0" u="none" strike="noStrike" cap="none">
                <a:solidFill>
                  <a:schemeClr val="dk1"/>
                </a:solidFill>
                <a:latin typeface="Inter"/>
                <a:ea typeface="Inter"/>
                <a:cs typeface="Inter"/>
                <a:sym typeface="Inter"/>
              </a:endParaRPr>
            </a:p>
          </p:txBody>
        </p:sp>
        <p:sp>
          <p:nvSpPr>
            <p:cNvPr id="455" name="Google Shape;455;p75"/>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271822379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11. Content Slide | Timeline Staggered (6)">
  <p:cSld name="11. Content Slide | Timeline Staggered (6)">
    <p:bg>
      <p:bgPr>
        <a:solidFill>
          <a:schemeClr val="lt1"/>
        </a:solidFill>
        <a:effectLst/>
      </p:bgPr>
    </p:bg>
    <p:spTree>
      <p:nvGrpSpPr>
        <p:cNvPr id="1" name="Shape 456"/>
        <p:cNvGrpSpPr/>
        <p:nvPr/>
      </p:nvGrpSpPr>
      <p:grpSpPr>
        <a:xfrm>
          <a:off x="0" y="0"/>
          <a:ext cx="0" cy="0"/>
          <a:chOff x="0" y="0"/>
          <a:chExt cx="0" cy="0"/>
        </a:xfrm>
      </p:grpSpPr>
      <p:sp>
        <p:nvSpPr>
          <p:cNvPr id="457" name="Google Shape;457;p7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58" name="Google Shape;458;p7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459" name="Google Shape;459;p76"/>
          <p:cNvCxnSpPr/>
          <p:nvPr/>
        </p:nvCxnSpPr>
        <p:spPr>
          <a:xfrm>
            <a:off x="0" y="5199467"/>
            <a:ext cx="12185200" cy="0"/>
          </a:xfrm>
          <a:prstGeom prst="straightConnector1">
            <a:avLst/>
          </a:prstGeom>
          <a:noFill/>
          <a:ln w="9525" cap="flat" cmpd="sng">
            <a:solidFill>
              <a:srgbClr val="250A46"/>
            </a:solidFill>
            <a:prstDash val="solid"/>
            <a:round/>
            <a:headEnd type="none" w="sm" len="sm"/>
            <a:tailEnd type="none" w="sm" len="sm"/>
          </a:ln>
        </p:spPr>
      </p:cxnSp>
      <p:grpSp>
        <p:nvGrpSpPr>
          <p:cNvPr id="460" name="Google Shape;460;p76"/>
          <p:cNvGrpSpPr/>
          <p:nvPr/>
        </p:nvGrpSpPr>
        <p:grpSpPr>
          <a:xfrm>
            <a:off x="2558433" y="3001001"/>
            <a:ext cx="438800" cy="2256029"/>
            <a:chOff x="2479913" y="2656038"/>
            <a:chExt cx="329100" cy="1692022"/>
          </a:xfrm>
        </p:grpSpPr>
        <p:cxnSp>
          <p:nvCxnSpPr>
            <p:cNvPr id="461" name="Google Shape;461;p76"/>
            <p:cNvCxnSpPr/>
            <p:nvPr/>
          </p:nvCxnSpPr>
          <p:spPr>
            <a:xfrm rot="10800000">
              <a:off x="2644475" y="2945250"/>
              <a:ext cx="0" cy="1347900"/>
            </a:xfrm>
            <a:prstGeom prst="straightConnector1">
              <a:avLst/>
            </a:prstGeom>
            <a:noFill/>
            <a:ln w="38100" cap="flat" cmpd="sng">
              <a:solidFill>
                <a:srgbClr val="7AF3FF"/>
              </a:solidFill>
              <a:prstDash val="solid"/>
              <a:round/>
              <a:headEnd type="none" w="sm" len="sm"/>
              <a:tailEnd type="none" w="sm" len="sm"/>
            </a:ln>
          </p:spPr>
        </p:cxnSp>
        <p:sp>
          <p:nvSpPr>
            <p:cNvPr id="462" name="Google Shape;462;p76"/>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463" name="Google Shape;463;p76"/>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64" name="Google Shape;464;p76"/>
          <p:cNvGrpSpPr/>
          <p:nvPr/>
        </p:nvGrpSpPr>
        <p:grpSpPr>
          <a:xfrm>
            <a:off x="6172793" y="3001001"/>
            <a:ext cx="438800" cy="2256029"/>
            <a:chOff x="2479913" y="2656038"/>
            <a:chExt cx="329100" cy="1692022"/>
          </a:xfrm>
        </p:grpSpPr>
        <p:cxnSp>
          <p:nvCxnSpPr>
            <p:cNvPr id="465" name="Google Shape;465;p76"/>
            <p:cNvCxnSpPr/>
            <p:nvPr/>
          </p:nvCxnSpPr>
          <p:spPr>
            <a:xfrm rot="10800000">
              <a:off x="2644475" y="2945250"/>
              <a:ext cx="0" cy="1347900"/>
            </a:xfrm>
            <a:prstGeom prst="straightConnector1">
              <a:avLst/>
            </a:prstGeom>
            <a:noFill/>
            <a:ln w="38100" cap="flat" cmpd="sng">
              <a:solidFill>
                <a:schemeClr val="accent4"/>
              </a:solidFill>
              <a:prstDash val="solid"/>
              <a:round/>
              <a:headEnd type="none" w="sm" len="sm"/>
              <a:tailEnd type="none" w="sm" len="sm"/>
            </a:ln>
          </p:spPr>
        </p:cxnSp>
        <p:sp>
          <p:nvSpPr>
            <p:cNvPr id="466" name="Google Shape;466;p76"/>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4</a:t>
              </a:r>
              <a:endParaRPr sz="1600" b="1" i="0" u="none" strike="noStrike" cap="none">
                <a:solidFill>
                  <a:srgbClr val="FFFFFF"/>
                </a:solidFill>
                <a:latin typeface="Inter"/>
                <a:ea typeface="Inter"/>
                <a:cs typeface="Inter"/>
                <a:sym typeface="Inter"/>
              </a:endParaRPr>
            </a:p>
          </p:txBody>
        </p:sp>
        <p:sp>
          <p:nvSpPr>
            <p:cNvPr id="467" name="Google Shape;467;p76"/>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68" name="Google Shape;468;p76"/>
          <p:cNvGrpSpPr/>
          <p:nvPr/>
        </p:nvGrpSpPr>
        <p:grpSpPr>
          <a:xfrm>
            <a:off x="4365613" y="2041037"/>
            <a:ext cx="438800" cy="3217977"/>
            <a:chOff x="552450" y="1937552"/>
            <a:chExt cx="329100" cy="2413483"/>
          </a:xfrm>
        </p:grpSpPr>
        <p:cxnSp>
          <p:nvCxnSpPr>
            <p:cNvPr id="469" name="Google Shape;469;p76"/>
            <p:cNvCxnSpPr/>
            <p:nvPr/>
          </p:nvCxnSpPr>
          <p:spPr>
            <a:xfrm rot="10800000">
              <a:off x="717000" y="2233646"/>
              <a:ext cx="0" cy="2059500"/>
            </a:xfrm>
            <a:prstGeom prst="straightConnector1">
              <a:avLst/>
            </a:prstGeom>
            <a:noFill/>
            <a:ln w="38100" cap="flat" cmpd="sng">
              <a:solidFill>
                <a:schemeClr val="accent5"/>
              </a:solidFill>
              <a:prstDash val="solid"/>
              <a:round/>
              <a:headEnd type="none" w="sm" len="sm"/>
              <a:tailEnd type="none" w="sm" len="sm"/>
            </a:ln>
          </p:spPr>
        </p:cxnSp>
        <p:sp>
          <p:nvSpPr>
            <p:cNvPr id="470" name="Google Shape;470;p76"/>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sp>
          <p:nvSpPr>
            <p:cNvPr id="471" name="Google Shape;471;p76"/>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72" name="Google Shape;472;p76"/>
          <p:cNvSpPr txBox="1">
            <a:spLocks noGrp="1"/>
          </p:cNvSpPr>
          <p:nvPr>
            <p:ph type="subTitle" idx="1"/>
          </p:nvPr>
        </p:nvSpPr>
        <p:spPr>
          <a:xfrm>
            <a:off x="1291100" y="2292096"/>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73" name="Google Shape;473;p76"/>
          <p:cNvSpPr txBox="1">
            <a:spLocks noGrp="1"/>
          </p:cNvSpPr>
          <p:nvPr>
            <p:ph type="subTitle" idx="2"/>
          </p:nvPr>
        </p:nvSpPr>
        <p:spPr>
          <a:xfrm>
            <a:off x="1291100" y="2731010"/>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74" name="Google Shape;474;p76"/>
          <p:cNvSpPr txBox="1">
            <a:spLocks noGrp="1"/>
          </p:cNvSpPr>
          <p:nvPr>
            <p:ph type="subTitle" idx="3"/>
          </p:nvPr>
        </p:nvSpPr>
        <p:spPr>
          <a:xfrm>
            <a:off x="4476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75" name="Google Shape;475;p76"/>
          <p:cNvSpPr txBox="1">
            <a:spLocks noGrp="1"/>
          </p:cNvSpPr>
          <p:nvPr>
            <p:ph type="subTitle" idx="4"/>
          </p:nvPr>
        </p:nvSpPr>
        <p:spPr>
          <a:xfrm>
            <a:off x="22515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76" name="Google Shape;476;p76"/>
          <p:cNvSpPr txBox="1">
            <a:spLocks noGrp="1"/>
          </p:cNvSpPr>
          <p:nvPr>
            <p:ph type="subTitle" idx="5"/>
          </p:nvPr>
        </p:nvSpPr>
        <p:spPr>
          <a:xfrm>
            <a:off x="40555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77" name="Google Shape;477;p76"/>
          <p:cNvSpPr txBox="1">
            <a:spLocks noGrp="1"/>
          </p:cNvSpPr>
          <p:nvPr>
            <p:ph type="subTitle" idx="6"/>
          </p:nvPr>
        </p:nvSpPr>
        <p:spPr>
          <a:xfrm>
            <a:off x="58594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78" name="Google Shape;478;p76"/>
          <p:cNvSpPr txBox="1">
            <a:spLocks noGrp="1"/>
          </p:cNvSpPr>
          <p:nvPr>
            <p:ph type="subTitle" idx="7"/>
          </p:nvPr>
        </p:nvSpPr>
        <p:spPr>
          <a:xfrm>
            <a:off x="4939984" y="2292096"/>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79" name="Google Shape;479;p76"/>
          <p:cNvSpPr txBox="1">
            <a:spLocks noGrp="1"/>
          </p:cNvSpPr>
          <p:nvPr>
            <p:ph type="subTitle" idx="8"/>
          </p:nvPr>
        </p:nvSpPr>
        <p:spPr>
          <a:xfrm>
            <a:off x="4939984" y="2731008"/>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80" name="Google Shape;480;p76"/>
          <p:cNvSpPr txBox="1">
            <a:spLocks noGrp="1"/>
          </p:cNvSpPr>
          <p:nvPr>
            <p:ph type="subTitle" idx="9"/>
          </p:nvPr>
        </p:nvSpPr>
        <p:spPr>
          <a:xfrm>
            <a:off x="3080100" y="3228684"/>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81" name="Google Shape;481;p76"/>
          <p:cNvSpPr txBox="1">
            <a:spLocks noGrp="1"/>
          </p:cNvSpPr>
          <p:nvPr>
            <p:ph type="subTitle" idx="13"/>
          </p:nvPr>
        </p:nvSpPr>
        <p:spPr>
          <a:xfrm>
            <a:off x="3080100"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82" name="Google Shape;482;p76"/>
          <p:cNvSpPr txBox="1">
            <a:spLocks noGrp="1"/>
          </p:cNvSpPr>
          <p:nvPr>
            <p:ph type="subTitle" idx="14"/>
          </p:nvPr>
        </p:nvSpPr>
        <p:spPr>
          <a:xfrm>
            <a:off x="6747167" y="3228684"/>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83" name="Google Shape;483;p76"/>
          <p:cNvSpPr txBox="1">
            <a:spLocks noGrp="1"/>
          </p:cNvSpPr>
          <p:nvPr>
            <p:ph type="subTitle" idx="15"/>
          </p:nvPr>
        </p:nvSpPr>
        <p:spPr>
          <a:xfrm>
            <a:off x="6747167"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84" name="Google Shape;484;p76"/>
          <p:cNvGrpSpPr/>
          <p:nvPr/>
        </p:nvGrpSpPr>
        <p:grpSpPr>
          <a:xfrm>
            <a:off x="751253" y="2041037"/>
            <a:ext cx="438800" cy="3217977"/>
            <a:chOff x="552450" y="1937552"/>
            <a:chExt cx="329100" cy="2413483"/>
          </a:xfrm>
        </p:grpSpPr>
        <p:cxnSp>
          <p:nvCxnSpPr>
            <p:cNvPr id="485" name="Google Shape;485;p76"/>
            <p:cNvCxnSpPr/>
            <p:nvPr/>
          </p:nvCxnSpPr>
          <p:spPr>
            <a:xfrm rot="10800000">
              <a:off x="717000" y="2233646"/>
              <a:ext cx="0" cy="2059500"/>
            </a:xfrm>
            <a:prstGeom prst="straightConnector1">
              <a:avLst/>
            </a:prstGeom>
            <a:noFill/>
            <a:ln w="38100" cap="flat" cmpd="sng">
              <a:solidFill>
                <a:schemeClr val="accent1"/>
              </a:solidFill>
              <a:prstDash val="solid"/>
              <a:round/>
              <a:headEnd type="none" w="sm" len="sm"/>
              <a:tailEnd type="none" w="sm" len="sm"/>
            </a:ln>
          </p:spPr>
        </p:cxnSp>
        <p:sp>
          <p:nvSpPr>
            <p:cNvPr id="486" name="Google Shape;486;p76"/>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1</a:t>
              </a:r>
              <a:endParaRPr sz="1600" b="0" i="0" u="none" strike="noStrike" cap="none">
                <a:solidFill>
                  <a:schemeClr val="dk1"/>
                </a:solidFill>
                <a:latin typeface="Inter SemiBold"/>
                <a:ea typeface="Inter SemiBold"/>
                <a:cs typeface="Inter SemiBold"/>
                <a:sym typeface="Inter SemiBold"/>
              </a:endParaRPr>
            </a:p>
          </p:txBody>
        </p:sp>
        <p:sp>
          <p:nvSpPr>
            <p:cNvPr id="487" name="Google Shape;487;p76"/>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88" name="Google Shape;488;p76"/>
          <p:cNvGrpSpPr/>
          <p:nvPr/>
        </p:nvGrpSpPr>
        <p:grpSpPr>
          <a:xfrm>
            <a:off x="9787155" y="3001001"/>
            <a:ext cx="438800" cy="2256029"/>
            <a:chOff x="2479913" y="2656038"/>
            <a:chExt cx="329100" cy="1692022"/>
          </a:xfrm>
        </p:grpSpPr>
        <p:cxnSp>
          <p:nvCxnSpPr>
            <p:cNvPr id="489" name="Google Shape;489;p76"/>
            <p:cNvCxnSpPr/>
            <p:nvPr/>
          </p:nvCxnSpPr>
          <p:spPr>
            <a:xfrm rot="10800000">
              <a:off x="2644475" y="2945250"/>
              <a:ext cx="0" cy="1347900"/>
            </a:xfrm>
            <a:prstGeom prst="straightConnector1">
              <a:avLst/>
            </a:prstGeom>
            <a:noFill/>
            <a:ln w="38100" cap="flat" cmpd="sng">
              <a:solidFill>
                <a:schemeClr val="accent6"/>
              </a:solidFill>
              <a:prstDash val="solid"/>
              <a:round/>
              <a:headEnd type="none" w="sm" len="sm"/>
              <a:tailEnd type="none" w="sm" len="sm"/>
            </a:ln>
          </p:spPr>
        </p:cxnSp>
        <p:sp>
          <p:nvSpPr>
            <p:cNvPr id="490" name="Google Shape;490;p76"/>
            <p:cNvSpPr/>
            <p:nvPr/>
          </p:nvSpPr>
          <p:spPr>
            <a:xfrm>
              <a:off x="2479913" y="2656038"/>
              <a:ext cx="329100" cy="3291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6</a:t>
              </a:r>
              <a:endParaRPr sz="1600" b="1" i="0" u="none" strike="noStrike" cap="none">
                <a:solidFill>
                  <a:srgbClr val="FFFFFF"/>
                </a:solidFill>
                <a:latin typeface="Inter"/>
                <a:ea typeface="Inter"/>
                <a:cs typeface="Inter"/>
                <a:sym typeface="Inter"/>
              </a:endParaRPr>
            </a:p>
          </p:txBody>
        </p:sp>
        <p:sp>
          <p:nvSpPr>
            <p:cNvPr id="491" name="Google Shape;491;p76"/>
            <p:cNvSpPr/>
            <p:nvPr/>
          </p:nvSpPr>
          <p:spPr>
            <a:xfrm>
              <a:off x="2589800" y="4238260"/>
              <a:ext cx="109800" cy="1098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92" name="Google Shape;492;p76"/>
          <p:cNvGrpSpPr/>
          <p:nvPr/>
        </p:nvGrpSpPr>
        <p:grpSpPr>
          <a:xfrm>
            <a:off x="7979973" y="2041037"/>
            <a:ext cx="438800" cy="3217977"/>
            <a:chOff x="552450" y="1937552"/>
            <a:chExt cx="329100" cy="2413483"/>
          </a:xfrm>
        </p:grpSpPr>
        <p:cxnSp>
          <p:nvCxnSpPr>
            <p:cNvPr id="493" name="Google Shape;493;p76"/>
            <p:cNvCxnSpPr/>
            <p:nvPr/>
          </p:nvCxnSpPr>
          <p:spPr>
            <a:xfrm rot="10800000">
              <a:off x="717000" y="2233646"/>
              <a:ext cx="0" cy="2059500"/>
            </a:xfrm>
            <a:prstGeom prst="straightConnector1">
              <a:avLst/>
            </a:prstGeom>
            <a:noFill/>
            <a:ln w="38100" cap="flat" cmpd="sng">
              <a:solidFill>
                <a:schemeClr val="accent2"/>
              </a:solidFill>
              <a:prstDash val="solid"/>
              <a:round/>
              <a:headEnd type="none" w="sm" len="sm"/>
              <a:tailEnd type="none" w="sm" len="sm"/>
            </a:ln>
          </p:spPr>
        </p:cxnSp>
        <p:sp>
          <p:nvSpPr>
            <p:cNvPr id="494" name="Google Shape;494;p76"/>
            <p:cNvSpPr/>
            <p:nvPr/>
          </p:nvSpPr>
          <p:spPr>
            <a:xfrm>
              <a:off x="552450" y="1937552"/>
              <a:ext cx="329100" cy="3291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5</a:t>
              </a:r>
              <a:endParaRPr sz="1600" b="0" i="0" u="none" strike="noStrike" cap="none">
                <a:solidFill>
                  <a:schemeClr val="lt1"/>
                </a:solidFill>
                <a:latin typeface="Inter SemiBold"/>
                <a:ea typeface="Inter SemiBold"/>
                <a:cs typeface="Inter SemiBold"/>
                <a:sym typeface="Inter SemiBold"/>
              </a:endParaRPr>
            </a:p>
          </p:txBody>
        </p:sp>
        <p:sp>
          <p:nvSpPr>
            <p:cNvPr id="495" name="Google Shape;495;p76"/>
            <p:cNvSpPr/>
            <p:nvPr/>
          </p:nvSpPr>
          <p:spPr>
            <a:xfrm>
              <a:off x="662100" y="4241235"/>
              <a:ext cx="109800" cy="1098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96" name="Google Shape;496;p76"/>
          <p:cNvSpPr txBox="1">
            <a:spLocks noGrp="1"/>
          </p:cNvSpPr>
          <p:nvPr>
            <p:ph type="subTitle" idx="16"/>
          </p:nvPr>
        </p:nvSpPr>
        <p:spPr>
          <a:xfrm>
            <a:off x="76633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97" name="Google Shape;497;p76"/>
          <p:cNvSpPr txBox="1">
            <a:spLocks noGrp="1"/>
          </p:cNvSpPr>
          <p:nvPr>
            <p:ph type="subTitle" idx="17"/>
          </p:nvPr>
        </p:nvSpPr>
        <p:spPr>
          <a:xfrm>
            <a:off x="94835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98" name="Google Shape;498;p76"/>
          <p:cNvSpPr txBox="1">
            <a:spLocks noGrp="1"/>
          </p:cNvSpPr>
          <p:nvPr>
            <p:ph type="subTitle" idx="18"/>
          </p:nvPr>
        </p:nvSpPr>
        <p:spPr>
          <a:xfrm>
            <a:off x="8554367" y="2292096"/>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99" name="Google Shape;499;p76"/>
          <p:cNvSpPr txBox="1">
            <a:spLocks noGrp="1"/>
          </p:cNvSpPr>
          <p:nvPr>
            <p:ph type="subTitle" idx="19"/>
          </p:nvPr>
        </p:nvSpPr>
        <p:spPr>
          <a:xfrm>
            <a:off x="8554367" y="2731008"/>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500" name="Google Shape;500;p76"/>
          <p:cNvSpPr txBox="1">
            <a:spLocks noGrp="1"/>
          </p:cNvSpPr>
          <p:nvPr>
            <p:ph type="subTitle" idx="20"/>
          </p:nvPr>
        </p:nvSpPr>
        <p:spPr>
          <a:xfrm>
            <a:off x="10361551" y="3228684"/>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501" name="Google Shape;501;p76"/>
          <p:cNvSpPr txBox="1">
            <a:spLocks noGrp="1"/>
          </p:cNvSpPr>
          <p:nvPr>
            <p:ph type="subTitle" idx="21"/>
          </p:nvPr>
        </p:nvSpPr>
        <p:spPr>
          <a:xfrm>
            <a:off x="10361551"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70056629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11. Content Slide | 3 up chart">
  <p:cSld name="11. Content Slide | 3 up chart">
    <p:bg>
      <p:bgPr>
        <a:solidFill>
          <a:schemeClr val="lt1"/>
        </a:solidFill>
        <a:effectLst/>
      </p:bgPr>
    </p:bg>
    <p:spTree>
      <p:nvGrpSpPr>
        <p:cNvPr id="1" name="Shape 502"/>
        <p:cNvGrpSpPr/>
        <p:nvPr/>
      </p:nvGrpSpPr>
      <p:grpSpPr>
        <a:xfrm>
          <a:off x="0" y="0"/>
          <a:ext cx="0" cy="0"/>
          <a:chOff x="0" y="0"/>
          <a:chExt cx="0" cy="0"/>
        </a:xfrm>
      </p:grpSpPr>
      <p:sp>
        <p:nvSpPr>
          <p:cNvPr id="503" name="Google Shape;503;p7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04" name="Google Shape;504;p7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05" name="Google Shape;505;p77"/>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cxnSp>
        <p:nvCxnSpPr>
          <p:cNvPr id="506" name="Google Shape;506;p77"/>
          <p:cNvCxnSpPr/>
          <p:nvPr/>
        </p:nvCxnSpPr>
        <p:spPr>
          <a:xfrm flipH="1">
            <a:off x="3703328" y="2520904"/>
            <a:ext cx="509600" cy="2877200"/>
          </a:xfrm>
          <a:prstGeom prst="straightConnector1">
            <a:avLst/>
          </a:prstGeom>
          <a:noFill/>
          <a:ln w="9525" cap="flat" cmpd="sng">
            <a:solidFill>
              <a:srgbClr val="D4D6EC"/>
            </a:solidFill>
            <a:prstDash val="solid"/>
            <a:round/>
            <a:headEnd type="none" w="sm" len="sm"/>
            <a:tailEnd type="none" w="sm" len="sm"/>
          </a:ln>
        </p:spPr>
      </p:cxnSp>
      <p:cxnSp>
        <p:nvCxnSpPr>
          <p:cNvPr id="507" name="Google Shape;507;p77"/>
          <p:cNvCxnSpPr/>
          <p:nvPr/>
        </p:nvCxnSpPr>
        <p:spPr>
          <a:xfrm flipH="1">
            <a:off x="7892228" y="2520904"/>
            <a:ext cx="509600" cy="2877200"/>
          </a:xfrm>
          <a:prstGeom prst="straightConnector1">
            <a:avLst/>
          </a:prstGeom>
          <a:noFill/>
          <a:ln w="9525" cap="flat" cmpd="sng">
            <a:solidFill>
              <a:srgbClr val="D4D6EC"/>
            </a:solidFill>
            <a:prstDash val="solid"/>
            <a:round/>
            <a:headEnd type="none" w="sm" len="sm"/>
            <a:tailEnd type="none" w="sm" len="sm"/>
          </a:ln>
        </p:spPr>
      </p:cxnSp>
    </p:spTree>
    <p:extLst>
      <p:ext uri="{BB962C8B-B14F-4D97-AF65-F5344CB8AC3E}">
        <p14:creationId xmlns:p14="http://schemas.microsoft.com/office/powerpoint/2010/main" val="41320421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04. Split Slide A | Multi Purpose Text 1">
  <p:cSld name="04. Split Slide A | Multi Purpose Text 1">
    <p:bg>
      <p:bgPr>
        <a:solidFill>
          <a:schemeClr val="lt1"/>
        </a:solidFill>
        <a:effectLst/>
      </p:bgPr>
    </p:bg>
    <p:spTree>
      <p:nvGrpSpPr>
        <p:cNvPr id="1" name="Shape 508"/>
        <p:cNvGrpSpPr/>
        <p:nvPr/>
      </p:nvGrpSpPr>
      <p:grpSpPr>
        <a:xfrm>
          <a:off x="0" y="0"/>
          <a:ext cx="0" cy="0"/>
          <a:chOff x="0" y="0"/>
          <a:chExt cx="0" cy="0"/>
        </a:xfrm>
      </p:grpSpPr>
      <p:sp>
        <p:nvSpPr>
          <p:cNvPr id="509" name="Google Shape;509;p7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10" name="Google Shape;510;p78"/>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11" name="Google Shape;511;p7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12" name="Google Shape;512;p78"/>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513" name="Google Shape;513;p7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14" name="Google Shape;514;p78"/>
          <p:cNvSpPr txBox="1">
            <a:spLocks noGrp="1"/>
          </p:cNvSpPr>
          <p:nvPr>
            <p:ph type="body" idx="2"/>
          </p:nvPr>
        </p:nvSpPr>
        <p:spPr>
          <a:xfrm>
            <a:off x="5974000" y="1036320"/>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330232288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guide id="4" pos="2822">
          <p15:clr>
            <a:srgbClr val="FA7B17"/>
          </p15:clr>
        </p15:guide>
      </p15:sldGuideLst>
    </p:ext>
  </p:extLst>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04. Split Slide A | Multi Purpose Text 2">
  <p:cSld name="04. Split Slide A | Multi Purpose Text 2">
    <p:bg>
      <p:bgPr>
        <a:solidFill>
          <a:schemeClr val="lt2"/>
        </a:solidFill>
        <a:effectLst/>
      </p:bgPr>
    </p:bg>
    <p:spTree>
      <p:nvGrpSpPr>
        <p:cNvPr id="1" name="Shape 515"/>
        <p:cNvGrpSpPr/>
        <p:nvPr/>
      </p:nvGrpSpPr>
      <p:grpSpPr>
        <a:xfrm>
          <a:off x="0" y="0"/>
          <a:ext cx="0" cy="0"/>
          <a:chOff x="0" y="0"/>
          <a:chExt cx="0" cy="0"/>
        </a:xfrm>
      </p:grpSpPr>
      <p:sp>
        <p:nvSpPr>
          <p:cNvPr id="516" name="Google Shape;516;p7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17" name="Google Shape;517;p79"/>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18" name="Google Shape;518;p7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19" name="Google Shape;519;p79"/>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520" name="Google Shape;520;p7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21" name="Google Shape;521;p79"/>
          <p:cNvSpPr txBox="1">
            <a:spLocks noGrp="1"/>
          </p:cNvSpPr>
          <p:nvPr>
            <p:ph type="body" idx="2"/>
          </p:nvPr>
        </p:nvSpPr>
        <p:spPr>
          <a:xfrm>
            <a:off x="5974000" y="103780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236850217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04. Split Slide A | Multi Purpose Text 2 | Cyan">
  <p:cSld name="04. Split Slide A | Multi Purpose Text 2 | Cyan">
    <p:bg>
      <p:bgPr>
        <a:solidFill>
          <a:schemeClr val="accent3"/>
        </a:solidFill>
        <a:effectLst/>
      </p:bgPr>
    </p:bg>
    <p:spTree>
      <p:nvGrpSpPr>
        <p:cNvPr id="1" name="Shape 522"/>
        <p:cNvGrpSpPr/>
        <p:nvPr/>
      </p:nvGrpSpPr>
      <p:grpSpPr>
        <a:xfrm>
          <a:off x="0" y="0"/>
          <a:ext cx="0" cy="0"/>
          <a:chOff x="0" y="0"/>
          <a:chExt cx="0" cy="0"/>
        </a:xfrm>
      </p:grpSpPr>
      <p:sp>
        <p:nvSpPr>
          <p:cNvPr id="523" name="Google Shape;523;p8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24" name="Google Shape;524;p80"/>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25" name="Google Shape;525;p8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26" name="Google Shape;526;p80"/>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527" name="Google Shape;527;p8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28" name="Google Shape;528;p80"/>
          <p:cNvSpPr txBox="1">
            <a:spLocks noGrp="1"/>
          </p:cNvSpPr>
          <p:nvPr>
            <p:ph type="body" idx="2"/>
          </p:nvPr>
        </p:nvSpPr>
        <p:spPr>
          <a:xfrm>
            <a:off x="5974000" y="103632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149072775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04. Split Slide A | Multi Purpose Text 2 | Blue">
  <p:cSld name="04. Split Slide A | Multi Purpose Text 2 | Blue">
    <p:bg>
      <p:bgPr>
        <a:solidFill>
          <a:schemeClr val="accent6"/>
        </a:solidFill>
        <a:effectLst/>
      </p:bgPr>
    </p:bg>
    <p:spTree>
      <p:nvGrpSpPr>
        <p:cNvPr id="1" name="Shape 529"/>
        <p:cNvGrpSpPr/>
        <p:nvPr/>
      </p:nvGrpSpPr>
      <p:grpSpPr>
        <a:xfrm>
          <a:off x="0" y="0"/>
          <a:ext cx="0" cy="0"/>
          <a:chOff x="0" y="0"/>
          <a:chExt cx="0" cy="0"/>
        </a:xfrm>
      </p:grpSpPr>
      <p:sp>
        <p:nvSpPr>
          <p:cNvPr id="530" name="Google Shape;530;p8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31" name="Google Shape;531;p81"/>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32" name="Google Shape;532;p8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33" name="Google Shape;533;p81"/>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pic>
        <p:nvPicPr>
          <p:cNvPr id="534" name="Google Shape;534;p8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35" name="Google Shape;535;p81"/>
          <p:cNvSpPr txBox="1">
            <a:spLocks noGrp="1"/>
          </p:cNvSpPr>
          <p:nvPr>
            <p:ph type="body" idx="2"/>
          </p:nvPr>
        </p:nvSpPr>
        <p:spPr>
          <a:xfrm>
            <a:off x="5974000" y="103632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2982271833"/>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04. Split Slide A | Multi Purpose Text 2 | Deep magenta">
  <p:cSld name="04. Split Slide A | Multi Purpose Text 2 | Deep magenta">
    <p:bg>
      <p:bgPr>
        <a:solidFill>
          <a:srgbClr val="32062C"/>
        </a:solidFill>
        <a:effectLst/>
      </p:bgPr>
    </p:bg>
    <p:spTree>
      <p:nvGrpSpPr>
        <p:cNvPr id="1" name="Shape 536"/>
        <p:cNvGrpSpPr/>
        <p:nvPr/>
      </p:nvGrpSpPr>
      <p:grpSpPr>
        <a:xfrm>
          <a:off x="0" y="0"/>
          <a:ext cx="0" cy="0"/>
          <a:chOff x="0" y="0"/>
          <a:chExt cx="0" cy="0"/>
        </a:xfrm>
      </p:grpSpPr>
      <p:sp>
        <p:nvSpPr>
          <p:cNvPr id="537" name="Google Shape;537;p8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38" name="Google Shape;538;p82"/>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39" name="Google Shape;539;p8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40" name="Google Shape;540;p82"/>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pic>
        <p:nvPicPr>
          <p:cNvPr id="541" name="Google Shape;541;p8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42" name="Google Shape;542;p82"/>
          <p:cNvSpPr txBox="1">
            <a:spLocks noGrp="1"/>
          </p:cNvSpPr>
          <p:nvPr>
            <p:ph type="body" idx="2"/>
          </p:nvPr>
        </p:nvSpPr>
        <p:spPr>
          <a:xfrm>
            <a:off x="5974000" y="103632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114735377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Slide 2">
    <p:bg>
      <p:bgPr>
        <a:solidFill>
          <a:srgbClr val="3A76CB"/>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596D7185-C866-6E46-8820-1E76476C904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0491063" y="6346318"/>
            <a:ext cx="1041327" cy="253588"/>
          </a:xfrm>
          <a:prstGeom prst="rect">
            <a:avLst/>
          </a:prstGeom>
        </p:spPr>
      </p:pic>
      <p:sp>
        <p:nvSpPr>
          <p:cNvPr id="3" name="Rectangle 2">
            <a:extLst>
              <a:ext uri="{FF2B5EF4-FFF2-40B4-BE49-F238E27FC236}">
                <a16:creationId xmlns:a16="http://schemas.microsoft.com/office/drawing/2014/main" id="{0F16CEA6-4930-9C44-98D4-837222C982AB}"/>
              </a:ext>
            </a:extLst>
          </p:cNvPr>
          <p:cNvSpPr/>
          <p:nvPr/>
        </p:nvSpPr>
        <p:spPr>
          <a:xfrm>
            <a:off x="0" y="0"/>
            <a:ext cx="12192000" cy="6858000"/>
          </a:xfrm>
          <a:prstGeom prst="rect">
            <a:avLst/>
          </a:prstGeom>
          <a:solidFill>
            <a:srgbClr val="3A76CB"/>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2" name="Title 1"/>
          <p:cNvSpPr>
            <a:spLocks noGrp="1"/>
          </p:cNvSpPr>
          <p:nvPr>
            <p:ph type="title" hasCustomPrompt="1"/>
          </p:nvPr>
        </p:nvSpPr>
        <p:spPr>
          <a:xfrm>
            <a:off x="992372" y="2033274"/>
            <a:ext cx="4046989" cy="1589447"/>
          </a:xfrm>
          <a:prstGeom prst="rect">
            <a:avLst/>
          </a:prstGeom>
        </p:spPr>
        <p:txBody>
          <a:bodyPr anchor="b" anchorCtr="0"/>
          <a:lstStyle>
            <a:lvl1pPr algn="l">
              <a:lnSpc>
                <a:spcPct val="90000"/>
              </a:lnSpc>
              <a:defRPr sz="3000" b="1" i="0" baseline="0">
                <a:solidFill>
                  <a:schemeClr val="bg1"/>
                </a:solidFill>
                <a:latin typeface="+mj-lt"/>
                <a:ea typeface="Arial Black" charset="0"/>
                <a:cs typeface="Arial Black" charset="0"/>
              </a:defRPr>
            </a:lvl1pPr>
          </a:lstStyle>
          <a:p>
            <a:r>
              <a:rPr lang="en-US"/>
              <a:t>Click to add text</a:t>
            </a:r>
          </a:p>
        </p:txBody>
      </p:sp>
      <p:sp>
        <p:nvSpPr>
          <p:cNvPr id="9" name="Text Placeholder 19"/>
          <p:cNvSpPr>
            <a:spLocks noGrp="1"/>
          </p:cNvSpPr>
          <p:nvPr>
            <p:ph type="body" sz="quarter" idx="10" hasCustomPrompt="1"/>
          </p:nvPr>
        </p:nvSpPr>
        <p:spPr>
          <a:xfrm>
            <a:off x="992372" y="3806859"/>
            <a:ext cx="4046989" cy="1329069"/>
          </a:xfrm>
          <a:prstGeom prst="rect">
            <a:avLst/>
          </a:prstGeom>
        </p:spPr>
        <p:txBody>
          <a:bodyPr/>
          <a:lstStyle>
            <a:lvl1pPr marL="0" indent="0" algn="l">
              <a:buNone/>
              <a:defRPr sz="2000" b="0" i="0">
                <a:solidFill>
                  <a:schemeClr val="bg1"/>
                </a:solidFill>
                <a:effectLst/>
                <a:latin typeface="Arial" charset="0"/>
                <a:ea typeface="Arial" charset="0"/>
                <a:cs typeface="Arial" charset="0"/>
              </a:defRPr>
            </a:lvl1pPr>
          </a:lstStyle>
          <a:p>
            <a:pPr lvl="0"/>
            <a:r>
              <a:rPr lang="en-US"/>
              <a:t>Click to add text</a:t>
            </a:r>
          </a:p>
        </p:txBody>
      </p:sp>
      <p:pic>
        <p:nvPicPr>
          <p:cNvPr id="11" name="Picture 10">
            <a:extLst>
              <a:ext uri="{FF2B5EF4-FFF2-40B4-BE49-F238E27FC236}">
                <a16:creationId xmlns:a16="http://schemas.microsoft.com/office/drawing/2014/main" id="{0F71E2CC-EDD1-3B48-BD6B-91E426A4546C}"/>
              </a:ext>
            </a:extLst>
          </p:cNvPr>
          <p:cNvPicPr>
            <a:picLocks noChangeAspect="1"/>
          </p:cNvPicPr>
          <p:nvPr/>
        </p:nvPicPr>
        <p:blipFill rotWithShape="1">
          <a:blip r:embed="rId3" cstate="print">
            <a:alphaModFix amt="20000"/>
            <a:extLst>
              <a:ext uri="{28A0092B-C50C-407E-A947-70E740481C1C}">
                <a14:useLocalDpi xmlns:a14="http://schemas.microsoft.com/office/drawing/2010/main"/>
              </a:ext>
            </a:extLst>
          </a:blip>
          <a:srcRect r="12831"/>
          <a:stretch/>
        </p:blipFill>
        <p:spPr>
          <a:xfrm>
            <a:off x="7270671" y="723071"/>
            <a:ext cx="4914036" cy="4964221"/>
          </a:xfrm>
          <a:prstGeom prst="rect">
            <a:avLst/>
          </a:prstGeom>
        </p:spPr>
      </p:pic>
      <p:sp>
        <p:nvSpPr>
          <p:cNvPr id="10"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chemeClr val="bg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pic>
        <p:nvPicPr>
          <p:cNvPr id="4" name="Picture 3" descr="WLO__Master_White.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486884" y="6340446"/>
            <a:ext cx="1024481" cy="257965"/>
          </a:xfrm>
          <a:prstGeom prst="rect">
            <a:avLst/>
          </a:prstGeom>
        </p:spPr>
      </p:pic>
      <p:sp>
        <p:nvSpPr>
          <p:cNvPr id="17" name="Rectangle 16">
            <a:extLst>
              <a:ext uri="{FF2B5EF4-FFF2-40B4-BE49-F238E27FC236}">
                <a16:creationId xmlns:a16="http://schemas.microsoft.com/office/drawing/2014/main" id="{FC272194-A81C-CE4C-BB42-EEB935F2D12E}"/>
              </a:ext>
            </a:extLst>
          </p:cNvPr>
          <p:cNvSpPr/>
          <p:nvPr/>
        </p:nvSpPr>
        <p:spPr>
          <a:xfrm>
            <a:off x="5296759" y="6350635"/>
            <a:ext cx="1600118" cy="200055"/>
          </a:xfrm>
          <a:prstGeom prst="rect">
            <a:avLst/>
          </a:prstGeom>
        </p:spPr>
        <p:txBody>
          <a:bodyPr wrap="none">
            <a:spAutoFit/>
          </a:bodyPr>
          <a:lstStyle/>
          <a:p>
            <a:pPr algn="ctr"/>
            <a:r>
              <a:rPr lang="en-US" sz="700" dirty="0">
                <a:solidFill>
                  <a:schemeClr val="bg1"/>
                </a:solidFill>
              </a:rPr>
              <a:t>© 2020 SHRM. All Rights Reserved</a:t>
            </a:r>
          </a:p>
        </p:txBody>
      </p:sp>
    </p:spTree>
    <p:extLst>
      <p:ext uri="{BB962C8B-B14F-4D97-AF65-F5344CB8AC3E}">
        <p14:creationId xmlns:p14="http://schemas.microsoft.com/office/powerpoint/2010/main" val="2620985401"/>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05. Numbers and Stats List | Data | Neutral">
  <p:cSld name="05. Numbers and Stats List | Data | Neutral">
    <p:bg>
      <p:bgPr>
        <a:solidFill>
          <a:schemeClr val="lt1"/>
        </a:solidFill>
        <a:effectLst/>
      </p:bgPr>
    </p:bg>
    <p:spTree>
      <p:nvGrpSpPr>
        <p:cNvPr id="1" name="Shape 543"/>
        <p:cNvGrpSpPr/>
        <p:nvPr/>
      </p:nvGrpSpPr>
      <p:grpSpPr>
        <a:xfrm>
          <a:off x="0" y="0"/>
          <a:ext cx="0" cy="0"/>
          <a:chOff x="0" y="0"/>
          <a:chExt cx="0" cy="0"/>
        </a:xfrm>
      </p:grpSpPr>
      <p:sp>
        <p:nvSpPr>
          <p:cNvPr id="544" name="Google Shape;544;p8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45" name="Google Shape;545;p83"/>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46" name="Google Shape;546;p8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47" name="Google Shape;547;p83"/>
          <p:cNvSpPr txBox="1">
            <a:spLocks noGrp="1"/>
          </p:cNvSpPr>
          <p:nvPr>
            <p:ph type="subTitle" idx="1"/>
          </p:nvPr>
        </p:nvSpPr>
        <p:spPr>
          <a:xfrm>
            <a:off x="726833" y="2962667"/>
            <a:ext cx="342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548" name="Google Shape;548;p8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49" name="Google Shape;549;p83"/>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550" name="Google Shape;550;p83"/>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551" name="Google Shape;551;p83"/>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552" name="Google Shape;552;p83"/>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553" name="Google Shape;553;p83"/>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554" name="Google Shape;554;p83"/>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3421832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05. Numbers and Stats List | Data | Purple">
  <p:cSld name="05. Numbers and Stats List | Data | Purple">
    <p:bg>
      <p:bgPr>
        <a:solidFill>
          <a:schemeClr val="lt1"/>
        </a:solidFill>
        <a:effectLst/>
      </p:bgPr>
    </p:bg>
    <p:spTree>
      <p:nvGrpSpPr>
        <p:cNvPr id="1" name="Shape 555"/>
        <p:cNvGrpSpPr/>
        <p:nvPr/>
      </p:nvGrpSpPr>
      <p:grpSpPr>
        <a:xfrm>
          <a:off x="0" y="0"/>
          <a:ext cx="0" cy="0"/>
          <a:chOff x="0" y="0"/>
          <a:chExt cx="0" cy="0"/>
        </a:xfrm>
      </p:grpSpPr>
      <p:sp>
        <p:nvSpPr>
          <p:cNvPr id="556" name="Google Shape;556;p8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57" name="Google Shape;557;p84"/>
          <p:cNvSpPr txBox="1">
            <a:spLocks noGrp="1"/>
          </p:cNvSpPr>
          <p:nvPr>
            <p:ph type="title"/>
          </p:nvPr>
        </p:nvSpPr>
        <p:spPr>
          <a:xfrm>
            <a:off x="726833" y="2436333"/>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58" name="Google Shape;558;p8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59" name="Google Shape;559;p84"/>
          <p:cNvSpPr txBox="1">
            <a:spLocks noGrp="1"/>
          </p:cNvSpPr>
          <p:nvPr>
            <p:ph type="subTitle" idx="1"/>
          </p:nvPr>
        </p:nvSpPr>
        <p:spPr>
          <a:xfrm>
            <a:off x="726833" y="2962667"/>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560" name="Google Shape;560;p8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61" name="Google Shape;561;p84"/>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62" name="Google Shape;562;p84"/>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63" name="Google Shape;563;p84"/>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64" name="Google Shape;564;p84"/>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65" name="Google Shape;565;p84"/>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66" name="Google Shape;566;p84"/>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67" name="Google Shape;567;p84"/>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095796875"/>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05. Numbers and Stats List | Data | Nori">
  <p:cSld name="05. Numbers and Stats List | Data | Nori">
    <p:bg>
      <p:bgPr>
        <a:solidFill>
          <a:schemeClr val="lt1"/>
        </a:solidFill>
        <a:effectLst/>
      </p:bgPr>
    </p:bg>
    <p:spTree>
      <p:nvGrpSpPr>
        <p:cNvPr id="1" name="Shape 568"/>
        <p:cNvGrpSpPr/>
        <p:nvPr/>
      </p:nvGrpSpPr>
      <p:grpSpPr>
        <a:xfrm>
          <a:off x="0" y="0"/>
          <a:ext cx="0" cy="0"/>
          <a:chOff x="0" y="0"/>
          <a:chExt cx="0" cy="0"/>
        </a:xfrm>
      </p:grpSpPr>
      <p:sp>
        <p:nvSpPr>
          <p:cNvPr id="569" name="Google Shape;569;p8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0" name="Google Shape;570;p85"/>
          <p:cNvSpPr txBox="1">
            <a:spLocks noGrp="1"/>
          </p:cNvSpPr>
          <p:nvPr>
            <p:ph type="title"/>
          </p:nvPr>
        </p:nvSpPr>
        <p:spPr>
          <a:xfrm>
            <a:off x="726833" y="2436333"/>
            <a:ext cx="353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71" name="Google Shape;571;p8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72" name="Google Shape;572;p85"/>
          <p:cNvSpPr txBox="1">
            <a:spLocks noGrp="1"/>
          </p:cNvSpPr>
          <p:nvPr>
            <p:ph type="subTitle" idx="1"/>
          </p:nvPr>
        </p:nvSpPr>
        <p:spPr>
          <a:xfrm>
            <a:off x="726833" y="2962667"/>
            <a:ext cx="3535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573" name="Google Shape;573;p8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74" name="Google Shape;574;p85"/>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75" name="Google Shape;575;p85"/>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76" name="Google Shape;576;p85"/>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77" name="Google Shape;577;p85"/>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78" name="Google Shape;578;p85"/>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79" name="Google Shape;579;p85"/>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580" name="Google Shape;580;p85"/>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6727910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12. Drop Shadow Chart or Images | Blank">
  <p:cSld name="12. Drop Shadow Chart or Images | Blank">
    <p:bg>
      <p:bgPr>
        <a:solidFill>
          <a:schemeClr val="lt1"/>
        </a:solidFill>
        <a:effectLst/>
      </p:bgPr>
    </p:bg>
    <p:spTree>
      <p:nvGrpSpPr>
        <p:cNvPr id="1" name="Shape 581"/>
        <p:cNvGrpSpPr/>
        <p:nvPr/>
      </p:nvGrpSpPr>
      <p:grpSpPr>
        <a:xfrm>
          <a:off x="0" y="0"/>
          <a:ext cx="0" cy="0"/>
          <a:chOff x="0" y="0"/>
          <a:chExt cx="0" cy="0"/>
        </a:xfrm>
      </p:grpSpPr>
      <p:sp>
        <p:nvSpPr>
          <p:cNvPr id="582" name="Google Shape;582;p86"/>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583" name="Google Shape;583;p86"/>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4" name="Google Shape;584;p8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85" name="Google Shape;585;p8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86" name="Google Shape;586;p8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76335986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12. Drop Shadow Chart or Images 1">
  <p:cSld name="12. Drop Shadow Chart or Images 1">
    <p:bg>
      <p:bgPr>
        <a:solidFill>
          <a:schemeClr val="lt1"/>
        </a:solidFill>
        <a:effectLst/>
      </p:bgPr>
    </p:bg>
    <p:spTree>
      <p:nvGrpSpPr>
        <p:cNvPr id="1" name="Shape 587"/>
        <p:cNvGrpSpPr/>
        <p:nvPr/>
      </p:nvGrpSpPr>
      <p:grpSpPr>
        <a:xfrm>
          <a:off x="0" y="0"/>
          <a:ext cx="0" cy="0"/>
          <a:chOff x="0" y="0"/>
          <a:chExt cx="0" cy="0"/>
        </a:xfrm>
      </p:grpSpPr>
      <p:sp>
        <p:nvSpPr>
          <p:cNvPr id="588" name="Google Shape;588;p87"/>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589" name="Google Shape;589;p87"/>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90" name="Google Shape;590;p8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1" name="Google Shape;591;p87"/>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2" name="Google Shape;592;p87"/>
          <p:cNvSpPr>
            <a:spLocks noGrp="1"/>
          </p:cNvSpPr>
          <p:nvPr>
            <p:ph type="pic" idx="2"/>
          </p:nvPr>
        </p:nvSpPr>
        <p:spPr>
          <a:xfrm>
            <a:off x="3439233" y="1593900"/>
            <a:ext cx="5308800" cy="3923200"/>
          </a:xfrm>
          <a:prstGeom prst="rect">
            <a:avLst/>
          </a:prstGeom>
          <a:noFill/>
          <a:ln>
            <a:noFill/>
          </a:ln>
          <a:effectLst>
            <a:outerShdw blurRad="328613" dist="142875" dir="2820000" algn="bl" rotWithShape="0">
              <a:srgbClr val="000000">
                <a:alpha val="12549"/>
              </a:srgbClr>
            </a:outerShdw>
          </a:effectLst>
        </p:spPr>
      </p:sp>
      <p:pic>
        <p:nvPicPr>
          <p:cNvPr id="593" name="Google Shape;593;p87"/>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88063174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12. Drop Shadow Chart or Images | with text">
  <p:cSld name="12. Drop Shadow Chart or Images | with text">
    <p:bg>
      <p:bgPr>
        <a:solidFill>
          <a:schemeClr val="lt1"/>
        </a:solidFill>
        <a:effectLst/>
      </p:bgPr>
    </p:bg>
    <p:spTree>
      <p:nvGrpSpPr>
        <p:cNvPr id="1" name="Shape 594"/>
        <p:cNvGrpSpPr/>
        <p:nvPr/>
      </p:nvGrpSpPr>
      <p:grpSpPr>
        <a:xfrm>
          <a:off x="0" y="0"/>
          <a:ext cx="0" cy="0"/>
          <a:chOff x="0" y="0"/>
          <a:chExt cx="0" cy="0"/>
        </a:xfrm>
      </p:grpSpPr>
      <p:sp>
        <p:nvSpPr>
          <p:cNvPr id="595" name="Google Shape;595;p88"/>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596" name="Google Shape;596;p88"/>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97" name="Google Shape;597;p8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8" name="Google Shape;598;p88"/>
          <p:cNvSpPr>
            <a:spLocks noGrp="1"/>
          </p:cNvSpPr>
          <p:nvPr>
            <p:ph type="pic" idx="2"/>
          </p:nvPr>
        </p:nvSpPr>
        <p:spPr>
          <a:xfrm>
            <a:off x="6899772" y="893700"/>
            <a:ext cx="4342000" cy="4742000"/>
          </a:xfrm>
          <a:prstGeom prst="rect">
            <a:avLst/>
          </a:prstGeom>
          <a:noFill/>
          <a:ln>
            <a:noFill/>
          </a:ln>
          <a:effectLst>
            <a:outerShdw blurRad="328613" dist="142875" dir="2820000" algn="bl" rotWithShape="0">
              <a:srgbClr val="000000">
                <a:alpha val="12549"/>
              </a:srgbClr>
            </a:outerShdw>
          </a:effectLst>
        </p:spPr>
      </p:sp>
      <p:sp>
        <p:nvSpPr>
          <p:cNvPr id="599" name="Google Shape;599;p88"/>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0" name="Google Shape;600;p88"/>
          <p:cNvSpPr txBox="1">
            <a:spLocks noGrp="1"/>
          </p:cNvSpPr>
          <p:nvPr>
            <p:ph type="subTitle" idx="1"/>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601" name="Google Shape;601;p88"/>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97271988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05. Numbers and Stats List | Data | Slash Cyan">
  <p:cSld name="05. Numbers and Stats List | Data | Slash Cyan">
    <p:bg>
      <p:bgPr>
        <a:noFill/>
        <a:effectLst/>
      </p:bgPr>
    </p:bg>
    <p:spTree>
      <p:nvGrpSpPr>
        <p:cNvPr id="1" name="Shape 602"/>
        <p:cNvGrpSpPr/>
        <p:nvPr/>
      </p:nvGrpSpPr>
      <p:grpSpPr>
        <a:xfrm>
          <a:off x="0" y="0"/>
          <a:ext cx="0" cy="0"/>
          <a:chOff x="0" y="0"/>
          <a:chExt cx="0" cy="0"/>
        </a:xfrm>
      </p:grpSpPr>
      <p:sp>
        <p:nvSpPr>
          <p:cNvPr id="603" name="Google Shape;603;p89"/>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4" name="Google Shape;604;p89"/>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5" name="Google Shape;605;p89"/>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6" name="Google Shape;606;p89"/>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7" name="Google Shape;607;p8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8" name="Google Shape;608;p89"/>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609" name="Google Shape;609;p89"/>
          <p:cNvSpPr txBox="1">
            <a:spLocks noGrp="1"/>
          </p:cNvSpPr>
          <p:nvPr>
            <p:ph type="subTitle" idx="2"/>
          </p:nvPr>
        </p:nvSpPr>
        <p:spPr>
          <a:xfrm>
            <a:off x="7310867" y="17068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0" name="Google Shape;610;p89"/>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611" name="Google Shape;611;p89"/>
          <p:cNvSpPr txBox="1">
            <a:spLocks noGrp="1"/>
          </p:cNvSpPr>
          <p:nvPr>
            <p:ph type="subTitle" idx="4"/>
          </p:nvPr>
        </p:nvSpPr>
        <p:spPr>
          <a:xfrm>
            <a:off x="7310867" y="321869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2" name="Google Shape;612;p89"/>
          <p:cNvSpPr txBox="1">
            <a:spLocks noGrp="1"/>
          </p:cNvSpPr>
          <p:nvPr>
            <p:ph type="subTitle" idx="5"/>
          </p:nvPr>
        </p:nvSpPr>
        <p:spPr>
          <a:xfrm>
            <a:off x="7310867" y="459640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13" name="Google Shape;613;p89"/>
          <p:cNvPicPr preferRelativeResize="0"/>
          <p:nvPr/>
        </p:nvPicPr>
        <p:blipFill rotWithShape="1">
          <a:blip r:embed="rId2">
            <a:alphaModFix/>
          </a:blip>
          <a:srcRect/>
          <a:stretch/>
        </p:blipFill>
        <p:spPr>
          <a:xfrm>
            <a:off x="11091267" y="6413100"/>
            <a:ext cx="795941" cy="159200"/>
          </a:xfrm>
          <a:prstGeom prst="rect">
            <a:avLst/>
          </a:prstGeom>
          <a:noFill/>
          <a:ln>
            <a:noFill/>
          </a:ln>
        </p:spPr>
      </p:pic>
      <p:cxnSp>
        <p:nvCxnSpPr>
          <p:cNvPr id="614" name="Google Shape;614;p89"/>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615" name="Google Shape;615;p89"/>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616" name="Google Shape;616;p89"/>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085368935"/>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05. Numbers and Stats List | Data | Slash Lime">
  <p:cSld name="05. Numbers and Stats List | Data | Slash Lime">
    <p:bg>
      <p:bgPr>
        <a:noFill/>
        <a:effectLst/>
      </p:bgPr>
    </p:bg>
    <p:spTree>
      <p:nvGrpSpPr>
        <p:cNvPr id="1" name="Shape 617"/>
        <p:cNvGrpSpPr/>
        <p:nvPr/>
      </p:nvGrpSpPr>
      <p:grpSpPr>
        <a:xfrm>
          <a:off x="0" y="0"/>
          <a:ext cx="0" cy="0"/>
          <a:chOff x="0" y="0"/>
          <a:chExt cx="0" cy="0"/>
        </a:xfrm>
      </p:grpSpPr>
      <p:sp>
        <p:nvSpPr>
          <p:cNvPr id="618" name="Google Shape;618;p90"/>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9" name="Google Shape;619;p90"/>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0" name="Google Shape;620;p90"/>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1" name="Google Shape;621;p90"/>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22" name="Google Shape;622;p9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23" name="Google Shape;623;p90"/>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624" name="Google Shape;624;p90"/>
          <p:cNvSpPr txBox="1">
            <a:spLocks noGrp="1"/>
          </p:cNvSpPr>
          <p:nvPr>
            <p:ph type="subTitle" idx="2"/>
          </p:nvPr>
        </p:nvSpPr>
        <p:spPr>
          <a:xfrm>
            <a:off x="7310867" y="17068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25" name="Google Shape;625;p90"/>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626" name="Google Shape;626;p90"/>
          <p:cNvSpPr txBox="1">
            <a:spLocks noGrp="1"/>
          </p:cNvSpPr>
          <p:nvPr>
            <p:ph type="subTitle" idx="4"/>
          </p:nvPr>
        </p:nvSpPr>
        <p:spPr>
          <a:xfrm>
            <a:off x="7310867" y="321869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27" name="Google Shape;627;p90"/>
          <p:cNvSpPr txBox="1">
            <a:spLocks noGrp="1"/>
          </p:cNvSpPr>
          <p:nvPr>
            <p:ph type="subTitle" idx="5"/>
          </p:nvPr>
        </p:nvSpPr>
        <p:spPr>
          <a:xfrm>
            <a:off x="7310867" y="459640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28" name="Google Shape;628;p90"/>
          <p:cNvPicPr preferRelativeResize="0"/>
          <p:nvPr/>
        </p:nvPicPr>
        <p:blipFill rotWithShape="1">
          <a:blip r:embed="rId2">
            <a:alphaModFix/>
          </a:blip>
          <a:srcRect/>
          <a:stretch/>
        </p:blipFill>
        <p:spPr>
          <a:xfrm>
            <a:off x="11091267" y="6413100"/>
            <a:ext cx="795941" cy="159200"/>
          </a:xfrm>
          <a:prstGeom prst="rect">
            <a:avLst/>
          </a:prstGeom>
          <a:noFill/>
          <a:ln>
            <a:noFill/>
          </a:ln>
        </p:spPr>
      </p:pic>
      <p:cxnSp>
        <p:nvCxnSpPr>
          <p:cNvPr id="629" name="Google Shape;629;p90"/>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630" name="Google Shape;630;p90"/>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631" name="Google Shape;631;p90"/>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58498227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guide id="4">
          <p15:clr>
            <a:srgbClr val="FA7B17"/>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05. Numbers and Stats List | Data | Slash Lime 1">
  <p:cSld name="05. Numbers and Stats List | Data | Slash Lime 1">
    <p:bg>
      <p:bgPr>
        <a:noFill/>
        <a:effectLst/>
      </p:bgPr>
    </p:bg>
    <p:spTree>
      <p:nvGrpSpPr>
        <p:cNvPr id="1" name="Shape 632"/>
        <p:cNvGrpSpPr/>
        <p:nvPr/>
      </p:nvGrpSpPr>
      <p:grpSpPr>
        <a:xfrm>
          <a:off x="0" y="0"/>
          <a:ext cx="0" cy="0"/>
          <a:chOff x="0" y="0"/>
          <a:chExt cx="0" cy="0"/>
        </a:xfrm>
      </p:grpSpPr>
      <p:sp>
        <p:nvSpPr>
          <p:cNvPr id="633" name="Google Shape;633;p91"/>
          <p:cNvSpPr txBox="1">
            <a:spLocks noGrp="1"/>
          </p:cNvSpPr>
          <p:nvPr>
            <p:ph type="subTitle" idx="1"/>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34" name="Google Shape;634;p91"/>
          <p:cNvSpPr txBox="1">
            <a:spLocks noGrp="1"/>
          </p:cNvSpPr>
          <p:nvPr>
            <p:ph type="subTitle" idx="2"/>
          </p:nvPr>
        </p:nvSpPr>
        <p:spPr>
          <a:xfrm>
            <a:off x="7339603" y="234665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35" name="Google Shape;635;p91"/>
          <p:cNvSpPr txBox="1">
            <a:spLocks noGrp="1"/>
          </p:cNvSpPr>
          <p:nvPr>
            <p:ph type="subTitle" idx="3"/>
          </p:nvPr>
        </p:nvSpPr>
        <p:spPr>
          <a:xfrm>
            <a:off x="7339603" y="3669167"/>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36" name="Google Shape;636;p91"/>
          <p:cNvSpPr txBox="1">
            <a:spLocks noGrp="1"/>
          </p:cNvSpPr>
          <p:nvPr>
            <p:ph type="subTitle" idx="4"/>
          </p:nvPr>
        </p:nvSpPr>
        <p:spPr>
          <a:xfrm>
            <a:off x="7339603" y="499168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37" name="Google Shape;637;p91"/>
          <p:cNvSpPr/>
          <p:nvPr/>
        </p:nvSpPr>
        <p:spPr>
          <a:xfrm>
            <a:off x="6143433" y="2325818"/>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8" name="Google Shape;638;p91"/>
          <p:cNvSpPr/>
          <p:nvPr/>
        </p:nvSpPr>
        <p:spPr>
          <a:xfrm>
            <a:off x="6143433" y="4929185"/>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9" name="Google Shape;639;p91"/>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40" name="Google Shape;640;p91"/>
          <p:cNvSpPr/>
          <p:nvPr/>
        </p:nvSpPr>
        <p:spPr>
          <a:xfrm>
            <a:off x="6143433" y="36275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41" name="Google Shape;641;p91"/>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42" name="Google Shape;642;p9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43" name="Google Shape;643;p91"/>
          <p:cNvSpPr txBox="1">
            <a:spLocks noGrp="1"/>
          </p:cNvSpPr>
          <p:nvPr>
            <p:ph type="subTitle" idx="5"/>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644" name="Google Shape;644;p91"/>
          <p:cNvSpPr txBox="1">
            <a:spLocks noGrp="1"/>
          </p:cNvSpPr>
          <p:nvPr>
            <p:ph type="subTitle" idx="6"/>
          </p:nvPr>
        </p:nvSpPr>
        <p:spPr>
          <a:xfrm>
            <a:off x="5613163" y="1127733"/>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pic>
        <p:nvPicPr>
          <p:cNvPr id="645" name="Google Shape;645;p91"/>
          <p:cNvPicPr preferRelativeResize="0"/>
          <p:nvPr/>
        </p:nvPicPr>
        <p:blipFill rotWithShape="1">
          <a:blip r:embed="rId2">
            <a:alphaModFix/>
          </a:blip>
          <a:srcRect/>
          <a:stretch/>
        </p:blipFill>
        <p:spPr>
          <a:xfrm>
            <a:off x="11091267" y="6413100"/>
            <a:ext cx="795941" cy="159200"/>
          </a:xfrm>
          <a:prstGeom prst="rect">
            <a:avLst/>
          </a:prstGeom>
          <a:noFill/>
          <a:ln>
            <a:noFill/>
          </a:ln>
        </p:spPr>
      </p:pic>
      <p:cxnSp>
        <p:nvCxnSpPr>
          <p:cNvPr id="646" name="Google Shape;646;p91"/>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647" name="Google Shape;647;p91"/>
          <p:cNvSpPr txBox="1">
            <a:spLocks noGrp="1"/>
          </p:cNvSpPr>
          <p:nvPr>
            <p:ph type="subTitle" idx="7"/>
          </p:nvPr>
        </p:nvSpPr>
        <p:spPr>
          <a:xfrm>
            <a:off x="5613163" y="2450257"/>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648" name="Google Shape;648;p91"/>
          <p:cNvSpPr txBox="1">
            <a:spLocks noGrp="1"/>
          </p:cNvSpPr>
          <p:nvPr>
            <p:ph type="subTitle" idx="8"/>
          </p:nvPr>
        </p:nvSpPr>
        <p:spPr>
          <a:xfrm>
            <a:off x="5613163" y="3772783"/>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649" name="Google Shape;649;p91"/>
          <p:cNvSpPr txBox="1">
            <a:spLocks noGrp="1"/>
          </p:cNvSpPr>
          <p:nvPr>
            <p:ph type="subTitle" idx="9"/>
          </p:nvPr>
        </p:nvSpPr>
        <p:spPr>
          <a:xfrm>
            <a:off x="5613163" y="5095307"/>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82464206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guide id="4">
          <p15:clr>
            <a:srgbClr val="FA7B17"/>
          </p15:clr>
        </p15:guide>
      </p15:sldGuideLst>
    </p:ext>
  </p:extLst>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05. Numbers and Stats List | Numbered Cyan">
  <p:cSld name="05. Numbers and Stats List | Numbered Cyan">
    <p:bg>
      <p:bgPr>
        <a:solidFill>
          <a:schemeClr val="lt2"/>
        </a:solidFill>
        <a:effectLst/>
      </p:bgPr>
    </p:bg>
    <p:spTree>
      <p:nvGrpSpPr>
        <p:cNvPr id="1" name="Shape 650"/>
        <p:cNvGrpSpPr/>
        <p:nvPr/>
      </p:nvGrpSpPr>
      <p:grpSpPr>
        <a:xfrm>
          <a:off x="0" y="0"/>
          <a:ext cx="0" cy="0"/>
          <a:chOff x="0" y="0"/>
          <a:chExt cx="0" cy="0"/>
        </a:xfrm>
      </p:grpSpPr>
      <p:sp>
        <p:nvSpPr>
          <p:cNvPr id="651" name="Google Shape;651;p9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52" name="Google Shape;652;p92"/>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53" name="Google Shape;653;p92"/>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54" name="Google Shape;654;p92"/>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55" name="Google Shape;655;p92"/>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56" name="Google Shape;656;p9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57" name="Google Shape;657;p92"/>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658" name="Google Shape;658;p92"/>
          <p:cNvSpPr txBox="1">
            <a:spLocks noGrp="1"/>
          </p:cNvSpPr>
          <p:nvPr>
            <p:ph type="subTitle" idx="2"/>
          </p:nvPr>
        </p:nvSpPr>
        <p:spPr>
          <a:xfrm>
            <a:off x="7017600" y="1706867"/>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59" name="Google Shape;659;p92"/>
          <p:cNvSpPr txBox="1">
            <a:spLocks noGrp="1"/>
          </p:cNvSpPr>
          <p:nvPr>
            <p:ph type="subTitle" idx="3"/>
          </p:nvPr>
        </p:nvSpPr>
        <p:spPr>
          <a:xfrm>
            <a:off x="6057300" y="16215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660" name="Google Shape;660;p92"/>
          <p:cNvSpPr txBox="1">
            <a:spLocks noGrp="1"/>
          </p:cNvSpPr>
          <p:nvPr>
            <p:ph type="subTitle" idx="4"/>
          </p:nvPr>
        </p:nvSpPr>
        <p:spPr>
          <a:xfrm>
            <a:off x="7017600" y="321869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61" name="Google Shape;661;p92"/>
          <p:cNvSpPr txBox="1">
            <a:spLocks noGrp="1"/>
          </p:cNvSpPr>
          <p:nvPr>
            <p:ph type="subTitle" idx="5"/>
          </p:nvPr>
        </p:nvSpPr>
        <p:spPr>
          <a:xfrm>
            <a:off x="7017600" y="459640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62" name="Google Shape;662;p9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63" name="Google Shape;663;p92"/>
          <p:cNvSpPr txBox="1">
            <a:spLocks noGrp="1"/>
          </p:cNvSpPr>
          <p:nvPr>
            <p:ph type="subTitle" idx="6"/>
          </p:nvPr>
        </p:nvSpPr>
        <p:spPr>
          <a:xfrm>
            <a:off x="6057300" y="3133340"/>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664" name="Google Shape;664;p92"/>
          <p:cNvSpPr txBox="1">
            <a:spLocks noGrp="1"/>
          </p:cNvSpPr>
          <p:nvPr>
            <p:ph type="subTitle" idx="7"/>
          </p:nvPr>
        </p:nvSpPr>
        <p:spPr>
          <a:xfrm>
            <a:off x="6058873" y="45110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04734772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1 column w subhead">
    <p:spTree>
      <p:nvGrpSpPr>
        <p:cNvPr id="1" name=""/>
        <p:cNvGrpSpPr/>
        <p:nvPr/>
      </p:nvGrpSpPr>
      <p:grpSpPr>
        <a:xfrm>
          <a:off x="0" y="0"/>
          <a:ext cx="0" cy="0"/>
          <a:chOff x="0" y="0"/>
          <a:chExt cx="0" cy="0"/>
        </a:xfrm>
      </p:grpSpPr>
      <p:sp>
        <p:nvSpPr>
          <p:cNvPr id="5"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8" name="Text Placeholder 3"/>
          <p:cNvSpPr>
            <a:spLocks noGrp="1"/>
          </p:cNvSpPr>
          <p:nvPr>
            <p:ph type="body" sz="quarter" idx="13" hasCustomPrompt="1"/>
          </p:nvPr>
        </p:nvSpPr>
        <p:spPr>
          <a:xfrm>
            <a:off x="816451" y="2133601"/>
            <a:ext cx="10765972" cy="3791137"/>
          </a:xfrm>
          <a:prstGeom prst="rect">
            <a:avLst/>
          </a:prstGeom>
        </p:spPr>
        <p:txBody>
          <a:bodyPr vert="horz"/>
          <a:lstStyle>
            <a:lvl1pPr marL="0" marR="0" indent="0" algn="l" defTabSz="457133" rtl="0" eaLnBrk="1" fontAlgn="auto" latinLnBrk="0" hangingPunct="1">
              <a:lnSpc>
                <a:spcPts val="1780"/>
              </a:lnSpc>
              <a:spcBef>
                <a:spcPts val="0"/>
              </a:spcBef>
              <a:spcAft>
                <a:spcPts val="1200"/>
              </a:spcAft>
              <a:buClrTx/>
              <a:buSzTx/>
              <a:buFont typeface="Arial"/>
              <a:buNone/>
              <a:tabLst/>
              <a:defRPr lang="en-US" sz="1100" b="0" i="0">
                <a:solidFill>
                  <a:schemeClr val="tx1">
                    <a:lumMod val="65000"/>
                    <a:lumOff val="35000"/>
                  </a:schemeClr>
                </a:solidFill>
                <a:effectLst/>
                <a:latin typeface="+mj-lt"/>
                <a:ea typeface="Arial" charset="0"/>
                <a:cs typeface="Arial" charset="0"/>
              </a:defRPr>
            </a:lvl1pPr>
          </a:lstStyle>
          <a:p>
            <a:pPr lvl="0"/>
            <a:r>
              <a:rPr lang="en-US"/>
              <a:t>Click to add text</a:t>
            </a:r>
          </a:p>
        </p:txBody>
      </p:sp>
      <p:sp>
        <p:nvSpPr>
          <p:cNvPr id="3" name="Text Placeholder 2"/>
          <p:cNvSpPr>
            <a:spLocks noGrp="1"/>
          </p:cNvSpPr>
          <p:nvPr>
            <p:ph type="body" sz="quarter" idx="15" hasCustomPrompt="1"/>
          </p:nvPr>
        </p:nvSpPr>
        <p:spPr>
          <a:xfrm>
            <a:off x="817036" y="1584963"/>
            <a:ext cx="10765367" cy="519113"/>
          </a:xfrm>
          <a:prstGeom prst="rect">
            <a:avLst/>
          </a:prstGeom>
        </p:spPr>
        <p:txBody>
          <a:bodyPr anchor="ctr" anchorCtr="0"/>
          <a:lstStyle>
            <a:lvl1pPr marL="0" indent="0" algn="l">
              <a:buNone/>
              <a:defRPr sz="1500" b="0" i="0">
                <a:solidFill>
                  <a:schemeClr val="tx1">
                    <a:lumMod val="50000"/>
                    <a:lumOff val="50000"/>
                  </a:schemeClr>
                </a:solidFill>
                <a:latin typeface="+mj-lt"/>
                <a:ea typeface="Arial" charset="0"/>
                <a:cs typeface="Arial" charset="0"/>
              </a:defRPr>
            </a:lvl1pPr>
          </a:lstStyle>
          <a:p>
            <a:pPr lvl="0"/>
            <a:r>
              <a:rPr lang="en-US"/>
              <a:t>Click to add text</a:t>
            </a:r>
          </a:p>
        </p:txBody>
      </p:sp>
      <p:sp>
        <p:nvSpPr>
          <p:cNvPr id="10"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44195775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05. Numbers and Stats List | Numbered Lime">
  <p:cSld name="05. Numbers and Stats List | Numbered Lime">
    <p:bg>
      <p:bgPr>
        <a:solidFill>
          <a:schemeClr val="accent2"/>
        </a:solidFill>
        <a:effectLst/>
      </p:bgPr>
    </p:bg>
    <p:spTree>
      <p:nvGrpSpPr>
        <p:cNvPr id="1" name="Shape 665"/>
        <p:cNvGrpSpPr/>
        <p:nvPr/>
      </p:nvGrpSpPr>
      <p:grpSpPr>
        <a:xfrm>
          <a:off x="0" y="0"/>
          <a:ext cx="0" cy="0"/>
          <a:chOff x="0" y="0"/>
          <a:chExt cx="0" cy="0"/>
        </a:xfrm>
      </p:grpSpPr>
      <p:sp>
        <p:nvSpPr>
          <p:cNvPr id="666" name="Google Shape;666;p9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67" name="Google Shape;667;p93"/>
          <p:cNvSpPr/>
          <p:nvPr/>
        </p:nvSpPr>
        <p:spPr>
          <a:xfrm>
            <a:off x="6259549"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68" name="Google Shape;668;p93"/>
          <p:cNvSpPr/>
          <p:nvPr/>
        </p:nvSpPr>
        <p:spPr>
          <a:xfrm>
            <a:off x="6259549"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69" name="Google Shape;669;p93"/>
          <p:cNvSpPr/>
          <p:nvPr/>
        </p:nvSpPr>
        <p:spPr>
          <a:xfrm>
            <a:off x="6259549"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70" name="Google Shape;670;p93"/>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71" name="Google Shape;671;p9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72" name="Google Shape;672;p93"/>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673" name="Google Shape;673;p93"/>
          <p:cNvSpPr txBox="1">
            <a:spLocks noGrp="1"/>
          </p:cNvSpPr>
          <p:nvPr>
            <p:ph type="subTitle" idx="2"/>
          </p:nvPr>
        </p:nvSpPr>
        <p:spPr>
          <a:xfrm>
            <a:off x="7350333" y="1706867"/>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74" name="Google Shape;674;p93"/>
          <p:cNvSpPr txBox="1">
            <a:spLocks noGrp="1"/>
          </p:cNvSpPr>
          <p:nvPr>
            <p:ph type="subTitle" idx="3"/>
          </p:nvPr>
        </p:nvSpPr>
        <p:spPr>
          <a:xfrm>
            <a:off x="6390033" y="16215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675" name="Google Shape;675;p93"/>
          <p:cNvSpPr txBox="1">
            <a:spLocks noGrp="1"/>
          </p:cNvSpPr>
          <p:nvPr>
            <p:ph type="subTitle" idx="4"/>
          </p:nvPr>
        </p:nvSpPr>
        <p:spPr>
          <a:xfrm>
            <a:off x="7350333" y="321869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76" name="Google Shape;676;p93"/>
          <p:cNvSpPr txBox="1">
            <a:spLocks noGrp="1"/>
          </p:cNvSpPr>
          <p:nvPr>
            <p:ph type="subTitle" idx="5"/>
          </p:nvPr>
        </p:nvSpPr>
        <p:spPr>
          <a:xfrm>
            <a:off x="7350333" y="459640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77" name="Google Shape;677;p9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78" name="Google Shape;678;p93"/>
          <p:cNvSpPr txBox="1">
            <a:spLocks noGrp="1"/>
          </p:cNvSpPr>
          <p:nvPr>
            <p:ph type="subTitle" idx="6"/>
          </p:nvPr>
        </p:nvSpPr>
        <p:spPr>
          <a:xfrm>
            <a:off x="6390033" y="3133340"/>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679" name="Google Shape;679;p93"/>
          <p:cNvSpPr txBox="1">
            <a:spLocks noGrp="1"/>
          </p:cNvSpPr>
          <p:nvPr>
            <p:ph type="subTitle" idx="7"/>
          </p:nvPr>
        </p:nvSpPr>
        <p:spPr>
          <a:xfrm>
            <a:off x="6391607" y="45110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57886129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06. Icon List | Marker | Lime">
  <p:cSld name="06. Icon List | Marker | Lime">
    <p:bg>
      <p:bgPr>
        <a:solidFill>
          <a:schemeClr val="accent2"/>
        </a:solidFill>
        <a:effectLst/>
      </p:bgPr>
    </p:bg>
    <p:spTree>
      <p:nvGrpSpPr>
        <p:cNvPr id="1" name="Shape 680"/>
        <p:cNvGrpSpPr/>
        <p:nvPr/>
      </p:nvGrpSpPr>
      <p:grpSpPr>
        <a:xfrm>
          <a:off x="0" y="0"/>
          <a:ext cx="0" cy="0"/>
          <a:chOff x="0" y="0"/>
          <a:chExt cx="0" cy="0"/>
        </a:xfrm>
      </p:grpSpPr>
      <p:sp>
        <p:nvSpPr>
          <p:cNvPr id="681" name="Google Shape;681;p9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82" name="Google Shape;682;p94"/>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83" name="Google Shape;683;p9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84" name="Google Shape;684;p94"/>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685" name="Google Shape;685;p94"/>
          <p:cNvSpPr txBox="1">
            <a:spLocks noGrp="1"/>
          </p:cNvSpPr>
          <p:nvPr>
            <p:ph type="subTitle" idx="2"/>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86" name="Google Shape;686;p9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87" name="Google Shape;687;p94"/>
          <p:cNvSpPr txBox="1">
            <a:spLocks noGrp="1"/>
          </p:cNvSpPr>
          <p:nvPr>
            <p:ph type="subTitle" idx="3"/>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88" name="Google Shape;688;p94"/>
          <p:cNvSpPr txBox="1">
            <a:spLocks noGrp="1"/>
          </p:cNvSpPr>
          <p:nvPr>
            <p:ph type="subTitle" idx="4"/>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89" name="Google Shape;689;p94"/>
          <p:cNvSpPr txBox="1">
            <a:spLocks noGrp="1"/>
          </p:cNvSpPr>
          <p:nvPr>
            <p:ph type="subTitle" idx="5"/>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90" name="Google Shape;690;p94"/>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1" name="Google Shape;691;p94"/>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2" name="Google Shape;692;p94"/>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3" name="Google Shape;693;p94"/>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82247526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06. Icon List | Parallelogram | Lime">
  <p:cSld name="06. Icon List | Parallelogram | Lime">
    <p:bg>
      <p:bgPr>
        <a:solidFill>
          <a:schemeClr val="accent2"/>
        </a:solidFill>
        <a:effectLst/>
      </p:bgPr>
    </p:bg>
    <p:spTree>
      <p:nvGrpSpPr>
        <p:cNvPr id="1" name="Shape 694"/>
        <p:cNvGrpSpPr/>
        <p:nvPr/>
      </p:nvGrpSpPr>
      <p:grpSpPr>
        <a:xfrm>
          <a:off x="0" y="0"/>
          <a:ext cx="0" cy="0"/>
          <a:chOff x="0" y="0"/>
          <a:chExt cx="0" cy="0"/>
        </a:xfrm>
      </p:grpSpPr>
      <p:sp>
        <p:nvSpPr>
          <p:cNvPr id="695" name="Google Shape;695;p9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96" name="Google Shape;696;p95"/>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97" name="Google Shape;697;p9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98" name="Google Shape;698;p95"/>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699" name="Google Shape;699;p95"/>
          <p:cNvSpPr txBox="1">
            <a:spLocks noGrp="1"/>
          </p:cNvSpPr>
          <p:nvPr>
            <p:ph type="subTitle" idx="2"/>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700" name="Google Shape;700;p9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701" name="Google Shape;701;p95"/>
          <p:cNvSpPr txBox="1">
            <a:spLocks noGrp="1"/>
          </p:cNvSpPr>
          <p:nvPr>
            <p:ph type="subTitle" idx="3"/>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702" name="Google Shape;702;p95"/>
          <p:cNvSpPr txBox="1">
            <a:spLocks noGrp="1"/>
          </p:cNvSpPr>
          <p:nvPr>
            <p:ph type="subTitle" idx="4"/>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703" name="Google Shape;703;p95"/>
          <p:cNvSpPr txBox="1">
            <a:spLocks noGrp="1"/>
          </p:cNvSpPr>
          <p:nvPr>
            <p:ph type="subTitle" idx="5"/>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8441038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06. Icon List | Marker | Cyan">
  <p:cSld name="06. Icon List | Marker | Cyan">
    <p:bg>
      <p:bgPr>
        <a:solidFill>
          <a:schemeClr val="lt2"/>
        </a:solidFill>
        <a:effectLst/>
      </p:bgPr>
    </p:bg>
    <p:spTree>
      <p:nvGrpSpPr>
        <p:cNvPr id="1" name="Shape 704"/>
        <p:cNvGrpSpPr/>
        <p:nvPr/>
      </p:nvGrpSpPr>
      <p:grpSpPr>
        <a:xfrm>
          <a:off x="0" y="0"/>
          <a:ext cx="0" cy="0"/>
          <a:chOff x="0" y="0"/>
          <a:chExt cx="0" cy="0"/>
        </a:xfrm>
      </p:grpSpPr>
      <p:sp>
        <p:nvSpPr>
          <p:cNvPr id="705" name="Google Shape;705;p9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06" name="Google Shape;706;p96"/>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707" name="Google Shape;707;p9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708" name="Google Shape;708;p96"/>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709" name="Google Shape;709;p96"/>
          <p:cNvSpPr txBox="1">
            <a:spLocks noGrp="1"/>
          </p:cNvSpPr>
          <p:nvPr>
            <p:ph type="subTitle" idx="2"/>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710" name="Google Shape;710;p9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711" name="Google Shape;711;p96"/>
          <p:cNvSpPr txBox="1">
            <a:spLocks noGrp="1"/>
          </p:cNvSpPr>
          <p:nvPr>
            <p:ph type="subTitle" idx="3"/>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712" name="Google Shape;712;p96"/>
          <p:cNvSpPr txBox="1">
            <a:spLocks noGrp="1"/>
          </p:cNvSpPr>
          <p:nvPr>
            <p:ph type="subTitle" idx="4"/>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713" name="Google Shape;713;p96"/>
          <p:cNvSpPr txBox="1">
            <a:spLocks noGrp="1"/>
          </p:cNvSpPr>
          <p:nvPr>
            <p:ph type="subTitle" idx="5"/>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714" name="Google Shape;714;p96"/>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15" name="Google Shape;715;p96"/>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16" name="Google Shape;716;p96"/>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17" name="Google Shape;717;p96"/>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90500941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06. Icon List | Parallelogram | Cyan">
  <p:cSld name="06. Icon List | Parallelogram | Cyan">
    <p:bg>
      <p:bgPr>
        <a:solidFill>
          <a:schemeClr val="lt2"/>
        </a:solidFill>
        <a:effectLst/>
      </p:bgPr>
    </p:bg>
    <p:spTree>
      <p:nvGrpSpPr>
        <p:cNvPr id="1" name="Shape 718"/>
        <p:cNvGrpSpPr/>
        <p:nvPr/>
      </p:nvGrpSpPr>
      <p:grpSpPr>
        <a:xfrm>
          <a:off x="0" y="0"/>
          <a:ext cx="0" cy="0"/>
          <a:chOff x="0" y="0"/>
          <a:chExt cx="0" cy="0"/>
        </a:xfrm>
      </p:grpSpPr>
      <p:sp>
        <p:nvSpPr>
          <p:cNvPr id="719" name="Google Shape;719;p9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20" name="Google Shape;720;p97"/>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721" name="Google Shape;721;p9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722" name="Google Shape;722;p97"/>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723" name="Google Shape;723;p97"/>
          <p:cNvSpPr txBox="1">
            <a:spLocks noGrp="1"/>
          </p:cNvSpPr>
          <p:nvPr>
            <p:ph type="subTitle" idx="2"/>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724" name="Google Shape;724;p9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725" name="Google Shape;725;p97"/>
          <p:cNvSpPr txBox="1">
            <a:spLocks noGrp="1"/>
          </p:cNvSpPr>
          <p:nvPr>
            <p:ph type="subTitle" idx="3"/>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726" name="Google Shape;726;p97"/>
          <p:cNvSpPr txBox="1">
            <a:spLocks noGrp="1"/>
          </p:cNvSpPr>
          <p:nvPr>
            <p:ph type="subTitle" idx="4"/>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727" name="Google Shape;727;p97"/>
          <p:cNvSpPr txBox="1">
            <a:spLocks noGrp="1"/>
          </p:cNvSpPr>
          <p:nvPr>
            <p:ph type="subTitle" idx="5"/>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728" name="Google Shape;728;p97"/>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29" name="Google Shape;729;p97"/>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30" name="Google Shape;730;p97"/>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31" name="Google Shape;731;p97"/>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12409036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12. Feature Image A">
  <p:cSld name="12. Feature Image A">
    <p:bg>
      <p:bgPr>
        <a:solidFill>
          <a:schemeClr val="dk2"/>
        </a:solidFill>
        <a:effectLst/>
      </p:bgPr>
    </p:bg>
    <p:spTree>
      <p:nvGrpSpPr>
        <p:cNvPr id="1" name="Shape 732"/>
        <p:cNvGrpSpPr/>
        <p:nvPr/>
      </p:nvGrpSpPr>
      <p:grpSpPr>
        <a:xfrm>
          <a:off x="0" y="0"/>
          <a:ext cx="0" cy="0"/>
          <a:chOff x="0" y="0"/>
          <a:chExt cx="0" cy="0"/>
        </a:xfrm>
      </p:grpSpPr>
      <p:sp>
        <p:nvSpPr>
          <p:cNvPr id="733" name="Google Shape;733;p98"/>
          <p:cNvSpPr>
            <a:spLocks noGrp="1"/>
          </p:cNvSpPr>
          <p:nvPr>
            <p:ph type="pic" idx="2"/>
          </p:nvPr>
        </p:nvSpPr>
        <p:spPr>
          <a:xfrm>
            <a:off x="4267200" y="0"/>
            <a:ext cx="9423600" cy="6861600"/>
          </a:xfrm>
          <a:prstGeom prst="parallelogram">
            <a:avLst>
              <a:gd name="adj" fmla="val 17618"/>
            </a:avLst>
          </a:prstGeom>
          <a:noFill/>
          <a:ln>
            <a:noFill/>
          </a:ln>
        </p:spPr>
      </p:sp>
      <p:sp>
        <p:nvSpPr>
          <p:cNvPr id="734" name="Google Shape;734;p98"/>
          <p:cNvSpPr txBox="1">
            <a:spLocks noGrp="1"/>
          </p:cNvSpPr>
          <p:nvPr>
            <p:ph type="title"/>
          </p:nvPr>
        </p:nvSpPr>
        <p:spPr>
          <a:xfrm>
            <a:off x="726833" y="2428159"/>
            <a:ext cx="341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735" name="Google Shape;735;p98"/>
          <p:cNvSpPr txBox="1">
            <a:spLocks noGrp="1"/>
          </p:cNvSpPr>
          <p:nvPr>
            <p:ph type="subTitle" idx="1"/>
          </p:nvPr>
        </p:nvSpPr>
        <p:spPr>
          <a:xfrm>
            <a:off x="726833" y="2962667"/>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736" name="Google Shape;736;p9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17734952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12. Feature Image C">
  <p:cSld name="12. Feature Image C">
    <p:bg>
      <p:bgPr>
        <a:solidFill>
          <a:schemeClr val="dk2"/>
        </a:solidFill>
        <a:effectLst/>
      </p:bgPr>
    </p:bg>
    <p:spTree>
      <p:nvGrpSpPr>
        <p:cNvPr id="1" name="Shape 737"/>
        <p:cNvGrpSpPr/>
        <p:nvPr/>
      </p:nvGrpSpPr>
      <p:grpSpPr>
        <a:xfrm>
          <a:off x="0" y="0"/>
          <a:ext cx="0" cy="0"/>
          <a:chOff x="0" y="0"/>
          <a:chExt cx="0" cy="0"/>
        </a:xfrm>
      </p:grpSpPr>
      <p:sp>
        <p:nvSpPr>
          <p:cNvPr id="738" name="Google Shape;738;p99"/>
          <p:cNvSpPr/>
          <p:nvPr/>
        </p:nvSpPr>
        <p:spPr>
          <a:xfrm>
            <a:off x="8379367" y="3917601"/>
            <a:ext cx="2931835" cy="294040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739" name="Google Shape;739;p9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740" name="Google Shape;740;p99"/>
          <p:cNvSpPr>
            <a:spLocks noGrp="1"/>
          </p:cNvSpPr>
          <p:nvPr>
            <p:ph type="pic" idx="2"/>
          </p:nvPr>
        </p:nvSpPr>
        <p:spPr>
          <a:xfrm>
            <a:off x="6322367" y="1262000"/>
            <a:ext cx="5142800" cy="4334000"/>
          </a:xfrm>
          <a:prstGeom prst="parallelogram">
            <a:avLst>
              <a:gd name="adj" fmla="val 17263"/>
            </a:avLst>
          </a:prstGeom>
          <a:noFill/>
          <a:ln>
            <a:noFill/>
          </a:ln>
        </p:spPr>
      </p:sp>
      <p:sp>
        <p:nvSpPr>
          <p:cNvPr id="741" name="Google Shape;741;p99"/>
          <p:cNvSpPr txBox="1">
            <a:spLocks noGrp="1"/>
          </p:cNvSpPr>
          <p:nvPr>
            <p:ph type="title"/>
          </p:nvPr>
        </p:nvSpPr>
        <p:spPr>
          <a:xfrm>
            <a:off x="726833" y="2428159"/>
            <a:ext cx="4108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742" name="Google Shape;742;p99"/>
          <p:cNvSpPr txBox="1">
            <a:spLocks noGrp="1"/>
          </p:cNvSpPr>
          <p:nvPr>
            <p:ph type="subTitle" idx="1"/>
          </p:nvPr>
        </p:nvSpPr>
        <p:spPr>
          <a:xfrm>
            <a:off x="726833" y="2962667"/>
            <a:ext cx="41092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21768352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743"/>
        <p:cNvGrpSpPr/>
        <p:nvPr/>
      </p:nvGrpSpPr>
      <p:grpSpPr>
        <a:xfrm>
          <a:off x="0" y="0"/>
          <a:ext cx="0" cy="0"/>
          <a:chOff x="0" y="0"/>
          <a:chExt cx="0" cy="0"/>
        </a:xfrm>
      </p:grpSpPr>
      <p:sp>
        <p:nvSpPr>
          <p:cNvPr id="744" name="Google Shape;744;p10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1616911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BLANK 1">
  <p:cSld name="BLANK 1">
    <p:bg>
      <p:bgPr>
        <a:solidFill>
          <a:schemeClr val="dk2"/>
        </a:solidFill>
        <a:effectLst/>
      </p:bgPr>
    </p:bg>
    <p:spTree>
      <p:nvGrpSpPr>
        <p:cNvPr id="1" name="Shape 745"/>
        <p:cNvGrpSpPr/>
        <p:nvPr/>
      </p:nvGrpSpPr>
      <p:grpSpPr>
        <a:xfrm>
          <a:off x="0" y="0"/>
          <a:ext cx="0" cy="0"/>
          <a:chOff x="0" y="0"/>
          <a:chExt cx="0" cy="0"/>
        </a:xfrm>
      </p:grpSpPr>
      <p:sp>
        <p:nvSpPr>
          <p:cNvPr id="746" name="Google Shape;746;p10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747" name="Google Shape;747;p101"/>
          <p:cNvSpPr/>
          <p:nvPr/>
        </p:nvSpPr>
        <p:spPr>
          <a:xfrm>
            <a:off x="729200" y="1779000"/>
            <a:ext cx="2576400" cy="43484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748" name="Google Shape;748;p101"/>
          <p:cNvSpPr/>
          <p:nvPr/>
        </p:nvSpPr>
        <p:spPr>
          <a:xfrm>
            <a:off x="729200" y="1779000"/>
            <a:ext cx="2576400" cy="78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749" name="Google Shape;749;p101"/>
          <p:cNvSpPr/>
          <p:nvPr/>
        </p:nvSpPr>
        <p:spPr>
          <a:xfrm>
            <a:off x="3469501" y="1779000"/>
            <a:ext cx="7995600" cy="43484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750" name="Google Shape;750;p101"/>
          <p:cNvSpPr/>
          <p:nvPr/>
        </p:nvSpPr>
        <p:spPr>
          <a:xfrm>
            <a:off x="3469501" y="1779000"/>
            <a:ext cx="7995600" cy="7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254038620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11. Content Slide | Wide Right Side">
  <p:cSld name="11. Content Slide | Wide Right Side">
    <p:bg>
      <p:bgPr>
        <a:solidFill>
          <a:schemeClr val="dk2"/>
        </a:solidFill>
        <a:effectLst/>
      </p:bgPr>
    </p:bg>
    <p:spTree>
      <p:nvGrpSpPr>
        <p:cNvPr id="1" name="Shape 751"/>
        <p:cNvGrpSpPr/>
        <p:nvPr/>
      </p:nvGrpSpPr>
      <p:grpSpPr>
        <a:xfrm>
          <a:off x="0" y="0"/>
          <a:ext cx="0" cy="0"/>
          <a:chOff x="0" y="0"/>
          <a:chExt cx="0" cy="0"/>
        </a:xfrm>
      </p:grpSpPr>
      <p:sp>
        <p:nvSpPr>
          <p:cNvPr id="752" name="Google Shape;752;p102"/>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53" name="Google Shape;753;p102"/>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754" name="Google Shape;754;p102"/>
          <p:cNvSpPr txBox="1">
            <a:spLocks noGrp="1"/>
          </p:cNvSpPr>
          <p:nvPr>
            <p:ph type="subTitle" idx="1"/>
          </p:nvPr>
        </p:nvSpPr>
        <p:spPr>
          <a:xfrm>
            <a:off x="726833" y="3228367"/>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755" name="Google Shape;755;p10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756" name="Google Shape;756;p102"/>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58455843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Single Line Header_subhead_1 column ">
    <p:spTree>
      <p:nvGrpSpPr>
        <p:cNvPr id="1" name=""/>
        <p:cNvGrpSpPr/>
        <p:nvPr/>
      </p:nvGrpSpPr>
      <p:grpSpPr>
        <a:xfrm>
          <a:off x="0" y="0"/>
          <a:ext cx="0" cy="0"/>
          <a:chOff x="0" y="0"/>
          <a:chExt cx="0" cy="0"/>
        </a:xfrm>
      </p:grpSpPr>
      <p:sp>
        <p:nvSpPr>
          <p:cNvPr id="8" name="Text Placeholder 3"/>
          <p:cNvSpPr>
            <a:spLocks noGrp="1"/>
          </p:cNvSpPr>
          <p:nvPr>
            <p:ph type="body" sz="quarter" idx="13" hasCustomPrompt="1"/>
          </p:nvPr>
        </p:nvSpPr>
        <p:spPr>
          <a:xfrm>
            <a:off x="816451" y="1621541"/>
            <a:ext cx="10765972" cy="4280285"/>
          </a:xfrm>
          <a:prstGeom prst="rect">
            <a:avLst/>
          </a:prstGeom>
        </p:spPr>
        <p:txBody>
          <a:bodyPr vert="horz"/>
          <a:lstStyle>
            <a:lvl1pPr marL="0" marR="0" indent="0" algn="l" defTabSz="457133" rtl="0" eaLnBrk="1" fontAlgn="auto" latinLnBrk="0" hangingPunct="1">
              <a:lnSpc>
                <a:spcPts val="1780"/>
              </a:lnSpc>
              <a:spcBef>
                <a:spcPts val="0"/>
              </a:spcBef>
              <a:spcAft>
                <a:spcPts val="1200"/>
              </a:spcAft>
              <a:buClrTx/>
              <a:buSzTx/>
              <a:buFont typeface="Arial"/>
              <a:buNone/>
              <a:tabLst/>
              <a:defRPr lang="en-US" sz="1100" b="0" i="0">
                <a:solidFill>
                  <a:schemeClr val="tx1">
                    <a:lumMod val="65000"/>
                    <a:lumOff val="35000"/>
                  </a:schemeClr>
                </a:solidFill>
                <a:effectLst/>
                <a:latin typeface="Arial" charset="0"/>
                <a:ea typeface="Arial" charset="0"/>
                <a:cs typeface="Arial" charset="0"/>
              </a:defRPr>
            </a:lvl1pPr>
          </a:lstStyle>
          <a:p>
            <a:pPr lvl="0"/>
            <a:r>
              <a:rPr lang="en-US"/>
              <a:t>Click to add text</a:t>
            </a:r>
          </a:p>
        </p:txBody>
      </p:sp>
      <p:sp>
        <p:nvSpPr>
          <p:cNvPr id="7" name="Title 1"/>
          <p:cNvSpPr>
            <a:spLocks noGrp="1"/>
          </p:cNvSpPr>
          <p:nvPr>
            <p:ph type="ctrTitle" hasCustomPrompt="1"/>
          </p:nvPr>
        </p:nvSpPr>
        <p:spPr>
          <a:xfrm>
            <a:off x="815847" y="426720"/>
            <a:ext cx="10766560" cy="646176"/>
          </a:xfrm>
          <a:prstGeom prst="rect">
            <a:avLst/>
          </a:prstGeom>
        </p:spPr>
        <p:txBody>
          <a:bodyPr tIns="0" b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p>
        </p:txBody>
      </p:sp>
      <p:sp>
        <p:nvSpPr>
          <p:cNvPr id="10" name="Text Placeholder 2"/>
          <p:cNvSpPr>
            <a:spLocks noGrp="1"/>
          </p:cNvSpPr>
          <p:nvPr>
            <p:ph type="body" sz="quarter" idx="15" hasCustomPrompt="1"/>
          </p:nvPr>
        </p:nvSpPr>
        <p:spPr>
          <a:xfrm>
            <a:off x="816449" y="1060713"/>
            <a:ext cx="10765955" cy="519113"/>
          </a:xfrm>
          <a:prstGeom prst="rect">
            <a:avLst/>
          </a:prstGeom>
        </p:spPr>
        <p:txBody>
          <a:bodyPr anchor="ctr" anchorCtr="0"/>
          <a:lstStyle>
            <a:lvl1pPr marL="0" indent="0" algn="l">
              <a:buNone/>
              <a:defRPr sz="1500" b="0" i="0">
                <a:solidFill>
                  <a:schemeClr val="tx1">
                    <a:lumMod val="50000"/>
                    <a:lumOff val="50000"/>
                  </a:schemeClr>
                </a:solidFill>
                <a:latin typeface="Arial" charset="0"/>
                <a:ea typeface="Arial" charset="0"/>
                <a:cs typeface="Arial" charset="0"/>
              </a:defRPr>
            </a:lvl1pPr>
          </a:lstStyle>
          <a:p>
            <a:pPr lvl="0"/>
            <a:r>
              <a:rPr lang="en-US"/>
              <a:t>Click to add text</a:t>
            </a:r>
          </a:p>
        </p:txBody>
      </p:sp>
      <p:sp>
        <p:nvSpPr>
          <p:cNvPr id="12"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380981393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11. Content Slide | Wide Right Side | Long Copy Headline">
  <p:cSld name="11. Content Slide | Wide Right Side | Long Copy Headline">
    <p:bg>
      <p:bgPr>
        <a:solidFill>
          <a:schemeClr val="dk2"/>
        </a:solidFill>
        <a:effectLst/>
      </p:bgPr>
    </p:bg>
    <p:spTree>
      <p:nvGrpSpPr>
        <p:cNvPr id="1" name="Shape 757"/>
        <p:cNvGrpSpPr/>
        <p:nvPr/>
      </p:nvGrpSpPr>
      <p:grpSpPr>
        <a:xfrm>
          <a:off x="0" y="0"/>
          <a:ext cx="0" cy="0"/>
          <a:chOff x="0" y="0"/>
          <a:chExt cx="0" cy="0"/>
        </a:xfrm>
      </p:grpSpPr>
      <p:sp>
        <p:nvSpPr>
          <p:cNvPr id="758" name="Google Shape;758;p103"/>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59" name="Google Shape;759;p103"/>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760" name="Google Shape;760;p103"/>
          <p:cNvSpPr txBox="1">
            <a:spLocks noGrp="1"/>
          </p:cNvSpPr>
          <p:nvPr>
            <p:ph type="subTitle" idx="1"/>
          </p:nvPr>
        </p:nvSpPr>
        <p:spPr>
          <a:xfrm>
            <a:off x="726833" y="3182112"/>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761" name="Google Shape;761;p10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762" name="Google Shape;762;p103"/>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08650997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11. Content Slide | Wide Right Side | Chart Title">
  <p:cSld name="11. Content Slide | Wide Right Side | Chart Title">
    <p:bg>
      <p:bgPr>
        <a:solidFill>
          <a:schemeClr val="dk2"/>
        </a:solidFill>
        <a:effectLst/>
      </p:bgPr>
    </p:bg>
    <p:spTree>
      <p:nvGrpSpPr>
        <p:cNvPr id="1" name="Shape 763"/>
        <p:cNvGrpSpPr/>
        <p:nvPr/>
      </p:nvGrpSpPr>
      <p:grpSpPr>
        <a:xfrm>
          <a:off x="0" y="0"/>
          <a:ext cx="0" cy="0"/>
          <a:chOff x="0" y="0"/>
          <a:chExt cx="0" cy="0"/>
        </a:xfrm>
      </p:grpSpPr>
      <p:sp>
        <p:nvSpPr>
          <p:cNvPr id="764" name="Google Shape;764;p104"/>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65" name="Google Shape;765;p104"/>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766" name="Google Shape;766;p104"/>
          <p:cNvSpPr txBox="1">
            <a:spLocks noGrp="1"/>
          </p:cNvSpPr>
          <p:nvPr>
            <p:ph type="subTitle" idx="1"/>
          </p:nvPr>
        </p:nvSpPr>
        <p:spPr>
          <a:xfrm>
            <a:off x="726833" y="3228367"/>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767" name="Google Shape;767;p10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768" name="Google Shape;768;p10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769" name="Google Shape;769;p104"/>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22123120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11. Content Slide | Wide Right Side | Chart Title | Long Copy">
  <p:cSld name="11. Content Slide | Wide Right Side | Chart Title | Long Copy">
    <p:bg>
      <p:bgPr>
        <a:solidFill>
          <a:schemeClr val="dk2"/>
        </a:solidFill>
        <a:effectLst/>
      </p:bgPr>
    </p:bg>
    <p:spTree>
      <p:nvGrpSpPr>
        <p:cNvPr id="1" name="Shape 770"/>
        <p:cNvGrpSpPr/>
        <p:nvPr/>
      </p:nvGrpSpPr>
      <p:grpSpPr>
        <a:xfrm>
          <a:off x="0" y="0"/>
          <a:ext cx="0" cy="0"/>
          <a:chOff x="0" y="0"/>
          <a:chExt cx="0" cy="0"/>
        </a:xfrm>
      </p:grpSpPr>
      <p:sp>
        <p:nvSpPr>
          <p:cNvPr id="771" name="Google Shape;771;p105"/>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72" name="Google Shape;772;p105"/>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773" name="Google Shape;773;p105"/>
          <p:cNvSpPr txBox="1">
            <a:spLocks noGrp="1"/>
          </p:cNvSpPr>
          <p:nvPr>
            <p:ph type="subTitle" idx="1"/>
          </p:nvPr>
        </p:nvSpPr>
        <p:spPr>
          <a:xfrm>
            <a:off x="726833" y="3182112"/>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774" name="Google Shape;774;p10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775" name="Google Shape;775;p10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776" name="Google Shape;776;p105"/>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25963352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11. Content Slide | Data Based | Nori">
  <p:cSld name="11. Content Slide | Data Based | Nori">
    <p:bg>
      <p:bgPr>
        <a:solidFill>
          <a:schemeClr val="accent2"/>
        </a:solidFill>
        <a:effectLst/>
      </p:bgPr>
    </p:bg>
    <p:spTree>
      <p:nvGrpSpPr>
        <p:cNvPr id="1" name="Shape 777"/>
        <p:cNvGrpSpPr/>
        <p:nvPr/>
      </p:nvGrpSpPr>
      <p:grpSpPr>
        <a:xfrm>
          <a:off x="0" y="0"/>
          <a:ext cx="0" cy="0"/>
          <a:chOff x="0" y="0"/>
          <a:chExt cx="0" cy="0"/>
        </a:xfrm>
      </p:grpSpPr>
      <p:sp>
        <p:nvSpPr>
          <p:cNvPr id="778" name="Google Shape;778;p106"/>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79" name="Google Shape;779;p106"/>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780" name="Google Shape;780;p106"/>
          <p:cNvSpPr txBox="1">
            <a:spLocks noGrp="1"/>
          </p:cNvSpPr>
          <p:nvPr>
            <p:ph type="subTitle" idx="1"/>
          </p:nvPr>
        </p:nvSpPr>
        <p:spPr>
          <a:xfrm>
            <a:off x="726833" y="3230880"/>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781" name="Google Shape;781;p10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782" name="Google Shape;782;p10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783" name="Google Shape;783;p106"/>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784" name="Google Shape;784;p106"/>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785" name="Google Shape;785;p106"/>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786" name="Google Shape;786;p106"/>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787" name="Google Shape;787;p106"/>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788" name="Google Shape;788;p106"/>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789" name="Google Shape;789;p106"/>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790" name="Google Shape;790;p106"/>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791" name="Google Shape;791;p106"/>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792" name="Google Shape;792;p106"/>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74479475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11. Content Slide | Data Based | Neutral">
  <p:cSld name="11. Content Slide | Data Based | Neutral">
    <p:bg>
      <p:bgPr>
        <a:solidFill>
          <a:schemeClr val="dk2"/>
        </a:solidFill>
        <a:effectLst/>
      </p:bgPr>
    </p:bg>
    <p:spTree>
      <p:nvGrpSpPr>
        <p:cNvPr id="1" name="Shape 793"/>
        <p:cNvGrpSpPr/>
        <p:nvPr/>
      </p:nvGrpSpPr>
      <p:grpSpPr>
        <a:xfrm>
          <a:off x="0" y="0"/>
          <a:ext cx="0" cy="0"/>
          <a:chOff x="0" y="0"/>
          <a:chExt cx="0" cy="0"/>
        </a:xfrm>
      </p:grpSpPr>
      <p:sp>
        <p:nvSpPr>
          <p:cNvPr id="794" name="Google Shape;794;p107"/>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795" name="Google Shape;795;p107"/>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796" name="Google Shape;796;p107"/>
          <p:cNvSpPr txBox="1">
            <a:spLocks noGrp="1"/>
          </p:cNvSpPr>
          <p:nvPr>
            <p:ph type="subTitle" idx="1"/>
          </p:nvPr>
        </p:nvSpPr>
        <p:spPr>
          <a:xfrm>
            <a:off x="726833" y="3230880"/>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797" name="Google Shape;797;p10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798" name="Google Shape;798;p10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799" name="Google Shape;799;p107"/>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800" name="Google Shape;800;p107"/>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801" name="Google Shape;801;p107"/>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802" name="Google Shape;802;p107"/>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803" name="Google Shape;803;p107"/>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804" name="Google Shape;804;p107"/>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805" name="Google Shape;805;p107"/>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806" name="Google Shape;806;p107"/>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807" name="Google Shape;807;p107"/>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808" name="Google Shape;808;p107"/>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403542750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11. Content Slide | 40-60 Split">
  <p:cSld name="11. Content Slide | 40-60 Split">
    <p:bg>
      <p:bgPr>
        <a:solidFill>
          <a:schemeClr val="dk2"/>
        </a:solidFill>
        <a:effectLst/>
      </p:bgPr>
    </p:bg>
    <p:spTree>
      <p:nvGrpSpPr>
        <p:cNvPr id="1" name="Shape 809"/>
        <p:cNvGrpSpPr/>
        <p:nvPr/>
      </p:nvGrpSpPr>
      <p:grpSpPr>
        <a:xfrm>
          <a:off x="0" y="0"/>
          <a:ext cx="0" cy="0"/>
          <a:chOff x="0" y="0"/>
          <a:chExt cx="0" cy="0"/>
        </a:xfrm>
      </p:grpSpPr>
      <p:sp>
        <p:nvSpPr>
          <p:cNvPr id="810" name="Google Shape;810;p10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11" name="Google Shape;811;p108"/>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12" name="Google Shape;812;p10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813" name="Google Shape;813;p10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814" name="Google Shape;814;p108"/>
          <p:cNvSpPr txBox="1">
            <a:spLocks noGrp="1"/>
          </p:cNvSpPr>
          <p:nvPr>
            <p:ph type="subTitle" idx="1"/>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1179758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11. Content Slide | 40-60 Split | Long Copy">
  <p:cSld name="11. Content Slide | 40-60 Split | Long Copy">
    <p:bg>
      <p:bgPr>
        <a:solidFill>
          <a:schemeClr val="dk2"/>
        </a:solidFill>
        <a:effectLst/>
      </p:bgPr>
    </p:bg>
    <p:spTree>
      <p:nvGrpSpPr>
        <p:cNvPr id="1" name="Shape 815"/>
        <p:cNvGrpSpPr/>
        <p:nvPr/>
      </p:nvGrpSpPr>
      <p:grpSpPr>
        <a:xfrm>
          <a:off x="0" y="0"/>
          <a:ext cx="0" cy="0"/>
          <a:chOff x="0" y="0"/>
          <a:chExt cx="0" cy="0"/>
        </a:xfrm>
      </p:grpSpPr>
      <p:sp>
        <p:nvSpPr>
          <p:cNvPr id="816" name="Google Shape;816;p10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17" name="Google Shape;817;p109"/>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18" name="Google Shape;818;p10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819" name="Google Shape;819;p10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820" name="Google Shape;820;p109"/>
          <p:cNvSpPr txBox="1">
            <a:spLocks noGrp="1"/>
          </p:cNvSpPr>
          <p:nvPr>
            <p:ph type="subTitle" idx="1"/>
          </p:nvPr>
        </p:nvSpPr>
        <p:spPr>
          <a:xfrm>
            <a:off x="726833" y="2657856"/>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3693032777"/>
      </p:ext>
    </p:extLst>
  </p:cSld>
  <p:clrMapOvr>
    <a:masterClrMapping/>
  </p:clrMapOvr>
  <p:extLst>
    <p:ext uri="{DCECCB84-F9BA-43D5-87BE-67443E8EF086}">
      <p15:sldGuideLst xmlns:p15="http://schemas.microsoft.com/office/powerpoint/2012/main">
        <p15:guide id="1" pos="5760">
          <p15:clr>
            <a:srgbClr val="FA7B17"/>
          </p15:clr>
        </p15:guide>
        <p15:guide id="2" orient="horz" pos="1158">
          <p15:clr>
            <a:srgbClr val="FA7B17"/>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11. Content Slide | Funnel Chart">
  <p:cSld name="11. Content Slide | Funnel Chart">
    <p:bg>
      <p:bgPr>
        <a:solidFill>
          <a:schemeClr val="dk2"/>
        </a:solidFill>
        <a:effectLst/>
      </p:bgPr>
    </p:bg>
    <p:spTree>
      <p:nvGrpSpPr>
        <p:cNvPr id="1" name="Shape 821"/>
        <p:cNvGrpSpPr/>
        <p:nvPr/>
      </p:nvGrpSpPr>
      <p:grpSpPr>
        <a:xfrm>
          <a:off x="0" y="0"/>
          <a:ext cx="0" cy="0"/>
          <a:chOff x="0" y="0"/>
          <a:chExt cx="0" cy="0"/>
        </a:xfrm>
      </p:grpSpPr>
      <p:sp>
        <p:nvSpPr>
          <p:cNvPr id="822" name="Google Shape;822;p11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23" name="Google Shape;823;p110"/>
          <p:cNvSpPr txBox="1">
            <a:spLocks noGrp="1"/>
          </p:cNvSpPr>
          <p:nvPr>
            <p:ph type="title"/>
          </p:nvPr>
        </p:nvSpPr>
        <p:spPr>
          <a:xfrm>
            <a:off x="726833" y="4196667"/>
            <a:ext cx="332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24" name="Google Shape;824;p11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825" name="Google Shape;825;p110"/>
          <p:cNvPicPr preferRelativeResize="0"/>
          <p:nvPr/>
        </p:nvPicPr>
        <p:blipFill rotWithShape="1">
          <a:blip r:embed="rId2">
            <a:alphaModFix/>
          </a:blip>
          <a:srcRect/>
          <a:stretch/>
        </p:blipFill>
        <p:spPr>
          <a:xfrm>
            <a:off x="11091267" y="6413100"/>
            <a:ext cx="795941" cy="159200"/>
          </a:xfrm>
          <a:prstGeom prst="rect">
            <a:avLst/>
          </a:prstGeom>
          <a:noFill/>
          <a:ln>
            <a:noFill/>
          </a:ln>
        </p:spPr>
      </p:pic>
      <p:grpSp>
        <p:nvGrpSpPr>
          <p:cNvPr id="826" name="Google Shape;826;p110"/>
          <p:cNvGrpSpPr/>
          <p:nvPr/>
        </p:nvGrpSpPr>
        <p:grpSpPr>
          <a:xfrm rot="5400000">
            <a:off x="7153060" y="436665"/>
            <a:ext cx="341605" cy="2444804"/>
            <a:chOff x="552438" y="1937542"/>
            <a:chExt cx="329100" cy="2355604"/>
          </a:xfrm>
        </p:grpSpPr>
        <p:cxnSp>
          <p:nvCxnSpPr>
            <p:cNvPr id="827" name="Google Shape;827;p110"/>
            <p:cNvCxnSpPr/>
            <p:nvPr/>
          </p:nvCxnSpPr>
          <p:spPr>
            <a:xfrm rot="10800000">
              <a:off x="717000" y="2233646"/>
              <a:ext cx="0" cy="2059500"/>
            </a:xfrm>
            <a:prstGeom prst="straightConnector1">
              <a:avLst/>
            </a:prstGeom>
            <a:noFill/>
            <a:ln w="19050" cap="flat" cmpd="sng">
              <a:solidFill>
                <a:schemeClr val="accent4"/>
              </a:solidFill>
              <a:prstDash val="solid"/>
              <a:round/>
              <a:headEnd type="none" w="sm" len="sm"/>
              <a:tailEnd type="none" w="sm" len="sm"/>
            </a:ln>
          </p:spPr>
        </p:cxnSp>
        <p:sp>
          <p:nvSpPr>
            <p:cNvPr id="828" name="Google Shape;828;p110"/>
            <p:cNvSpPr/>
            <p:nvPr/>
          </p:nvSpPr>
          <p:spPr>
            <a:xfrm rot="-5400000">
              <a:off x="552438" y="1937542"/>
              <a:ext cx="329100" cy="329100"/>
            </a:xfrm>
            <a:prstGeom prst="ellipse">
              <a:avLst/>
            </a:prstGeom>
            <a:solidFill>
              <a:schemeClr val="accent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1</a:t>
              </a:r>
              <a:endParaRPr sz="1600" b="0" i="0" u="none" strike="noStrike" cap="none">
                <a:solidFill>
                  <a:schemeClr val="lt1"/>
                </a:solidFill>
                <a:latin typeface="Inter SemiBold"/>
                <a:ea typeface="Inter SemiBold"/>
                <a:cs typeface="Inter SemiBold"/>
                <a:sym typeface="Inter SemiBold"/>
              </a:endParaRPr>
            </a:p>
          </p:txBody>
        </p:sp>
      </p:grpSp>
      <p:grpSp>
        <p:nvGrpSpPr>
          <p:cNvPr id="829" name="Google Shape;829;p110"/>
          <p:cNvGrpSpPr/>
          <p:nvPr/>
        </p:nvGrpSpPr>
        <p:grpSpPr>
          <a:xfrm rot="5400000">
            <a:off x="7153060" y="1718747"/>
            <a:ext cx="341605" cy="2444804"/>
            <a:chOff x="552438" y="1937542"/>
            <a:chExt cx="329100" cy="2355604"/>
          </a:xfrm>
        </p:grpSpPr>
        <p:cxnSp>
          <p:nvCxnSpPr>
            <p:cNvPr id="830" name="Google Shape;830;p110"/>
            <p:cNvCxnSpPr/>
            <p:nvPr/>
          </p:nvCxnSpPr>
          <p:spPr>
            <a:xfrm rot="10800000">
              <a:off x="717000" y="2233646"/>
              <a:ext cx="0" cy="2059500"/>
            </a:xfrm>
            <a:prstGeom prst="straightConnector1">
              <a:avLst/>
            </a:prstGeom>
            <a:noFill/>
            <a:ln w="19050" cap="flat" cmpd="sng">
              <a:solidFill>
                <a:schemeClr val="accent6"/>
              </a:solidFill>
              <a:prstDash val="solid"/>
              <a:round/>
              <a:headEnd type="none" w="sm" len="sm"/>
              <a:tailEnd type="none" w="sm" len="sm"/>
            </a:ln>
          </p:spPr>
        </p:cxnSp>
        <p:sp>
          <p:nvSpPr>
            <p:cNvPr id="831" name="Google Shape;831;p110"/>
            <p:cNvSpPr/>
            <p:nvPr/>
          </p:nvSpPr>
          <p:spPr>
            <a:xfrm rot="-5400000">
              <a:off x="552438" y="1937542"/>
              <a:ext cx="329100" cy="329100"/>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2</a:t>
              </a:r>
              <a:endParaRPr sz="1600" b="0" i="0" u="none" strike="noStrike" cap="none">
                <a:solidFill>
                  <a:schemeClr val="lt1"/>
                </a:solidFill>
                <a:latin typeface="Inter SemiBold"/>
                <a:ea typeface="Inter SemiBold"/>
                <a:cs typeface="Inter SemiBold"/>
                <a:sym typeface="Inter SemiBold"/>
              </a:endParaRPr>
            </a:p>
          </p:txBody>
        </p:sp>
      </p:grpSp>
      <p:grpSp>
        <p:nvGrpSpPr>
          <p:cNvPr id="832" name="Google Shape;832;p110"/>
          <p:cNvGrpSpPr/>
          <p:nvPr/>
        </p:nvGrpSpPr>
        <p:grpSpPr>
          <a:xfrm rot="5400000">
            <a:off x="7378296" y="3224817"/>
            <a:ext cx="341605" cy="1994332"/>
            <a:chOff x="552438" y="2015651"/>
            <a:chExt cx="329100" cy="1921568"/>
          </a:xfrm>
        </p:grpSpPr>
        <p:cxnSp>
          <p:nvCxnSpPr>
            <p:cNvPr id="833" name="Google Shape;833;p110"/>
            <p:cNvCxnSpPr/>
            <p:nvPr/>
          </p:nvCxnSpPr>
          <p:spPr>
            <a:xfrm rot="-5400000">
              <a:off x="-134711" y="3085519"/>
              <a:ext cx="1703400" cy="0"/>
            </a:xfrm>
            <a:prstGeom prst="straightConnector1">
              <a:avLst/>
            </a:prstGeom>
            <a:noFill/>
            <a:ln w="19050" cap="flat" cmpd="sng">
              <a:solidFill>
                <a:schemeClr val="accent3"/>
              </a:solidFill>
              <a:prstDash val="solid"/>
              <a:round/>
              <a:headEnd type="none" w="sm" len="sm"/>
              <a:tailEnd type="none" w="sm" len="sm"/>
            </a:ln>
          </p:spPr>
        </p:cxnSp>
        <p:sp>
          <p:nvSpPr>
            <p:cNvPr id="834" name="Google Shape;834;p110"/>
            <p:cNvSpPr/>
            <p:nvPr/>
          </p:nvSpPr>
          <p:spPr>
            <a:xfrm rot="-5400000">
              <a:off x="552438" y="2015651"/>
              <a:ext cx="329100" cy="329100"/>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grpSp>
      <p:grpSp>
        <p:nvGrpSpPr>
          <p:cNvPr id="835" name="Google Shape;835;p110"/>
          <p:cNvGrpSpPr/>
          <p:nvPr/>
        </p:nvGrpSpPr>
        <p:grpSpPr>
          <a:xfrm rot="5400000">
            <a:off x="7428980" y="4454450"/>
            <a:ext cx="341605" cy="1892965"/>
            <a:chOff x="552438" y="2015651"/>
            <a:chExt cx="329100" cy="1823900"/>
          </a:xfrm>
        </p:grpSpPr>
        <p:cxnSp>
          <p:nvCxnSpPr>
            <p:cNvPr id="836" name="Google Shape;836;p110"/>
            <p:cNvCxnSpPr/>
            <p:nvPr/>
          </p:nvCxnSpPr>
          <p:spPr>
            <a:xfrm rot="-5400000">
              <a:off x="-85961" y="3036601"/>
              <a:ext cx="1605900" cy="0"/>
            </a:xfrm>
            <a:prstGeom prst="straightConnector1">
              <a:avLst/>
            </a:prstGeom>
            <a:noFill/>
            <a:ln w="19050" cap="flat" cmpd="sng">
              <a:solidFill>
                <a:schemeClr val="accent1"/>
              </a:solidFill>
              <a:prstDash val="solid"/>
              <a:round/>
              <a:headEnd type="none" w="sm" len="sm"/>
              <a:tailEnd type="none" w="sm" len="sm"/>
            </a:ln>
          </p:spPr>
        </p:cxnSp>
        <p:sp>
          <p:nvSpPr>
            <p:cNvPr id="837" name="Google Shape;837;p110"/>
            <p:cNvSpPr/>
            <p:nvPr/>
          </p:nvSpPr>
          <p:spPr>
            <a:xfrm rot="-5400000">
              <a:off x="552438" y="2015651"/>
              <a:ext cx="329100" cy="329100"/>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4</a:t>
              </a:r>
              <a:endParaRPr sz="1600" b="0" i="0" u="none" strike="noStrike" cap="none">
                <a:solidFill>
                  <a:schemeClr val="dk1"/>
                </a:solidFill>
                <a:latin typeface="Inter SemiBold"/>
                <a:ea typeface="Inter SemiBold"/>
                <a:cs typeface="Inter SemiBold"/>
                <a:sym typeface="Inter SemiBold"/>
              </a:endParaRPr>
            </a:p>
          </p:txBody>
        </p:sp>
      </p:grpSp>
      <p:grpSp>
        <p:nvGrpSpPr>
          <p:cNvPr id="838" name="Google Shape;838;p110"/>
          <p:cNvGrpSpPr/>
          <p:nvPr/>
        </p:nvGrpSpPr>
        <p:grpSpPr>
          <a:xfrm>
            <a:off x="5810559" y="1035575"/>
            <a:ext cx="2034469" cy="4906659"/>
            <a:chOff x="3009900" y="934475"/>
            <a:chExt cx="1295400" cy="3124199"/>
          </a:xfrm>
        </p:grpSpPr>
        <p:sp>
          <p:nvSpPr>
            <p:cNvPr id="839" name="Google Shape;839;p110"/>
            <p:cNvSpPr/>
            <p:nvPr/>
          </p:nvSpPr>
          <p:spPr>
            <a:xfrm>
              <a:off x="3009900" y="1770127"/>
              <a:ext cx="1149502" cy="778675"/>
            </a:xfrm>
            <a:custGeom>
              <a:avLst/>
              <a:gdLst/>
              <a:ahLst/>
              <a:cxnLst/>
              <a:rect l="l" t="t" r="r" b="b"/>
              <a:pathLst>
                <a:path w="1149502" h="778675" extrusionOk="0">
                  <a:moveTo>
                    <a:pt x="0" y="0"/>
                  </a:moveTo>
                  <a:lnTo>
                    <a:pt x="0" y="778676"/>
                  </a:lnTo>
                  <a:lnTo>
                    <a:pt x="1013532" y="778676"/>
                  </a:lnTo>
                  <a:lnTo>
                    <a:pt x="1149502" y="0"/>
                  </a:lnTo>
                  <a:lnTo>
                    <a:pt x="0"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40" name="Google Shape;840;p110"/>
            <p:cNvSpPr/>
            <p:nvPr/>
          </p:nvSpPr>
          <p:spPr>
            <a:xfrm>
              <a:off x="3009900" y="934475"/>
              <a:ext cx="1295400" cy="778675"/>
            </a:xfrm>
            <a:custGeom>
              <a:avLst/>
              <a:gdLst/>
              <a:ahLst/>
              <a:cxnLst/>
              <a:rect l="l" t="t" r="r" b="b"/>
              <a:pathLst>
                <a:path w="1295400" h="778675" extrusionOk="0">
                  <a:moveTo>
                    <a:pt x="1159430" y="778676"/>
                  </a:moveTo>
                  <a:lnTo>
                    <a:pt x="1295400" y="0"/>
                  </a:lnTo>
                  <a:lnTo>
                    <a:pt x="0" y="0"/>
                  </a:lnTo>
                  <a:lnTo>
                    <a:pt x="0" y="778676"/>
                  </a:lnTo>
                  <a:lnTo>
                    <a:pt x="1159430" y="77867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41" name="Google Shape;841;p110"/>
            <p:cNvSpPr/>
            <p:nvPr/>
          </p:nvSpPr>
          <p:spPr>
            <a:xfrm>
              <a:off x="3009900" y="3422439"/>
              <a:ext cx="860920" cy="636235"/>
            </a:xfrm>
            <a:custGeom>
              <a:avLst/>
              <a:gdLst/>
              <a:ahLst/>
              <a:cxnLst/>
              <a:rect l="l" t="t" r="r" b="b"/>
              <a:pathLst>
                <a:path w="860920" h="636235" extrusionOk="0">
                  <a:moveTo>
                    <a:pt x="0" y="0"/>
                  </a:moveTo>
                  <a:lnTo>
                    <a:pt x="0" y="636235"/>
                  </a:lnTo>
                  <a:lnTo>
                    <a:pt x="749819" y="636235"/>
                  </a:lnTo>
                  <a:lnTo>
                    <a:pt x="860921" y="0"/>
                  </a:lnTo>
                  <a:lnTo>
                    <a:pt x="0"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42" name="Google Shape;842;p110"/>
            <p:cNvSpPr/>
            <p:nvPr/>
          </p:nvSpPr>
          <p:spPr>
            <a:xfrm>
              <a:off x="3009900" y="2605779"/>
              <a:ext cx="1003509" cy="759683"/>
            </a:xfrm>
            <a:custGeom>
              <a:avLst/>
              <a:gdLst/>
              <a:ahLst/>
              <a:cxnLst/>
              <a:rect l="l" t="t" r="r" b="b"/>
              <a:pathLst>
                <a:path w="1003509" h="759683" extrusionOk="0">
                  <a:moveTo>
                    <a:pt x="870849" y="759684"/>
                  </a:moveTo>
                  <a:lnTo>
                    <a:pt x="1003510" y="0"/>
                  </a:lnTo>
                  <a:lnTo>
                    <a:pt x="0" y="0"/>
                  </a:lnTo>
                  <a:lnTo>
                    <a:pt x="0" y="759684"/>
                  </a:lnTo>
                  <a:lnTo>
                    <a:pt x="870849" y="75968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grpSp>
      <p:sp>
        <p:nvSpPr>
          <p:cNvPr id="843" name="Google Shape;843;p110"/>
          <p:cNvSpPr txBox="1">
            <a:spLocks noGrp="1"/>
          </p:cNvSpPr>
          <p:nvPr>
            <p:ph type="subTitle" idx="1"/>
          </p:nvPr>
        </p:nvSpPr>
        <p:spPr>
          <a:xfrm>
            <a:off x="8656333" y="146303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844" name="Google Shape;844;p110"/>
          <p:cNvSpPr txBox="1">
            <a:spLocks noGrp="1"/>
          </p:cNvSpPr>
          <p:nvPr>
            <p:ph type="subTitle" idx="2"/>
          </p:nvPr>
        </p:nvSpPr>
        <p:spPr>
          <a:xfrm>
            <a:off x="8656333" y="1719067"/>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845" name="Google Shape;845;p110"/>
          <p:cNvSpPr txBox="1">
            <a:spLocks noGrp="1"/>
          </p:cNvSpPr>
          <p:nvPr>
            <p:ph type="subTitle" idx="3"/>
          </p:nvPr>
        </p:nvSpPr>
        <p:spPr>
          <a:xfrm>
            <a:off x="8656333" y="271881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846" name="Google Shape;846;p110"/>
          <p:cNvSpPr txBox="1">
            <a:spLocks noGrp="1"/>
          </p:cNvSpPr>
          <p:nvPr>
            <p:ph type="subTitle" idx="4"/>
          </p:nvPr>
        </p:nvSpPr>
        <p:spPr>
          <a:xfrm>
            <a:off x="8656333" y="2962656"/>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847" name="Google Shape;847;p110"/>
          <p:cNvSpPr txBox="1">
            <a:spLocks noGrp="1"/>
          </p:cNvSpPr>
          <p:nvPr>
            <p:ph type="subTitle" idx="5"/>
          </p:nvPr>
        </p:nvSpPr>
        <p:spPr>
          <a:xfrm>
            <a:off x="8656333" y="399897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848" name="Google Shape;848;p110"/>
          <p:cNvSpPr txBox="1">
            <a:spLocks noGrp="1"/>
          </p:cNvSpPr>
          <p:nvPr>
            <p:ph type="subTitle" idx="6"/>
          </p:nvPr>
        </p:nvSpPr>
        <p:spPr>
          <a:xfrm>
            <a:off x="8656333" y="4255008"/>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849" name="Google Shape;849;p110"/>
          <p:cNvSpPr txBox="1">
            <a:spLocks noGrp="1"/>
          </p:cNvSpPr>
          <p:nvPr>
            <p:ph type="subTitle" idx="7"/>
          </p:nvPr>
        </p:nvSpPr>
        <p:spPr>
          <a:xfrm>
            <a:off x="8656333" y="520598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850" name="Google Shape;850;p110"/>
          <p:cNvSpPr txBox="1">
            <a:spLocks noGrp="1"/>
          </p:cNvSpPr>
          <p:nvPr>
            <p:ph type="subTitle" idx="8"/>
          </p:nvPr>
        </p:nvSpPr>
        <p:spPr>
          <a:xfrm>
            <a:off x="8656333" y="5449824"/>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74377907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11. Content Slide | 40-60 Split | Chart Title">
  <p:cSld name="11. Content Slide | 40-60 Split | Chart Title">
    <p:bg>
      <p:bgPr>
        <a:solidFill>
          <a:schemeClr val="dk2"/>
        </a:solidFill>
        <a:effectLst/>
      </p:bgPr>
    </p:bg>
    <p:spTree>
      <p:nvGrpSpPr>
        <p:cNvPr id="1" name="Shape 851"/>
        <p:cNvGrpSpPr/>
        <p:nvPr/>
      </p:nvGrpSpPr>
      <p:grpSpPr>
        <a:xfrm>
          <a:off x="0" y="0"/>
          <a:ext cx="0" cy="0"/>
          <a:chOff x="0" y="0"/>
          <a:chExt cx="0" cy="0"/>
        </a:xfrm>
      </p:grpSpPr>
      <p:sp>
        <p:nvSpPr>
          <p:cNvPr id="852" name="Google Shape;852;p11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53" name="Google Shape;853;p111"/>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54" name="Google Shape;854;p11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855" name="Google Shape;855;p11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856" name="Google Shape;856;p111"/>
          <p:cNvSpPr txBox="1">
            <a:spLocks noGrp="1"/>
          </p:cNvSpPr>
          <p:nvPr>
            <p:ph type="subTitle" idx="1"/>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857" name="Google Shape;857;p111"/>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209738187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11. Content Slide | 40-60 Split | Chart Title | Long Copy">
  <p:cSld name="11. Content Slide | 40-60 Split | Chart Title | Long Copy">
    <p:bg>
      <p:bgPr>
        <a:solidFill>
          <a:schemeClr val="dk2"/>
        </a:solidFill>
        <a:effectLst/>
      </p:bgPr>
    </p:bg>
    <p:spTree>
      <p:nvGrpSpPr>
        <p:cNvPr id="1" name="Shape 858"/>
        <p:cNvGrpSpPr/>
        <p:nvPr/>
      </p:nvGrpSpPr>
      <p:grpSpPr>
        <a:xfrm>
          <a:off x="0" y="0"/>
          <a:ext cx="0" cy="0"/>
          <a:chOff x="0" y="0"/>
          <a:chExt cx="0" cy="0"/>
        </a:xfrm>
      </p:grpSpPr>
      <p:sp>
        <p:nvSpPr>
          <p:cNvPr id="859" name="Google Shape;859;p11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60" name="Google Shape;860;p112"/>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61" name="Google Shape;861;p11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862" name="Google Shape;862;p11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863" name="Google Shape;863;p112"/>
          <p:cNvSpPr txBox="1">
            <a:spLocks noGrp="1"/>
          </p:cNvSpPr>
          <p:nvPr>
            <p:ph type="subTitle" idx="1"/>
          </p:nvPr>
        </p:nvSpPr>
        <p:spPr>
          <a:xfrm>
            <a:off x="726833" y="2657856"/>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864" name="Google Shape;864;p112"/>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91398599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2 column w No subhead box">
    <p:spTree>
      <p:nvGrpSpPr>
        <p:cNvPr id="1" name=""/>
        <p:cNvGrpSpPr/>
        <p:nvPr/>
      </p:nvGrpSpPr>
      <p:grpSpPr>
        <a:xfrm>
          <a:off x="0" y="0"/>
          <a:ext cx="0" cy="0"/>
          <a:chOff x="0" y="0"/>
          <a:chExt cx="0" cy="0"/>
        </a:xfrm>
      </p:grpSpPr>
      <p:sp>
        <p:nvSpPr>
          <p:cNvPr id="5"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8" name="Text Placeholder 3"/>
          <p:cNvSpPr>
            <a:spLocks noGrp="1"/>
          </p:cNvSpPr>
          <p:nvPr>
            <p:ph type="body" sz="quarter" idx="13" hasCustomPrompt="1"/>
          </p:nvPr>
        </p:nvSpPr>
        <p:spPr>
          <a:xfrm>
            <a:off x="816451" y="1706880"/>
            <a:ext cx="10765972" cy="4158827"/>
          </a:xfrm>
          <a:prstGeom prst="rect">
            <a:avLst/>
          </a:prstGeom>
        </p:spPr>
        <p:txBody>
          <a:bodyPr vert="horz" numCol="2" spcCol="457200"/>
          <a:lstStyle>
            <a:lvl1pPr marL="0" marR="0" indent="0" algn="l" defTabSz="457133" rtl="0" eaLnBrk="1" fontAlgn="auto" latinLnBrk="0" hangingPunct="1">
              <a:lnSpc>
                <a:spcPts val="1780"/>
              </a:lnSpc>
              <a:spcBef>
                <a:spcPts val="0"/>
              </a:spcBef>
              <a:spcAft>
                <a:spcPts val="1200"/>
              </a:spcAft>
              <a:buClrTx/>
              <a:buSzTx/>
              <a:buFont typeface="Arial"/>
              <a:buNone/>
              <a:tabLst/>
              <a:defRPr lang="en-US" sz="1100" b="0" i="0">
                <a:solidFill>
                  <a:schemeClr val="tx1">
                    <a:lumMod val="65000"/>
                    <a:lumOff val="35000"/>
                  </a:schemeClr>
                </a:solidFill>
                <a:effectLst/>
                <a:latin typeface="Arial" charset="0"/>
                <a:ea typeface="Arial" charset="0"/>
                <a:cs typeface="Arial" charset="0"/>
              </a:defRPr>
            </a:lvl1pPr>
          </a:lstStyle>
          <a:p>
            <a:pPr lvl="0"/>
            <a:r>
              <a:rPr lang="en-US"/>
              <a:t>Click to add text</a:t>
            </a:r>
          </a:p>
        </p:txBody>
      </p:sp>
      <p:sp>
        <p:nvSpPr>
          <p:cNvPr id="10"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380987425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04. Split Slide B | Multi Purpose Text Gesture | 1 Cyan">
  <p:cSld name="04. Split Slide B | Multi Purpose Text Gesture | 1 Cyan">
    <p:bg>
      <p:bgPr>
        <a:solidFill>
          <a:schemeClr val="accent3"/>
        </a:solidFill>
        <a:effectLst/>
      </p:bgPr>
    </p:bg>
    <p:spTree>
      <p:nvGrpSpPr>
        <p:cNvPr id="1" name="Shape 865"/>
        <p:cNvGrpSpPr/>
        <p:nvPr/>
      </p:nvGrpSpPr>
      <p:grpSpPr>
        <a:xfrm>
          <a:off x="0" y="0"/>
          <a:ext cx="0" cy="0"/>
          <a:chOff x="0" y="0"/>
          <a:chExt cx="0" cy="0"/>
        </a:xfrm>
      </p:grpSpPr>
      <p:sp>
        <p:nvSpPr>
          <p:cNvPr id="866" name="Google Shape;866;p113"/>
          <p:cNvSpPr/>
          <p:nvPr/>
        </p:nvSpPr>
        <p:spPr>
          <a:xfrm>
            <a:off x="1007233" y="2372600"/>
            <a:ext cx="4425432" cy="44854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867" name="Google Shape;867;p113"/>
          <p:cNvSpPr/>
          <p:nvPr/>
        </p:nvSpPr>
        <p:spPr>
          <a:xfrm>
            <a:off x="4362700" y="2523900"/>
            <a:ext cx="970400" cy="6468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868" name="Google Shape;868;p113"/>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69" name="Google Shape;869;p11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870" name="Google Shape;870;p11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71" name="Google Shape;871;p113"/>
          <p:cNvSpPr txBox="1">
            <a:spLocks noGrp="1"/>
          </p:cNvSpPr>
          <p:nvPr>
            <p:ph type="body" idx="1"/>
          </p:nvPr>
        </p:nvSpPr>
        <p:spPr>
          <a:xfrm>
            <a:off x="5904000" y="649734"/>
            <a:ext cx="556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pic>
        <p:nvPicPr>
          <p:cNvPr id="872" name="Google Shape;872;p113"/>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65477407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04. Split Slide B | Multi Purpose Text Gesture | 1 Deep Magenta">
  <p:cSld name="04. Split Slide B | Multi Purpose Text Gesture | 1 Deep Magenta">
    <p:bg>
      <p:bgPr>
        <a:solidFill>
          <a:srgbClr val="32062C"/>
        </a:solidFill>
        <a:effectLst/>
      </p:bgPr>
    </p:bg>
    <p:spTree>
      <p:nvGrpSpPr>
        <p:cNvPr id="1" name="Shape 873"/>
        <p:cNvGrpSpPr/>
        <p:nvPr/>
      </p:nvGrpSpPr>
      <p:grpSpPr>
        <a:xfrm>
          <a:off x="0" y="0"/>
          <a:ext cx="0" cy="0"/>
          <a:chOff x="0" y="0"/>
          <a:chExt cx="0" cy="0"/>
        </a:xfrm>
      </p:grpSpPr>
      <p:sp>
        <p:nvSpPr>
          <p:cNvPr id="874" name="Google Shape;874;p11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75" name="Google Shape;875;p114"/>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876" name="Google Shape;876;p114"/>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77" name="Google Shape;877;p11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878" name="Google Shape;878;p114"/>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879" name="Google Shape;879;p114"/>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146902618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04. Split Slide B | Multi Purpose Text Gesture | 2 Deep Magenta">
  <p:cSld name="04. Split Slide B | Multi Purpose Text Gesture | 2 Deep Magenta">
    <p:bg>
      <p:bgPr>
        <a:solidFill>
          <a:srgbClr val="32062C"/>
        </a:solidFill>
        <a:effectLst/>
      </p:bgPr>
    </p:bg>
    <p:spTree>
      <p:nvGrpSpPr>
        <p:cNvPr id="1" name="Shape 880"/>
        <p:cNvGrpSpPr/>
        <p:nvPr/>
      </p:nvGrpSpPr>
      <p:grpSpPr>
        <a:xfrm>
          <a:off x="0" y="0"/>
          <a:ext cx="0" cy="0"/>
          <a:chOff x="0" y="0"/>
          <a:chExt cx="0" cy="0"/>
        </a:xfrm>
      </p:grpSpPr>
      <p:sp>
        <p:nvSpPr>
          <p:cNvPr id="881" name="Google Shape;881;p11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82" name="Google Shape;882;p115"/>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883" name="Google Shape;883;p115"/>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84" name="Google Shape;884;p11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885" name="Google Shape;885;p115"/>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886" name="Google Shape;886;p115"/>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210248753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04. Split Slide B | Multi Purpose Text Gesture | 2  Blue">
  <p:cSld name="04. Split Slide B | Multi Purpose Text Gesture | 2  Blue">
    <p:bg>
      <p:bgPr>
        <a:solidFill>
          <a:schemeClr val="accent6"/>
        </a:solidFill>
        <a:effectLst/>
      </p:bgPr>
    </p:bg>
    <p:spTree>
      <p:nvGrpSpPr>
        <p:cNvPr id="1" name="Shape 887"/>
        <p:cNvGrpSpPr/>
        <p:nvPr/>
      </p:nvGrpSpPr>
      <p:grpSpPr>
        <a:xfrm>
          <a:off x="0" y="0"/>
          <a:ext cx="0" cy="0"/>
          <a:chOff x="0" y="0"/>
          <a:chExt cx="0" cy="0"/>
        </a:xfrm>
      </p:grpSpPr>
      <p:sp>
        <p:nvSpPr>
          <p:cNvPr id="888" name="Google Shape;888;p11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89" name="Google Shape;889;p116"/>
          <p:cNvSpPr txBox="1">
            <a:spLocks noGrp="1"/>
          </p:cNvSpPr>
          <p:nvPr>
            <p:ph type="body" idx="1"/>
          </p:nvPr>
        </p:nvSpPr>
        <p:spPr>
          <a:xfrm>
            <a:off x="5900928" y="649734"/>
            <a:ext cx="55380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890" name="Google Shape;890;p116"/>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91" name="Google Shape;891;p11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892" name="Google Shape;892;p116"/>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893" name="Google Shape;893;p116"/>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364899818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04. Split Slide B | Multi Purpose Text Gesture | 2 Cyan">
  <p:cSld name="04. Split Slide B | Multi Purpose Text Gesture | 2 Cyan">
    <p:bg>
      <p:bgPr>
        <a:solidFill>
          <a:schemeClr val="accent3"/>
        </a:solidFill>
        <a:effectLst/>
      </p:bgPr>
    </p:bg>
    <p:spTree>
      <p:nvGrpSpPr>
        <p:cNvPr id="1" name="Shape 894"/>
        <p:cNvGrpSpPr/>
        <p:nvPr/>
      </p:nvGrpSpPr>
      <p:grpSpPr>
        <a:xfrm>
          <a:off x="0" y="0"/>
          <a:ext cx="0" cy="0"/>
          <a:chOff x="0" y="0"/>
          <a:chExt cx="0" cy="0"/>
        </a:xfrm>
      </p:grpSpPr>
      <p:sp>
        <p:nvSpPr>
          <p:cNvPr id="895" name="Google Shape;895;p11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896" name="Google Shape;896;p117"/>
          <p:cNvSpPr txBox="1">
            <a:spLocks noGrp="1"/>
          </p:cNvSpPr>
          <p:nvPr>
            <p:ph type="body" idx="1"/>
          </p:nvPr>
        </p:nvSpPr>
        <p:spPr>
          <a:xfrm>
            <a:off x="5900928" y="649734"/>
            <a:ext cx="55496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897" name="Google Shape;897;p117"/>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898" name="Google Shape;898;p11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899" name="Google Shape;899;p11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900" name="Google Shape;900;p117"/>
          <p:cNvSpPr/>
          <p:nvPr/>
        </p:nvSpPr>
        <p:spPr>
          <a:xfrm>
            <a:off x="838134" y="3751767"/>
            <a:ext cx="3429069" cy="310623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833784172"/>
      </p:ext>
    </p:extLst>
  </p:cSld>
  <p:clrMapOvr>
    <a:masterClrMapping/>
  </p:clrMapOvr>
  <p:extLst>
    <p:ext uri="{DCECCB84-F9BA-43D5-87BE-67443E8EF086}">
      <p15:sldGuideLst xmlns:p15="http://schemas.microsoft.com/office/powerpoint/2012/main">
        <p15:guide id="1" pos="5760">
          <p15:clr>
            <a:srgbClr val="FA7B17"/>
          </p15:clr>
        </p15:guide>
        <p15:guide id="2" pos="72">
          <p15:clr>
            <a:srgbClr val="FA7B17"/>
          </p15:clr>
        </p15:guide>
      </p15:sldGuideLst>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04. Split Slide B | Multi Purpose Text Gesture | 1 Blue">
  <p:cSld name="04. Split Slide B | Multi Purpose Text Gesture | 1 Blue">
    <p:bg>
      <p:bgPr>
        <a:solidFill>
          <a:schemeClr val="accent6"/>
        </a:solidFill>
        <a:effectLst/>
      </p:bgPr>
    </p:bg>
    <p:spTree>
      <p:nvGrpSpPr>
        <p:cNvPr id="1" name="Shape 901"/>
        <p:cNvGrpSpPr/>
        <p:nvPr/>
      </p:nvGrpSpPr>
      <p:grpSpPr>
        <a:xfrm>
          <a:off x="0" y="0"/>
          <a:ext cx="0" cy="0"/>
          <a:chOff x="0" y="0"/>
          <a:chExt cx="0" cy="0"/>
        </a:xfrm>
      </p:grpSpPr>
      <p:sp>
        <p:nvSpPr>
          <p:cNvPr id="902" name="Google Shape;902;p11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903" name="Google Shape;903;p118"/>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904" name="Google Shape;904;p118"/>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905" name="Google Shape;905;p11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906" name="Google Shape;906;p118"/>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907" name="Google Shape;907;p118"/>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325783301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04. Split Slide B | Multi Purpose Text Gesture | 3 Blue">
  <p:cSld name="04. Split Slide B | Multi Purpose Text Gesture | 3 Blue">
    <p:bg>
      <p:bgPr>
        <a:solidFill>
          <a:schemeClr val="accent6"/>
        </a:solidFill>
        <a:effectLst/>
      </p:bgPr>
    </p:bg>
    <p:spTree>
      <p:nvGrpSpPr>
        <p:cNvPr id="1" name="Shape 908"/>
        <p:cNvGrpSpPr/>
        <p:nvPr/>
      </p:nvGrpSpPr>
      <p:grpSpPr>
        <a:xfrm>
          <a:off x="0" y="0"/>
          <a:ext cx="0" cy="0"/>
          <a:chOff x="0" y="0"/>
          <a:chExt cx="0" cy="0"/>
        </a:xfrm>
      </p:grpSpPr>
      <p:sp>
        <p:nvSpPr>
          <p:cNvPr id="909" name="Google Shape;909;p11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910" name="Google Shape;910;p119"/>
          <p:cNvSpPr txBox="1">
            <a:spLocks noGrp="1"/>
          </p:cNvSpPr>
          <p:nvPr>
            <p:ph type="body" idx="1"/>
          </p:nvPr>
        </p:nvSpPr>
        <p:spPr>
          <a:xfrm>
            <a:off x="5900928" y="649734"/>
            <a:ext cx="55380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911" name="Google Shape;911;p119"/>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912" name="Google Shape;912;p11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913" name="Google Shape;913;p11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914" name="Google Shape;914;p119"/>
          <p:cNvSpPr/>
          <p:nvPr/>
        </p:nvSpPr>
        <p:spPr>
          <a:xfrm>
            <a:off x="1" y="3843834"/>
            <a:ext cx="4149535" cy="2417645"/>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46474394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04. Split Slide B | Multi Purpose Text Gesture | 3 Deep Magenta">
  <p:cSld name="04. Split Slide B | Multi Purpose Text Gesture | 3 Deep Magenta">
    <p:bg>
      <p:bgPr>
        <a:solidFill>
          <a:srgbClr val="32062C"/>
        </a:solidFill>
        <a:effectLst/>
      </p:bgPr>
    </p:bg>
    <p:spTree>
      <p:nvGrpSpPr>
        <p:cNvPr id="1" name="Shape 915"/>
        <p:cNvGrpSpPr/>
        <p:nvPr/>
      </p:nvGrpSpPr>
      <p:grpSpPr>
        <a:xfrm>
          <a:off x="0" y="0"/>
          <a:ext cx="0" cy="0"/>
          <a:chOff x="0" y="0"/>
          <a:chExt cx="0" cy="0"/>
        </a:xfrm>
      </p:grpSpPr>
      <p:sp>
        <p:nvSpPr>
          <p:cNvPr id="916" name="Google Shape;916;p12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917" name="Google Shape;917;p120"/>
          <p:cNvSpPr txBox="1">
            <a:spLocks noGrp="1"/>
          </p:cNvSpPr>
          <p:nvPr>
            <p:ph type="body" idx="1"/>
          </p:nvPr>
        </p:nvSpPr>
        <p:spPr>
          <a:xfrm>
            <a:off x="5904000" y="649734"/>
            <a:ext cx="556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918" name="Google Shape;918;p120"/>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919" name="Google Shape;919;p12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920" name="Google Shape;920;p12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921" name="Google Shape;921;p120"/>
          <p:cNvSpPr/>
          <p:nvPr/>
        </p:nvSpPr>
        <p:spPr>
          <a:xfrm>
            <a:off x="1" y="3843834"/>
            <a:ext cx="4149535" cy="2417645"/>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74543054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04. Split Slide B | Multi Purpose Text Gesture | 3 Cyan">
  <p:cSld name="04. Split Slide B | Multi Purpose Text Gesture | 3 Cyan">
    <p:bg>
      <p:bgPr>
        <a:solidFill>
          <a:schemeClr val="accent3"/>
        </a:solidFill>
        <a:effectLst/>
      </p:bgPr>
    </p:bg>
    <p:spTree>
      <p:nvGrpSpPr>
        <p:cNvPr id="1" name="Shape 922"/>
        <p:cNvGrpSpPr/>
        <p:nvPr/>
      </p:nvGrpSpPr>
      <p:grpSpPr>
        <a:xfrm>
          <a:off x="0" y="0"/>
          <a:ext cx="0" cy="0"/>
          <a:chOff x="0" y="0"/>
          <a:chExt cx="0" cy="0"/>
        </a:xfrm>
      </p:grpSpPr>
      <p:sp>
        <p:nvSpPr>
          <p:cNvPr id="923" name="Google Shape;923;p12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924" name="Google Shape;924;p121"/>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925" name="Google Shape;925;p121"/>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926" name="Google Shape;926;p12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927" name="Google Shape;927;p12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928" name="Google Shape;928;p121"/>
          <p:cNvSpPr/>
          <p:nvPr/>
        </p:nvSpPr>
        <p:spPr>
          <a:xfrm>
            <a:off x="1" y="4305968"/>
            <a:ext cx="4267199" cy="2417633"/>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427916859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1. Cover Slide A1 Lime">
  <p:cSld name="1. Cover Slide A1 Lime">
    <p:spTree>
      <p:nvGrpSpPr>
        <p:cNvPr id="1" name="Shape 929"/>
        <p:cNvGrpSpPr/>
        <p:nvPr/>
      </p:nvGrpSpPr>
      <p:grpSpPr>
        <a:xfrm>
          <a:off x="0" y="0"/>
          <a:ext cx="0" cy="0"/>
          <a:chOff x="0" y="0"/>
          <a:chExt cx="0" cy="0"/>
        </a:xfrm>
      </p:grpSpPr>
      <p:sp>
        <p:nvSpPr>
          <p:cNvPr id="930" name="Google Shape;930;p122"/>
          <p:cNvSpPr/>
          <p:nvPr/>
        </p:nvSpPr>
        <p:spPr>
          <a:xfrm>
            <a:off x="5520100" y="211801"/>
            <a:ext cx="6314467" cy="6327668"/>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31" name="Google Shape;931;p122"/>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932" name="Google Shape;932;p122"/>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33" name="Google Shape;933;p122"/>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934" name="Google Shape;934;p122"/>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40098720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Double Line Header_Subhead box List text">
    <p:spTree>
      <p:nvGrpSpPr>
        <p:cNvPr id="1" name=""/>
        <p:cNvGrpSpPr/>
        <p:nvPr/>
      </p:nvGrpSpPr>
      <p:grpSpPr>
        <a:xfrm>
          <a:off x="0" y="0"/>
          <a:ext cx="0" cy="0"/>
          <a:chOff x="0" y="0"/>
          <a:chExt cx="0" cy="0"/>
        </a:xfrm>
      </p:grpSpPr>
      <p:sp>
        <p:nvSpPr>
          <p:cNvPr id="8" name="Text Placeholder 3"/>
          <p:cNvSpPr>
            <a:spLocks noGrp="1"/>
          </p:cNvSpPr>
          <p:nvPr>
            <p:ph type="body" sz="quarter" idx="13" hasCustomPrompt="1"/>
          </p:nvPr>
        </p:nvSpPr>
        <p:spPr>
          <a:xfrm>
            <a:off x="816451" y="2133600"/>
            <a:ext cx="10765972" cy="3714311"/>
          </a:xfrm>
          <a:prstGeom prst="rect">
            <a:avLst/>
          </a:prstGeom>
        </p:spPr>
        <p:txBody>
          <a:bodyPr vert="horz" numCol="2" spcCol="457200"/>
          <a:lstStyle>
            <a:lvl1pPr marL="0" marR="0" indent="0" algn="l" defTabSz="457133" rtl="0" eaLnBrk="1" fontAlgn="auto" latinLnBrk="0" hangingPunct="1">
              <a:lnSpc>
                <a:spcPts val="1780"/>
              </a:lnSpc>
              <a:spcBef>
                <a:spcPts val="0"/>
              </a:spcBef>
              <a:spcAft>
                <a:spcPts val="1200"/>
              </a:spcAft>
              <a:buClrTx/>
              <a:buSzTx/>
              <a:buFont typeface="Arial"/>
              <a:buNone/>
              <a:tabLst/>
              <a:defRPr lang="en-US" sz="1300" b="0" i="0">
                <a:solidFill>
                  <a:schemeClr val="tx1">
                    <a:lumMod val="65000"/>
                    <a:lumOff val="35000"/>
                  </a:schemeClr>
                </a:solidFill>
                <a:effectLst/>
                <a:latin typeface="Arial" charset="0"/>
                <a:ea typeface="Arial" charset="0"/>
                <a:cs typeface="Arial" charset="0"/>
              </a:defRPr>
            </a:lvl1pPr>
            <a:lvl2pPr>
              <a:defRPr sz="1100">
                <a:solidFill>
                  <a:srgbClr val="595959"/>
                </a:solidFill>
              </a:defRPr>
            </a:lvl2pPr>
            <a:lvl3pPr>
              <a:defRPr sz="1100">
                <a:solidFill>
                  <a:srgbClr val="595959"/>
                </a:solidFill>
              </a:defRPr>
            </a:lvl3pPr>
            <a:lvl4pPr>
              <a:defRPr sz="1100">
                <a:solidFill>
                  <a:srgbClr val="595959"/>
                </a:solidFill>
              </a:defRPr>
            </a:lvl4pPr>
            <a:lvl5pPr>
              <a:defRPr sz="1100">
                <a:solidFill>
                  <a:srgbClr val="595959"/>
                </a:solidFill>
              </a:defRPr>
            </a:lvl5pPr>
          </a:lstStyle>
          <a:p>
            <a:pPr lvl="1"/>
            <a:r>
              <a:rPr lang="en-US"/>
              <a:t>Click to add text</a:t>
            </a:r>
          </a:p>
        </p:txBody>
      </p:sp>
      <p:sp>
        <p:nvSpPr>
          <p:cNvPr id="7"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11" name="Text Placeholder 2"/>
          <p:cNvSpPr>
            <a:spLocks noGrp="1"/>
          </p:cNvSpPr>
          <p:nvPr>
            <p:ph type="body" sz="quarter" idx="15" hasCustomPrompt="1"/>
          </p:nvPr>
        </p:nvSpPr>
        <p:spPr>
          <a:xfrm>
            <a:off x="817036" y="1584963"/>
            <a:ext cx="10765367" cy="519113"/>
          </a:xfrm>
          <a:prstGeom prst="rect">
            <a:avLst/>
          </a:prstGeom>
        </p:spPr>
        <p:txBody>
          <a:bodyPr anchor="ctr" anchorCtr="0"/>
          <a:lstStyle>
            <a:lvl1pPr marL="0" indent="0" algn="l">
              <a:buNone/>
              <a:defRPr sz="1500" b="0" i="0">
                <a:solidFill>
                  <a:srgbClr val="7F7F7F"/>
                </a:solidFill>
                <a:latin typeface="Arial" charset="0"/>
                <a:ea typeface="Arial" charset="0"/>
                <a:cs typeface="Arial" charset="0"/>
              </a:defRPr>
            </a:lvl1pPr>
          </a:lstStyle>
          <a:p>
            <a:pPr lvl="0"/>
            <a:r>
              <a:rPr lang="en-US"/>
              <a:t>Click to add text</a:t>
            </a:r>
          </a:p>
        </p:txBody>
      </p:sp>
      <p:sp>
        <p:nvSpPr>
          <p:cNvPr id="10"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273934820"/>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1. Cover Slide A4 White">
  <p:cSld name="1. Cover Slide A4 White">
    <p:spTree>
      <p:nvGrpSpPr>
        <p:cNvPr id="1" name="Shape 935"/>
        <p:cNvGrpSpPr/>
        <p:nvPr/>
      </p:nvGrpSpPr>
      <p:grpSpPr>
        <a:xfrm>
          <a:off x="0" y="0"/>
          <a:ext cx="0" cy="0"/>
          <a:chOff x="0" y="0"/>
          <a:chExt cx="0" cy="0"/>
        </a:xfrm>
      </p:grpSpPr>
      <p:sp>
        <p:nvSpPr>
          <p:cNvPr id="936" name="Google Shape;936;p123"/>
          <p:cNvSpPr/>
          <p:nvPr/>
        </p:nvSpPr>
        <p:spPr>
          <a:xfrm>
            <a:off x="5830201" y="238267"/>
            <a:ext cx="5927500" cy="64071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37" name="Google Shape;937;p123"/>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938" name="Google Shape;938;p123"/>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39" name="Google Shape;939;p123"/>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940" name="Google Shape;940;p123"/>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04635470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1. Cover Slide A2 Purple">
  <p:cSld name="1. Cover Slide A2 Purple">
    <p:bg>
      <p:bgPr>
        <a:solidFill>
          <a:schemeClr val="accent4"/>
        </a:solidFill>
        <a:effectLst/>
      </p:bgPr>
    </p:bg>
    <p:spTree>
      <p:nvGrpSpPr>
        <p:cNvPr id="1" name="Shape 941"/>
        <p:cNvGrpSpPr/>
        <p:nvPr/>
      </p:nvGrpSpPr>
      <p:grpSpPr>
        <a:xfrm>
          <a:off x="0" y="0"/>
          <a:ext cx="0" cy="0"/>
          <a:chOff x="0" y="0"/>
          <a:chExt cx="0" cy="0"/>
        </a:xfrm>
      </p:grpSpPr>
      <p:sp>
        <p:nvSpPr>
          <p:cNvPr id="942" name="Google Shape;942;p124"/>
          <p:cNvSpPr/>
          <p:nvPr/>
        </p:nvSpPr>
        <p:spPr>
          <a:xfrm>
            <a:off x="2532467" y="544633"/>
            <a:ext cx="9104268" cy="60724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43" name="Google Shape;943;p124"/>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944" name="Google Shape;944;p124"/>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945" name="Google Shape;945;p124"/>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
        <p:nvSpPr>
          <p:cNvPr id="946" name="Google Shape;946;p124"/>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402855921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1. Cover Slide A3 Nori">
  <p:cSld name="1. Cover Slide A3 Nori">
    <p:bg>
      <p:bgPr>
        <a:solidFill>
          <a:schemeClr val="accent4"/>
        </a:solidFill>
        <a:effectLst/>
      </p:bgPr>
    </p:bg>
    <p:spTree>
      <p:nvGrpSpPr>
        <p:cNvPr id="1" name="Shape 947"/>
        <p:cNvGrpSpPr/>
        <p:nvPr/>
      </p:nvGrpSpPr>
      <p:grpSpPr>
        <a:xfrm>
          <a:off x="0" y="0"/>
          <a:ext cx="0" cy="0"/>
          <a:chOff x="0" y="0"/>
          <a:chExt cx="0" cy="0"/>
        </a:xfrm>
      </p:grpSpPr>
      <p:sp>
        <p:nvSpPr>
          <p:cNvPr id="948" name="Google Shape;948;p125"/>
          <p:cNvSpPr/>
          <p:nvPr/>
        </p:nvSpPr>
        <p:spPr>
          <a:xfrm>
            <a:off x="2256300" y="6116"/>
            <a:ext cx="9946368" cy="68640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49" name="Google Shape;949;p125"/>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950" name="Google Shape;950;p125"/>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951" name="Google Shape;951;p125"/>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
        <p:nvSpPr>
          <p:cNvPr id="952" name="Google Shape;952;p125"/>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37235398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1. Cover Slide C1 Lime">
  <p:cSld name="1. Cover Slide C1 Lime">
    <p:spTree>
      <p:nvGrpSpPr>
        <p:cNvPr id="1" name="Shape 953"/>
        <p:cNvGrpSpPr/>
        <p:nvPr/>
      </p:nvGrpSpPr>
      <p:grpSpPr>
        <a:xfrm>
          <a:off x="0" y="0"/>
          <a:ext cx="0" cy="0"/>
          <a:chOff x="0" y="0"/>
          <a:chExt cx="0" cy="0"/>
        </a:xfrm>
      </p:grpSpPr>
      <p:sp>
        <p:nvSpPr>
          <p:cNvPr id="954" name="Google Shape;954;p126"/>
          <p:cNvSpPr/>
          <p:nvPr/>
        </p:nvSpPr>
        <p:spPr>
          <a:xfrm>
            <a:off x="1" y="1"/>
            <a:ext cx="12192004" cy="6857996"/>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55" name="Google Shape;955;p126"/>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rgbClr val="D3FB5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956" name="Google Shape;956;p126"/>
          <p:cNvSpPr/>
          <p:nvPr/>
        </p:nvSpPr>
        <p:spPr>
          <a:xfrm>
            <a:off x="726833" y="730500"/>
            <a:ext cx="1529467" cy="304667"/>
          </a:xfrm>
          <a:prstGeom prst="rect">
            <a:avLst/>
          </a:prstGeom>
          <a:noFill/>
          <a:ln>
            <a:noFill/>
          </a:ln>
          <a:effectLst>
            <a:outerShdw blurRad="542925" dist="19050" dir="5400000" algn="bl" rotWithShape="0">
              <a:srgbClr val="000000">
                <a:alpha val="29411"/>
              </a:srgbClr>
            </a:outerShdw>
          </a:effectLst>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57" name="Google Shape;957;p126"/>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58" name="Google Shape;958;p126"/>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232701572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1. Cover Slide C2 Cyan">
  <p:cSld name="1. Cover Slide C2 Cyan">
    <p:spTree>
      <p:nvGrpSpPr>
        <p:cNvPr id="1" name="Shape 959"/>
        <p:cNvGrpSpPr/>
        <p:nvPr/>
      </p:nvGrpSpPr>
      <p:grpSpPr>
        <a:xfrm>
          <a:off x="0" y="0"/>
          <a:ext cx="0" cy="0"/>
          <a:chOff x="0" y="0"/>
          <a:chExt cx="0" cy="0"/>
        </a:xfrm>
      </p:grpSpPr>
      <p:sp>
        <p:nvSpPr>
          <p:cNvPr id="960" name="Google Shape;960;p127"/>
          <p:cNvSpPr/>
          <p:nvPr/>
        </p:nvSpPr>
        <p:spPr>
          <a:xfrm>
            <a:off x="1" y="1"/>
            <a:ext cx="12192004" cy="6857996"/>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61" name="Google Shape;961;p127"/>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962" name="Google Shape;962;p127"/>
          <p:cNvSpPr/>
          <p:nvPr/>
        </p:nvSpPr>
        <p:spPr>
          <a:xfrm>
            <a:off x="726833" y="730500"/>
            <a:ext cx="1529467" cy="304667"/>
          </a:xfrm>
          <a:prstGeom prst="rect">
            <a:avLst/>
          </a:prstGeom>
          <a:noFill/>
          <a:ln>
            <a:noFill/>
          </a:ln>
          <a:effectLst>
            <a:outerShdw blurRad="542925" dist="19050" dir="5400000" algn="bl" rotWithShape="0">
              <a:srgbClr val="000000">
                <a:alpha val="29411"/>
              </a:srgbClr>
            </a:outerShdw>
          </a:effectLst>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63" name="Google Shape;963;p127"/>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4" name="Google Shape;964;p127"/>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612603276"/>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1. Cover Slide C3 Nori">
  <p:cSld name="1. Cover Slide C3 Nori">
    <p:spTree>
      <p:nvGrpSpPr>
        <p:cNvPr id="1" name="Shape 965"/>
        <p:cNvGrpSpPr/>
        <p:nvPr/>
      </p:nvGrpSpPr>
      <p:grpSpPr>
        <a:xfrm>
          <a:off x="0" y="0"/>
          <a:ext cx="0" cy="0"/>
          <a:chOff x="0" y="0"/>
          <a:chExt cx="0" cy="0"/>
        </a:xfrm>
      </p:grpSpPr>
      <p:sp>
        <p:nvSpPr>
          <p:cNvPr id="966" name="Google Shape;966;p128"/>
          <p:cNvSpPr/>
          <p:nvPr/>
        </p:nvSpPr>
        <p:spPr>
          <a:xfrm>
            <a:off x="1" y="1"/>
            <a:ext cx="12192004" cy="6857996"/>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67" name="Google Shape;967;p128"/>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968" name="Google Shape;968;p128"/>
          <p:cNvSpPr/>
          <p:nvPr/>
        </p:nvSpPr>
        <p:spPr>
          <a:xfrm>
            <a:off x="726833" y="730500"/>
            <a:ext cx="1529467" cy="304667"/>
          </a:xfrm>
          <a:prstGeom prst="rect">
            <a:avLst/>
          </a:prstGeom>
          <a:noFill/>
          <a:ln>
            <a:noFill/>
          </a:ln>
          <a:effectLst>
            <a:outerShdw blurRad="542925" dist="19050" dir="5400000" algn="bl" rotWithShape="0">
              <a:srgbClr val="000000">
                <a:alpha val="29411"/>
              </a:srgbClr>
            </a:outerShdw>
          </a:effectLst>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69" name="Google Shape;969;p128"/>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970" name="Google Shape;970;p128"/>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80065627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1. Cover Slide C4 White">
  <p:cSld name="1. Cover Slide C4 White">
    <p:spTree>
      <p:nvGrpSpPr>
        <p:cNvPr id="1" name="Shape 971"/>
        <p:cNvGrpSpPr/>
        <p:nvPr/>
      </p:nvGrpSpPr>
      <p:grpSpPr>
        <a:xfrm>
          <a:off x="0" y="0"/>
          <a:ext cx="0" cy="0"/>
          <a:chOff x="0" y="0"/>
          <a:chExt cx="0" cy="0"/>
        </a:xfrm>
      </p:grpSpPr>
      <p:sp>
        <p:nvSpPr>
          <p:cNvPr id="972" name="Google Shape;972;p129"/>
          <p:cNvSpPr/>
          <p:nvPr/>
        </p:nvSpPr>
        <p:spPr>
          <a:xfrm>
            <a:off x="1" y="1"/>
            <a:ext cx="12192004" cy="6857996"/>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73" name="Google Shape;973;p129"/>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lt1"/>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974" name="Google Shape;974;p129"/>
          <p:cNvSpPr/>
          <p:nvPr/>
        </p:nvSpPr>
        <p:spPr>
          <a:xfrm>
            <a:off x="726833" y="730500"/>
            <a:ext cx="1529467" cy="304667"/>
          </a:xfrm>
          <a:prstGeom prst="rect">
            <a:avLst/>
          </a:prstGeom>
          <a:noFill/>
          <a:ln>
            <a:noFill/>
          </a:ln>
          <a:effectLst>
            <a:outerShdw blurRad="542925" dist="19050" dir="5400000" algn="bl" rotWithShape="0">
              <a:srgbClr val="000000">
                <a:alpha val="29411"/>
              </a:srgbClr>
            </a:outerShdw>
          </a:effectLst>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75" name="Google Shape;975;p129"/>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6" name="Google Shape;976;p129"/>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220180096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1. Cover Slide H1 Nori">
  <p:cSld name="1. Cover Slide H1 Nori">
    <p:bg>
      <p:bgPr>
        <a:solidFill>
          <a:schemeClr val="accent2"/>
        </a:solidFill>
        <a:effectLst/>
      </p:bgPr>
    </p:bg>
    <p:spTree>
      <p:nvGrpSpPr>
        <p:cNvPr id="1" name="Shape 977"/>
        <p:cNvGrpSpPr/>
        <p:nvPr/>
      </p:nvGrpSpPr>
      <p:grpSpPr>
        <a:xfrm>
          <a:off x="0" y="0"/>
          <a:ext cx="0" cy="0"/>
          <a:chOff x="0" y="0"/>
          <a:chExt cx="0" cy="0"/>
        </a:xfrm>
      </p:grpSpPr>
      <p:sp>
        <p:nvSpPr>
          <p:cNvPr id="978" name="Google Shape;978;p130"/>
          <p:cNvSpPr/>
          <p:nvPr/>
        </p:nvSpPr>
        <p:spPr>
          <a:xfrm>
            <a:off x="6976767" y="-2033"/>
            <a:ext cx="5215232" cy="6861568"/>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79" name="Google Shape;979;p130"/>
          <p:cNvSpPr/>
          <p:nvPr/>
        </p:nvSpPr>
        <p:spPr>
          <a:xfrm>
            <a:off x="2527751"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2"/>
          </a:solidFill>
          <a:ln>
            <a:noFill/>
          </a:ln>
        </p:spPr>
      </p:sp>
      <p:pic>
        <p:nvPicPr>
          <p:cNvPr id="980" name="Google Shape;980;p130"/>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981" name="Google Shape;981;p130"/>
          <p:cNvSpPr txBox="1">
            <a:spLocks noGrp="1"/>
          </p:cNvSpPr>
          <p:nvPr>
            <p:ph type="title"/>
          </p:nvPr>
        </p:nvSpPr>
        <p:spPr>
          <a:xfrm>
            <a:off x="726833" y="4810067"/>
            <a:ext cx="6096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982" name="Google Shape;982;p130"/>
          <p:cNvSpPr txBox="1">
            <a:spLocks noGrp="1"/>
          </p:cNvSpPr>
          <p:nvPr>
            <p:ph type="subTitle" idx="1"/>
          </p:nvPr>
        </p:nvSpPr>
        <p:spPr>
          <a:xfrm>
            <a:off x="731533" y="5968700"/>
            <a:ext cx="609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60085625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1. Cover Slide H2 Purple">
  <p:cSld name="1. Cover Slide H2 Purple">
    <p:bg>
      <p:bgPr>
        <a:solidFill>
          <a:schemeClr val="accent4"/>
        </a:solidFill>
        <a:effectLst/>
      </p:bgPr>
    </p:bg>
    <p:spTree>
      <p:nvGrpSpPr>
        <p:cNvPr id="1" name="Shape 983"/>
        <p:cNvGrpSpPr/>
        <p:nvPr/>
      </p:nvGrpSpPr>
      <p:grpSpPr>
        <a:xfrm>
          <a:off x="0" y="0"/>
          <a:ext cx="0" cy="0"/>
          <a:chOff x="0" y="0"/>
          <a:chExt cx="0" cy="0"/>
        </a:xfrm>
      </p:grpSpPr>
      <p:sp>
        <p:nvSpPr>
          <p:cNvPr id="984" name="Google Shape;984;p131"/>
          <p:cNvSpPr/>
          <p:nvPr/>
        </p:nvSpPr>
        <p:spPr>
          <a:xfrm>
            <a:off x="6642200" y="-2033"/>
            <a:ext cx="5549800" cy="6861568"/>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85" name="Google Shape;985;p131"/>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4"/>
          </a:solidFill>
          <a:ln>
            <a:noFill/>
          </a:ln>
        </p:spPr>
      </p:sp>
      <p:pic>
        <p:nvPicPr>
          <p:cNvPr id="986" name="Google Shape;986;p131"/>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987" name="Google Shape;987;p131"/>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988" name="Google Shape;988;p131"/>
          <p:cNvSpPr txBox="1">
            <a:spLocks noGrp="1"/>
          </p:cNvSpPr>
          <p:nvPr>
            <p:ph type="subTitle" idx="1"/>
          </p:nvPr>
        </p:nvSpPr>
        <p:spPr>
          <a:xfrm>
            <a:off x="731341" y="5968700"/>
            <a:ext cx="58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56730363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1. Cover Slide H4 White">
  <p:cSld name="1. Cover Slide H4 White">
    <p:bg>
      <p:bgPr>
        <a:solidFill>
          <a:schemeClr val="lt1"/>
        </a:solidFill>
        <a:effectLst/>
      </p:bgPr>
    </p:bg>
    <p:spTree>
      <p:nvGrpSpPr>
        <p:cNvPr id="1" name="Shape 989"/>
        <p:cNvGrpSpPr/>
        <p:nvPr/>
      </p:nvGrpSpPr>
      <p:grpSpPr>
        <a:xfrm>
          <a:off x="0" y="0"/>
          <a:ext cx="0" cy="0"/>
          <a:chOff x="0" y="0"/>
          <a:chExt cx="0" cy="0"/>
        </a:xfrm>
      </p:grpSpPr>
      <p:sp>
        <p:nvSpPr>
          <p:cNvPr id="990" name="Google Shape;990;p132"/>
          <p:cNvSpPr/>
          <p:nvPr/>
        </p:nvSpPr>
        <p:spPr>
          <a:xfrm>
            <a:off x="6434067" y="1"/>
            <a:ext cx="5758165" cy="685800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91" name="Google Shape;991;p132"/>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sp>
        <p:nvSpPr>
          <p:cNvPr id="992" name="Google Shape;992;p132"/>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93" name="Google Shape;993;p132"/>
          <p:cNvSpPr txBox="1">
            <a:spLocks noGrp="1"/>
          </p:cNvSpPr>
          <p:nvPr>
            <p:ph type="title"/>
          </p:nvPr>
        </p:nvSpPr>
        <p:spPr>
          <a:xfrm>
            <a:off x="726833" y="4810067"/>
            <a:ext cx="5852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94" name="Google Shape;994;p132"/>
          <p:cNvSpPr txBox="1">
            <a:spLocks noGrp="1"/>
          </p:cNvSpPr>
          <p:nvPr>
            <p:ph type="subTitle" idx="1"/>
          </p:nvPr>
        </p:nvSpPr>
        <p:spPr>
          <a:xfrm>
            <a:off x="731533" y="5968700"/>
            <a:ext cx="58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7086492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Single Header w Subhead box List text">
    <p:spTree>
      <p:nvGrpSpPr>
        <p:cNvPr id="1" name=""/>
        <p:cNvGrpSpPr/>
        <p:nvPr/>
      </p:nvGrpSpPr>
      <p:grpSpPr>
        <a:xfrm>
          <a:off x="0" y="0"/>
          <a:ext cx="0" cy="0"/>
          <a:chOff x="0" y="0"/>
          <a:chExt cx="0" cy="0"/>
        </a:xfrm>
      </p:grpSpPr>
      <p:sp>
        <p:nvSpPr>
          <p:cNvPr id="8" name="Text Placeholder 3"/>
          <p:cNvSpPr>
            <a:spLocks noGrp="1"/>
          </p:cNvSpPr>
          <p:nvPr>
            <p:ph type="body" sz="quarter" idx="13" hasCustomPrompt="1"/>
          </p:nvPr>
        </p:nvSpPr>
        <p:spPr>
          <a:xfrm>
            <a:off x="816451" y="1621544"/>
            <a:ext cx="10765972" cy="4310251"/>
          </a:xfrm>
          <a:prstGeom prst="rect">
            <a:avLst/>
          </a:prstGeom>
        </p:spPr>
        <p:txBody>
          <a:bodyPr vert="horz" numCol="2" spcCol="457200"/>
          <a:lstStyle>
            <a:lvl1pPr marL="0" marR="0" indent="0" algn="l" defTabSz="457133" rtl="0" eaLnBrk="1" fontAlgn="auto" latinLnBrk="0" hangingPunct="1">
              <a:lnSpc>
                <a:spcPts val="1780"/>
              </a:lnSpc>
              <a:spcBef>
                <a:spcPts val="0"/>
              </a:spcBef>
              <a:spcAft>
                <a:spcPts val="1200"/>
              </a:spcAft>
              <a:buClrTx/>
              <a:buSzTx/>
              <a:buFont typeface="Arial"/>
              <a:buNone/>
              <a:tabLst/>
              <a:defRPr lang="en-US" sz="1300" b="0" i="0">
                <a:solidFill>
                  <a:schemeClr val="tx1">
                    <a:lumMod val="65000"/>
                    <a:lumOff val="35000"/>
                  </a:schemeClr>
                </a:solidFill>
                <a:effectLst/>
                <a:latin typeface="Arial" charset="0"/>
                <a:ea typeface="Arial" charset="0"/>
                <a:cs typeface="Arial" charset="0"/>
              </a:defRPr>
            </a:lvl1pPr>
            <a:lvl2pPr algn="l">
              <a:defRPr sz="1100">
                <a:solidFill>
                  <a:srgbClr val="595959"/>
                </a:solidFill>
              </a:defRPr>
            </a:lvl2pPr>
            <a:lvl3pPr algn="l">
              <a:defRPr sz="1100">
                <a:solidFill>
                  <a:srgbClr val="595959"/>
                </a:solidFill>
              </a:defRPr>
            </a:lvl3pPr>
            <a:lvl4pPr algn="l">
              <a:defRPr sz="1100">
                <a:solidFill>
                  <a:srgbClr val="595959"/>
                </a:solidFill>
              </a:defRPr>
            </a:lvl4pPr>
            <a:lvl5pPr algn="l">
              <a:defRPr sz="1100">
                <a:solidFill>
                  <a:srgbClr val="595959"/>
                </a:solidFill>
              </a:defRPr>
            </a:lvl5pPr>
          </a:lstStyle>
          <a:p>
            <a:pPr lvl="1"/>
            <a:r>
              <a:rPr lang="en-US"/>
              <a:t>Click to add text</a:t>
            </a:r>
          </a:p>
        </p:txBody>
      </p:sp>
      <p:sp>
        <p:nvSpPr>
          <p:cNvPr id="9" name="Title 1"/>
          <p:cNvSpPr>
            <a:spLocks noGrp="1"/>
          </p:cNvSpPr>
          <p:nvPr>
            <p:ph type="ctrTitle" hasCustomPrompt="1"/>
          </p:nvPr>
        </p:nvSpPr>
        <p:spPr>
          <a:xfrm>
            <a:off x="815847" y="426720"/>
            <a:ext cx="10766560" cy="646176"/>
          </a:xfrm>
          <a:prstGeom prst="rect">
            <a:avLst/>
          </a:prstGeom>
        </p:spPr>
        <p:txBody>
          <a:bodyPr tIns="0" b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p>
        </p:txBody>
      </p:sp>
      <p:sp>
        <p:nvSpPr>
          <p:cNvPr id="10" name="Text Placeholder 2"/>
          <p:cNvSpPr>
            <a:spLocks noGrp="1"/>
          </p:cNvSpPr>
          <p:nvPr>
            <p:ph type="body" sz="quarter" idx="15" hasCustomPrompt="1"/>
          </p:nvPr>
        </p:nvSpPr>
        <p:spPr>
          <a:xfrm>
            <a:off x="816449" y="1060713"/>
            <a:ext cx="10765955" cy="519113"/>
          </a:xfrm>
          <a:prstGeom prst="rect">
            <a:avLst/>
          </a:prstGeom>
        </p:spPr>
        <p:txBody>
          <a:bodyPr anchor="ctr" anchorCtr="0"/>
          <a:lstStyle>
            <a:lvl1pPr marL="0" indent="0" algn="l">
              <a:buNone/>
              <a:defRPr sz="1500" b="0" i="0">
                <a:solidFill>
                  <a:srgbClr val="7F7F7F"/>
                </a:solidFill>
                <a:latin typeface="Arial" charset="0"/>
                <a:ea typeface="Arial" charset="0"/>
                <a:cs typeface="Arial" charset="0"/>
              </a:defRPr>
            </a:lvl1pPr>
          </a:lstStyle>
          <a:p>
            <a:pPr lvl="0"/>
            <a:r>
              <a:rPr lang="en-US"/>
              <a:t>Click to add text</a:t>
            </a:r>
          </a:p>
        </p:txBody>
      </p:sp>
      <p:sp>
        <p:nvSpPr>
          <p:cNvPr id="11"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227855901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1. Cover Slide H4 White 1">
  <p:cSld name="1. Cover Slide H4 White 1">
    <p:bg>
      <p:bgPr>
        <a:solidFill>
          <a:schemeClr val="lt1"/>
        </a:solidFill>
        <a:effectLst/>
      </p:bgPr>
    </p:bg>
    <p:spTree>
      <p:nvGrpSpPr>
        <p:cNvPr id="1" name="Shape 995"/>
        <p:cNvGrpSpPr/>
        <p:nvPr/>
      </p:nvGrpSpPr>
      <p:grpSpPr>
        <a:xfrm>
          <a:off x="0" y="0"/>
          <a:ext cx="0" cy="0"/>
          <a:chOff x="0" y="0"/>
          <a:chExt cx="0" cy="0"/>
        </a:xfrm>
      </p:grpSpPr>
      <p:sp>
        <p:nvSpPr>
          <p:cNvPr id="996" name="Google Shape;996;p133"/>
          <p:cNvSpPr/>
          <p:nvPr/>
        </p:nvSpPr>
        <p:spPr>
          <a:xfrm>
            <a:off x="6434067" y="1"/>
            <a:ext cx="5758164" cy="685800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97" name="Google Shape;997;p133"/>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sp>
        <p:nvSpPr>
          <p:cNvPr id="998" name="Google Shape;998;p133"/>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999" name="Google Shape;999;p133"/>
          <p:cNvSpPr txBox="1">
            <a:spLocks noGrp="1"/>
          </p:cNvSpPr>
          <p:nvPr>
            <p:ph type="title"/>
          </p:nvPr>
        </p:nvSpPr>
        <p:spPr>
          <a:xfrm>
            <a:off x="726833" y="4810067"/>
            <a:ext cx="5852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00" name="Google Shape;1000;p133"/>
          <p:cNvSpPr txBox="1">
            <a:spLocks noGrp="1"/>
          </p:cNvSpPr>
          <p:nvPr>
            <p:ph type="subTitle" idx="1"/>
          </p:nvPr>
        </p:nvSpPr>
        <p:spPr>
          <a:xfrm>
            <a:off x="731533" y="5968700"/>
            <a:ext cx="58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28195179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1. Cover Slide H4 White 1 1">
  <p:cSld name="1. Cover Slide H4 White 1 1">
    <p:bg>
      <p:bgPr>
        <a:solidFill>
          <a:schemeClr val="lt1"/>
        </a:solidFill>
        <a:effectLst/>
      </p:bgPr>
    </p:bg>
    <p:spTree>
      <p:nvGrpSpPr>
        <p:cNvPr id="1" name="Shape 1001"/>
        <p:cNvGrpSpPr/>
        <p:nvPr/>
      </p:nvGrpSpPr>
      <p:grpSpPr>
        <a:xfrm>
          <a:off x="0" y="0"/>
          <a:ext cx="0" cy="0"/>
          <a:chOff x="0" y="0"/>
          <a:chExt cx="0" cy="0"/>
        </a:xfrm>
      </p:grpSpPr>
      <p:sp>
        <p:nvSpPr>
          <p:cNvPr id="1002" name="Google Shape;1002;p134"/>
          <p:cNvSpPr/>
          <p:nvPr/>
        </p:nvSpPr>
        <p:spPr>
          <a:xfrm>
            <a:off x="6434067" y="1"/>
            <a:ext cx="5758167" cy="685800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03" name="Google Shape;1003;p134"/>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sp>
        <p:nvSpPr>
          <p:cNvPr id="1004" name="Google Shape;1004;p134"/>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05" name="Google Shape;1005;p134"/>
          <p:cNvSpPr txBox="1">
            <a:spLocks noGrp="1"/>
          </p:cNvSpPr>
          <p:nvPr>
            <p:ph type="title"/>
          </p:nvPr>
        </p:nvSpPr>
        <p:spPr>
          <a:xfrm>
            <a:off x="726833" y="4810067"/>
            <a:ext cx="5852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06" name="Google Shape;1006;p134"/>
          <p:cNvSpPr txBox="1">
            <a:spLocks noGrp="1"/>
          </p:cNvSpPr>
          <p:nvPr>
            <p:ph type="subTitle" idx="1"/>
          </p:nvPr>
        </p:nvSpPr>
        <p:spPr>
          <a:xfrm>
            <a:off x="731533" y="5968700"/>
            <a:ext cx="58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10839559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1. Cover Slide H5 Cobrand">
  <p:cSld name="1. Cover Slide H5 Cobrand">
    <p:bg>
      <p:bgPr>
        <a:solidFill>
          <a:schemeClr val="lt1"/>
        </a:solidFill>
        <a:effectLst/>
      </p:bgPr>
    </p:bg>
    <p:spTree>
      <p:nvGrpSpPr>
        <p:cNvPr id="1" name="Shape 1007"/>
        <p:cNvGrpSpPr/>
        <p:nvPr/>
      </p:nvGrpSpPr>
      <p:grpSpPr>
        <a:xfrm>
          <a:off x="0" y="0"/>
          <a:ext cx="0" cy="0"/>
          <a:chOff x="0" y="0"/>
          <a:chExt cx="0" cy="0"/>
        </a:xfrm>
      </p:grpSpPr>
      <p:sp>
        <p:nvSpPr>
          <p:cNvPr id="1008" name="Google Shape;1008;p135"/>
          <p:cNvSpPr/>
          <p:nvPr/>
        </p:nvSpPr>
        <p:spPr>
          <a:xfrm>
            <a:off x="6642200" y="-2033"/>
            <a:ext cx="5549800" cy="6861568"/>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09" name="Google Shape;1009;p135"/>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sp>
        <p:nvSpPr>
          <p:cNvPr id="1010" name="Google Shape;1010;p135"/>
          <p:cNvSpPr txBox="1">
            <a:spLocks noGrp="1"/>
          </p:cNvSpPr>
          <p:nvPr>
            <p:ph type="title"/>
          </p:nvPr>
        </p:nvSpPr>
        <p:spPr>
          <a:xfrm>
            <a:off x="726833" y="4810067"/>
            <a:ext cx="58568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11" name="Google Shape;1011;p135"/>
          <p:cNvSpPr txBox="1">
            <a:spLocks noGrp="1"/>
          </p:cNvSpPr>
          <p:nvPr>
            <p:ph type="subTitle" idx="1"/>
          </p:nvPr>
        </p:nvSpPr>
        <p:spPr>
          <a:xfrm>
            <a:off x="731533" y="5968700"/>
            <a:ext cx="5856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1012" name="Google Shape;1012;p135"/>
          <p:cNvSpPr/>
          <p:nvPr/>
        </p:nvSpPr>
        <p:spPr>
          <a:xfrm>
            <a:off x="722867" y="730500"/>
            <a:ext cx="1762133" cy="3194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608642692"/>
      </p:ext>
    </p:extLst>
  </p:cSld>
  <p:clrMapOvr>
    <a:masterClrMapping/>
  </p:clrMapOvr>
  <p:extLst>
    <p:ext uri="{DCECCB84-F9BA-43D5-87BE-67443E8EF086}">
      <p15:sldGuideLst xmlns:p15="http://schemas.microsoft.com/office/powerpoint/2012/main">
        <p15:guide id="1" pos="3456">
          <p15:clr>
            <a:srgbClr val="FA7B17"/>
          </p15:clr>
        </p15:guide>
        <p15:guide id="2" orient="horz" pos="1620">
          <p15:clr>
            <a:srgbClr val="FA7B17"/>
          </p15:clr>
        </p15:guide>
      </p15:sldGuideLst>
    </p:ext>
  </p:extLst>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1. Cover Slide H3 Lime">
  <p:cSld name="1. Cover Slide H3 Lime">
    <p:bg>
      <p:bgPr>
        <a:solidFill>
          <a:schemeClr val="accent1"/>
        </a:solidFill>
        <a:effectLst/>
      </p:bgPr>
    </p:bg>
    <p:spTree>
      <p:nvGrpSpPr>
        <p:cNvPr id="1" name="Shape 1013"/>
        <p:cNvGrpSpPr/>
        <p:nvPr/>
      </p:nvGrpSpPr>
      <p:grpSpPr>
        <a:xfrm>
          <a:off x="0" y="0"/>
          <a:ext cx="0" cy="0"/>
          <a:chOff x="0" y="0"/>
          <a:chExt cx="0" cy="0"/>
        </a:xfrm>
      </p:grpSpPr>
      <p:sp>
        <p:nvSpPr>
          <p:cNvPr id="1014" name="Google Shape;1014;p136"/>
          <p:cNvSpPr/>
          <p:nvPr/>
        </p:nvSpPr>
        <p:spPr>
          <a:xfrm>
            <a:off x="6642200" y="-2033"/>
            <a:ext cx="5549800" cy="6861568"/>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15" name="Google Shape;1015;p136"/>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1"/>
          </a:solidFill>
          <a:ln>
            <a:noFill/>
          </a:ln>
        </p:spPr>
      </p:sp>
      <p:sp>
        <p:nvSpPr>
          <p:cNvPr id="1016" name="Google Shape;1016;p136"/>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17" name="Google Shape;1017;p136"/>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18" name="Google Shape;1018;p136"/>
          <p:cNvSpPr txBox="1">
            <a:spLocks noGrp="1"/>
          </p:cNvSpPr>
          <p:nvPr>
            <p:ph type="subTitle" idx="1"/>
          </p:nvPr>
        </p:nvSpPr>
        <p:spPr>
          <a:xfrm>
            <a:off x="731341" y="5968700"/>
            <a:ext cx="58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02815302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1. Cover Slide E1 Nori">
  <p:cSld name="1. Cover Slide E1 Nori">
    <p:bg>
      <p:bgPr>
        <a:solidFill>
          <a:schemeClr val="accent2"/>
        </a:solidFill>
        <a:effectLst/>
      </p:bgPr>
    </p:bg>
    <p:spTree>
      <p:nvGrpSpPr>
        <p:cNvPr id="1" name="Shape 1019"/>
        <p:cNvGrpSpPr/>
        <p:nvPr/>
      </p:nvGrpSpPr>
      <p:grpSpPr>
        <a:xfrm>
          <a:off x="0" y="0"/>
          <a:ext cx="0" cy="0"/>
          <a:chOff x="0" y="0"/>
          <a:chExt cx="0" cy="0"/>
        </a:xfrm>
      </p:grpSpPr>
      <p:sp>
        <p:nvSpPr>
          <p:cNvPr id="1020" name="Google Shape;1020;p137"/>
          <p:cNvSpPr/>
          <p:nvPr/>
        </p:nvSpPr>
        <p:spPr>
          <a:xfrm>
            <a:off x="5424033" y="0"/>
            <a:ext cx="6767968" cy="68580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21" name="Google Shape;1021;p137"/>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1022" name="Google Shape;1022;p137"/>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1023" name="Google Shape;1023;p137"/>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1024" name="Google Shape;1024;p137"/>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46607918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1. Cover Slide E2 Lime">
  <p:cSld name="1. Cover Slide E2 Lime">
    <p:bg>
      <p:bgPr>
        <a:solidFill>
          <a:schemeClr val="accent2"/>
        </a:solidFill>
        <a:effectLst/>
      </p:bgPr>
    </p:bg>
    <p:spTree>
      <p:nvGrpSpPr>
        <p:cNvPr id="1" name="Shape 1025"/>
        <p:cNvGrpSpPr/>
        <p:nvPr/>
      </p:nvGrpSpPr>
      <p:grpSpPr>
        <a:xfrm>
          <a:off x="0" y="0"/>
          <a:ext cx="0" cy="0"/>
          <a:chOff x="0" y="0"/>
          <a:chExt cx="0" cy="0"/>
        </a:xfrm>
      </p:grpSpPr>
      <p:sp>
        <p:nvSpPr>
          <p:cNvPr id="1026" name="Google Shape;1026;p138"/>
          <p:cNvSpPr/>
          <p:nvPr/>
        </p:nvSpPr>
        <p:spPr>
          <a:xfrm>
            <a:off x="6434067" y="1"/>
            <a:ext cx="5758165" cy="685800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27" name="Google Shape;1027;p138"/>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028" name="Google Shape;1028;p138"/>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29" name="Google Shape;1029;p138"/>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 name="Google Shape;1030;p138"/>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27584453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1. Cover Slide E3 Cyan">
  <p:cSld name="1. Cover Slide E3 Cyan">
    <p:bg>
      <p:bgPr>
        <a:solidFill>
          <a:schemeClr val="accent2"/>
        </a:solidFill>
        <a:effectLst/>
      </p:bgPr>
    </p:bg>
    <p:spTree>
      <p:nvGrpSpPr>
        <p:cNvPr id="1" name="Shape 1031"/>
        <p:cNvGrpSpPr/>
        <p:nvPr/>
      </p:nvGrpSpPr>
      <p:grpSpPr>
        <a:xfrm>
          <a:off x="0" y="0"/>
          <a:ext cx="0" cy="0"/>
          <a:chOff x="0" y="0"/>
          <a:chExt cx="0" cy="0"/>
        </a:xfrm>
      </p:grpSpPr>
      <p:sp>
        <p:nvSpPr>
          <p:cNvPr id="1032" name="Google Shape;1032;p139"/>
          <p:cNvSpPr/>
          <p:nvPr/>
        </p:nvSpPr>
        <p:spPr>
          <a:xfrm>
            <a:off x="6327568" y="1"/>
            <a:ext cx="5864433" cy="685800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33" name="Google Shape;1033;p139"/>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034" name="Google Shape;1034;p139"/>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35" name="Google Shape;1035;p139"/>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6" name="Google Shape;1036;p139"/>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84048466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1. Cover Slide E4 White">
  <p:cSld name="1. Cover Slide E4 White">
    <p:bg>
      <p:bgPr>
        <a:solidFill>
          <a:schemeClr val="accent2"/>
        </a:solidFill>
        <a:effectLst/>
      </p:bgPr>
    </p:bg>
    <p:spTree>
      <p:nvGrpSpPr>
        <p:cNvPr id="1" name="Shape 1037"/>
        <p:cNvGrpSpPr/>
        <p:nvPr/>
      </p:nvGrpSpPr>
      <p:grpSpPr>
        <a:xfrm>
          <a:off x="0" y="0"/>
          <a:ext cx="0" cy="0"/>
          <a:chOff x="0" y="0"/>
          <a:chExt cx="0" cy="0"/>
        </a:xfrm>
      </p:grpSpPr>
      <p:sp>
        <p:nvSpPr>
          <p:cNvPr id="1038" name="Google Shape;1038;p140"/>
          <p:cNvSpPr/>
          <p:nvPr/>
        </p:nvSpPr>
        <p:spPr>
          <a:xfrm>
            <a:off x="6214267" y="-2033"/>
            <a:ext cx="5977732" cy="6861564"/>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39" name="Google Shape;1039;p140"/>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040" name="Google Shape;1040;p140"/>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41" name="Google Shape;1041;p140"/>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42" name="Google Shape;1042;p140"/>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64821374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1. Cover Slide I1 White">
  <p:cSld name="1. Cover Slide I1 White">
    <p:spTree>
      <p:nvGrpSpPr>
        <p:cNvPr id="1" name="Shape 1043"/>
        <p:cNvGrpSpPr/>
        <p:nvPr/>
      </p:nvGrpSpPr>
      <p:grpSpPr>
        <a:xfrm>
          <a:off x="0" y="0"/>
          <a:ext cx="0" cy="0"/>
          <a:chOff x="0" y="0"/>
          <a:chExt cx="0" cy="0"/>
        </a:xfrm>
      </p:grpSpPr>
      <p:sp>
        <p:nvSpPr>
          <p:cNvPr id="1044" name="Google Shape;1044;p141"/>
          <p:cNvSpPr/>
          <p:nvPr/>
        </p:nvSpPr>
        <p:spPr>
          <a:xfrm>
            <a:off x="11001367" y="6241967"/>
            <a:ext cx="927600" cy="5196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045" name="Google Shape;1045;p141"/>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46" name="Google Shape;1046;p141"/>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047" name="Google Shape;1047;p141"/>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48" name="Google Shape;1048;p141"/>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50736924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1. Cover Slide I2 Cyan">
  <p:cSld name="1. Cover Slide I2 Cyan">
    <p:bg>
      <p:bgPr>
        <a:solidFill>
          <a:schemeClr val="accent3"/>
        </a:solidFill>
        <a:effectLst/>
      </p:bgPr>
    </p:bg>
    <p:spTree>
      <p:nvGrpSpPr>
        <p:cNvPr id="1" name="Shape 1049"/>
        <p:cNvGrpSpPr/>
        <p:nvPr/>
      </p:nvGrpSpPr>
      <p:grpSpPr>
        <a:xfrm>
          <a:off x="0" y="0"/>
          <a:ext cx="0" cy="0"/>
          <a:chOff x="0" y="0"/>
          <a:chExt cx="0" cy="0"/>
        </a:xfrm>
      </p:grpSpPr>
      <p:sp>
        <p:nvSpPr>
          <p:cNvPr id="1050" name="Google Shape;1050;p142"/>
          <p:cNvSpPr/>
          <p:nvPr/>
        </p:nvSpPr>
        <p:spPr>
          <a:xfrm>
            <a:off x="11001367" y="6241967"/>
            <a:ext cx="927600" cy="5196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051" name="Google Shape;1051;p142"/>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52" name="Google Shape;1052;p142"/>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4"/>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053" name="Google Shape;1053;p142"/>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54" name="Google Shape;1054;p142"/>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55070379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Single Line Header_list text">
    <p:spTree>
      <p:nvGrpSpPr>
        <p:cNvPr id="1" name=""/>
        <p:cNvGrpSpPr/>
        <p:nvPr/>
      </p:nvGrpSpPr>
      <p:grpSpPr>
        <a:xfrm>
          <a:off x="0" y="0"/>
          <a:ext cx="0" cy="0"/>
          <a:chOff x="0" y="0"/>
          <a:chExt cx="0" cy="0"/>
        </a:xfrm>
      </p:grpSpPr>
      <p:sp>
        <p:nvSpPr>
          <p:cNvPr id="10" name="Text Placeholder 3"/>
          <p:cNvSpPr>
            <a:spLocks noGrp="1"/>
          </p:cNvSpPr>
          <p:nvPr>
            <p:ph type="body" sz="quarter" idx="13" hasCustomPrompt="1"/>
          </p:nvPr>
        </p:nvSpPr>
        <p:spPr>
          <a:xfrm>
            <a:off x="816451" y="1575680"/>
            <a:ext cx="3364540" cy="4402667"/>
          </a:xfrm>
          <a:prstGeom prst="rect">
            <a:avLst/>
          </a:prstGeom>
        </p:spPr>
        <p:txBody>
          <a:bodyPr vert="horz" numCol="1" spcCol="457200"/>
          <a:lstStyle>
            <a:lvl1pPr marL="285710" marR="0" indent="-285710" algn="l" defTabSz="457133" rtl="0" eaLnBrk="1" fontAlgn="auto" latinLnBrk="0" hangingPunct="1">
              <a:lnSpc>
                <a:spcPts val="1920"/>
              </a:lnSpc>
              <a:spcBef>
                <a:spcPts val="0"/>
              </a:spcBef>
              <a:spcAft>
                <a:spcPts val="1200"/>
              </a:spcAft>
              <a:buClrTx/>
              <a:buSzTx/>
              <a:buFont typeface="Arial" charset="0"/>
              <a:buChar char="•"/>
              <a:tabLst/>
              <a:defRPr lang="en-US" sz="1300" b="0" i="0">
                <a:solidFill>
                  <a:schemeClr val="tx1">
                    <a:lumMod val="65000"/>
                    <a:lumOff val="35000"/>
                  </a:schemeClr>
                </a:solidFill>
                <a:effectLst/>
                <a:latin typeface="Arial" charset="0"/>
                <a:ea typeface="Arial" charset="0"/>
                <a:cs typeface="Arial" charset="0"/>
              </a:defRPr>
            </a:lvl1pPr>
            <a:lvl2pPr marL="457143" indent="0">
              <a:buNone/>
              <a:defRPr sz="1100">
                <a:solidFill>
                  <a:srgbClr val="595959"/>
                </a:solidFill>
              </a:defRPr>
            </a:lvl2pPr>
            <a:lvl3pPr marL="914286" indent="0">
              <a:buNone/>
              <a:defRPr sz="1100">
                <a:solidFill>
                  <a:srgbClr val="595959"/>
                </a:solidFill>
              </a:defRPr>
            </a:lvl3pPr>
            <a:lvl4pPr marL="1371428" indent="0">
              <a:buNone/>
              <a:defRPr sz="1100">
                <a:solidFill>
                  <a:srgbClr val="595959"/>
                </a:solidFill>
              </a:defRPr>
            </a:lvl4pPr>
          </a:lstStyle>
          <a:p>
            <a:pPr lvl="1"/>
            <a:r>
              <a:rPr lang="en-US"/>
              <a:t>Click to add text</a:t>
            </a:r>
          </a:p>
        </p:txBody>
      </p:sp>
      <p:sp>
        <p:nvSpPr>
          <p:cNvPr id="6" name="Title 1"/>
          <p:cNvSpPr>
            <a:spLocks noGrp="1"/>
          </p:cNvSpPr>
          <p:nvPr>
            <p:ph type="ctrTitle" hasCustomPrompt="1"/>
          </p:nvPr>
        </p:nvSpPr>
        <p:spPr>
          <a:xfrm>
            <a:off x="815847" y="426720"/>
            <a:ext cx="10766560" cy="646176"/>
          </a:xfrm>
          <a:prstGeom prst="rect">
            <a:avLst/>
          </a:prstGeom>
        </p:spPr>
        <p:txBody>
          <a:bodyPr tIns="0" b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p>
        </p:txBody>
      </p:sp>
      <p:sp>
        <p:nvSpPr>
          <p:cNvPr id="8"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
        <p:nvSpPr>
          <p:cNvPr id="9" name="Text Placeholder 3"/>
          <p:cNvSpPr>
            <a:spLocks noGrp="1"/>
          </p:cNvSpPr>
          <p:nvPr>
            <p:ph type="body" sz="quarter" idx="14" hasCustomPrompt="1"/>
          </p:nvPr>
        </p:nvSpPr>
        <p:spPr>
          <a:xfrm>
            <a:off x="4517159" y="1575680"/>
            <a:ext cx="3364540" cy="4402667"/>
          </a:xfrm>
          <a:prstGeom prst="rect">
            <a:avLst/>
          </a:prstGeom>
        </p:spPr>
        <p:txBody>
          <a:bodyPr vert="horz" numCol="1" spcCol="457200"/>
          <a:lstStyle>
            <a:lvl1pPr marL="285710" marR="0" indent="-285710" algn="l" defTabSz="457133" rtl="0" eaLnBrk="1" fontAlgn="auto" latinLnBrk="0" hangingPunct="1">
              <a:lnSpc>
                <a:spcPts val="1920"/>
              </a:lnSpc>
              <a:spcBef>
                <a:spcPts val="0"/>
              </a:spcBef>
              <a:spcAft>
                <a:spcPts val="1200"/>
              </a:spcAft>
              <a:buClrTx/>
              <a:buSzTx/>
              <a:buFont typeface="Arial" charset="0"/>
              <a:buChar char="•"/>
              <a:tabLst/>
              <a:defRPr lang="en-US" sz="1300" b="0" i="0">
                <a:solidFill>
                  <a:schemeClr val="tx1">
                    <a:lumMod val="65000"/>
                    <a:lumOff val="35000"/>
                  </a:schemeClr>
                </a:solidFill>
                <a:effectLst/>
                <a:latin typeface="Arial" charset="0"/>
                <a:ea typeface="Arial" charset="0"/>
                <a:cs typeface="Arial" charset="0"/>
              </a:defRPr>
            </a:lvl1pPr>
            <a:lvl2pPr marL="457143" indent="0">
              <a:buNone/>
              <a:defRPr sz="1100">
                <a:solidFill>
                  <a:srgbClr val="595959"/>
                </a:solidFill>
              </a:defRPr>
            </a:lvl2pPr>
            <a:lvl3pPr marL="914286" indent="0">
              <a:buNone/>
              <a:defRPr sz="1100">
                <a:solidFill>
                  <a:srgbClr val="595959"/>
                </a:solidFill>
              </a:defRPr>
            </a:lvl3pPr>
            <a:lvl4pPr marL="1371428" indent="0">
              <a:buNone/>
              <a:defRPr sz="1100">
                <a:solidFill>
                  <a:srgbClr val="595959"/>
                </a:solidFill>
              </a:defRPr>
            </a:lvl4pPr>
          </a:lstStyle>
          <a:p>
            <a:pPr lvl="1"/>
            <a:r>
              <a:rPr lang="en-US"/>
              <a:t>Click to add text</a:t>
            </a:r>
          </a:p>
        </p:txBody>
      </p:sp>
      <p:sp>
        <p:nvSpPr>
          <p:cNvPr id="11" name="Text Placeholder 3"/>
          <p:cNvSpPr>
            <a:spLocks noGrp="1"/>
          </p:cNvSpPr>
          <p:nvPr>
            <p:ph type="body" sz="quarter" idx="15" hasCustomPrompt="1"/>
          </p:nvPr>
        </p:nvSpPr>
        <p:spPr>
          <a:xfrm>
            <a:off x="8217867" y="1575680"/>
            <a:ext cx="3364540" cy="4402667"/>
          </a:xfrm>
          <a:prstGeom prst="rect">
            <a:avLst/>
          </a:prstGeom>
        </p:spPr>
        <p:txBody>
          <a:bodyPr vert="horz" numCol="1" spcCol="457200"/>
          <a:lstStyle>
            <a:lvl1pPr marL="285710" marR="0" indent="-285710" algn="l" defTabSz="457133" rtl="0" eaLnBrk="1" fontAlgn="auto" latinLnBrk="0" hangingPunct="1">
              <a:lnSpc>
                <a:spcPts val="1920"/>
              </a:lnSpc>
              <a:spcBef>
                <a:spcPts val="0"/>
              </a:spcBef>
              <a:spcAft>
                <a:spcPts val="1200"/>
              </a:spcAft>
              <a:buClrTx/>
              <a:buSzTx/>
              <a:buFont typeface="Arial" charset="0"/>
              <a:buChar char="•"/>
              <a:tabLst/>
              <a:defRPr lang="en-US" sz="1300" b="0" i="0">
                <a:solidFill>
                  <a:schemeClr val="tx1">
                    <a:lumMod val="65000"/>
                    <a:lumOff val="35000"/>
                  </a:schemeClr>
                </a:solidFill>
                <a:effectLst/>
                <a:latin typeface="Arial" charset="0"/>
                <a:ea typeface="Arial" charset="0"/>
                <a:cs typeface="Arial" charset="0"/>
              </a:defRPr>
            </a:lvl1pPr>
            <a:lvl2pPr marL="457143" indent="0">
              <a:buNone/>
              <a:defRPr sz="1100">
                <a:solidFill>
                  <a:srgbClr val="595959"/>
                </a:solidFill>
              </a:defRPr>
            </a:lvl2pPr>
            <a:lvl3pPr marL="914286" indent="0">
              <a:buNone/>
              <a:defRPr sz="1100">
                <a:solidFill>
                  <a:srgbClr val="595959"/>
                </a:solidFill>
              </a:defRPr>
            </a:lvl3pPr>
            <a:lvl4pPr marL="1371428" indent="0">
              <a:buNone/>
              <a:defRPr sz="1100">
                <a:solidFill>
                  <a:srgbClr val="595959"/>
                </a:solidFill>
              </a:defRPr>
            </a:lvl4pPr>
          </a:lstStyle>
          <a:p>
            <a:pPr lvl="1"/>
            <a:r>
              <a:rPr lang="en-US"/>
              <a:t>Click to add text</a:t>
            </a:r>
          </a:p>
        </p:txBody>
      </p:sp>
    </p:spTree>
    <p:extLst>
      <p:ext uri="{BB962C8B-B14F-4D97-AF65-F5344CB8AC3E}">
        <p14:creationId xmlns:p14="http://schemas.microsoft.com/office/powerpoint/2010/main" val="309472099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1. Cover Slide I3 Lime">
  <p:cSld name="1. Cover Slide I3 Lime">
    <p:bg>
      <p:bgPr>
        <a:solidFill>
          <a:schemeClr val="accent1"/>
        </a:solidFill>
        <a:effectLst/>
      </p:bgPr>
    </p:bg>
    <p:spTree>
      <p:nvGrpSpPr>
        <p:cNvPr id="1" name="Shape 1055"/>
        <p:cNvGrpSpPr/>
        <p:nvPr/>
      </p:nvGrpSpPr>
      <p:grpSpPr>
        <a:xfrm>
          <a:off x="0" y="0"/>
          <a:ext cx="0" cy="0"/>
          <a:chOff x="0" y="0"/>
          <a:chExt cx="0" cy="0"/>
        </a:xfrm>
      </p:grpSpPr>
      <p:sp>
        <p:nvSpPr>
          <p:cNvPr id="1056" name="Google Shape;1056;p143"/>
          <p:cNvSpPr/>
          <p:nvPr/>
        </p:nvSpPr>
        <p:spPr>
          <a:xfrm>
            <a:off x="11001367" y="6241967"/>
            <a:ext cx="927600" cy="519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057" name="Google Shape;1057;p143"/>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58" name="Google Shape;1058;p143"/>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059" name="Google Shape;1059;p143"/>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60" name="Google Shape;1060;p143"/>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367404499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1. Cover Slide I4 Nori Pink">
  <p:cSld name="1. Cover Slide I4 Nori Pink">
    <p:bg>
      <p:bgPr>
        <a:solidFill>
          <a:schemeClr val="accent2"/>
        </a:solidFill>
        <a:effectLst/>
      </p:bgPr>
    </p:bg>
    <p:spTree>
      <p:nvGrpSpPr>
        <p:cNvPr id="1" name="Shape 1061"/>
        <p:cNvGrpSpPr/>
        <p:nvPr/>
      </p:nvGrpSpPr>
      <p:grpSpPr>
        <a:xfrm>
          <a:off x="0" y="0"/>
          <a:ext cx="0" cy="0"/>
          <a:chOff x="0" y="0"/>
          <a:chExt cx="0" cy="0"/>
        </a:xfrm>
      </p:grpSpPr>
      <p:sp>
        <p:nvSpPr>
          <p:cNvPr id="1062" name="Google Shape;1062;p144"/>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1063" name="Google Shape;1063;p144"/>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1064" name="Google Shape;1064;p144"/>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065" name="Google Shape;1065;p144"/>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1066" name="Google Shape;1066;p144"/>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141129215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1. Cover Slide I5 Nori Lime">
  <p:cSld name="1. Cover Slide I5 Nori Lime">
    <p:bg>
      <p:bgPr>
        <a:solidFill>
          <a:schemeClr val="accent2"/>
        </a:solidFill>
        <a:effectLst/>
      </p:bgPr>
    </p:bg>
    <p:spTree>
      <p:nvGrpSpPr>
        <p:cNvPr id="1" name="Shape 1067"/>
        <p:cNvGrpSpPr/>
        <p:nvPr/>
      </p:nvGrpSpPr>
      <p:grpSpPr>
        <a:xfrm>
          <a:off x="0" y="0"/>
          <a:ext cx="0" cy="0"/>
          <a:chOff x="0" y="0"/>
          <a:chExt cx="0" cy="0"/>
        </a:xfrm>
      </p:grpSpPr>
      <p:sp>
        <p:nvSpPr>
          <p:cNvPr id="1068" name="Google Shape;1068;p145"/>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069" name="Google Shape;1069;p145"/>
          <p:cNvSpPr/>
          <p:nvPr/>
        </p:nvSpPr>
        <p:spPr>
          <a:xfrm>
            <a:off x="726833" y="730500"/>
            <a:ext cx="1529467" cy="3046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70" name="Google Shape;1070;p145"/>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071" name="Google Shape;1071;p145"/>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1072" name="Google Shape;1072;p145"/>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426562697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9. Chapter Breaker A">
  <p:cSld name="9. Chapter Breaker A">
    <p:bg>
      <p:bgPr>
        <a:solidFill>
          <a:schemeClr val="lt1"/>
        </a:solidFill>
        <a:effectLst/>
      </p:bgPr>
    </p:bg>
    <p:spTree>
      <p:nvGrpSpPr>
        <p:cNvPr id="1" name="Shape 1073"/>
        <p:cNvGrpSpPr/>
        <p:nvPr/>
      </p:nvGrpSpPr>
      <p:grpSpPr>
        <a:xfrm>
          <a:off x="0" y="0"/>
          <a:ext cx="0" cy="0"/>
          <a:chOff x="0" y="0"/>
          <a:chExt cx="0" cy="0"/>
        </a:xfrm>
      </p:grpSpPr>
      <p:sp>
        <p:nvSpPr>
          <p:cNvPr id="1074" name="Google Shape;1074;p146"/>
          <p:cNvSpPr txBox="1">
            <a:spLocks noGrp="1"/>
          </p:cNvSpPr>
          <p:nvPr>
            <p:ph type="title"/>
          </p:nvPr>
        </p:nvSpPr>
        <p:spPr>
          <a:xfrm>
            <a:off x="726833" y="2568404"/>
            <a:ext cx="63520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75" name="Google Shape;1075;p146"/>
          <p:cNvSpPr txBox="1">
            <a:spLocks noGrp="1"/>
          </p:cNvSpPr>
          <p:nvPr>
            <p:ph type="subTitle" idx="1"/>
          </p:nvPr>
        </p:nvSpPr>
        <p:spPr>
          <a:xfrm>
            <a:off x="731520" y="4072128"/>
            <a:ext cx="63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1076" name="Google Shape;1076;p146"/>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41396539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9. Chapter Breaker B">
  <p:cSld name="9. Chapter Breaker B">
    <p:bg>
      <p:bgPr>
        <a:solidFill>
          <a:schemeClr val="accent4"/>
        </a:solidFill>
        <a:effectLst/>
      </p:bgPr>
    </p:bg>
    <p:spTree>
      <p:nvGrpSpPr>
        <p:cNvPr id="1" name="Shape 1077"/>
        <p:cNvGrpSpPr/>
        <p:nvPr/>
      </p:nvGrpSpPr>
      <p:grpSpPr>
        <a:xfrm>
          <a:off x="0" y="0"/>
          <a:ext cx="0" cy="0"/>
          <a:chOff x="0" y="0"/>
          <a:chExt cx="0" cy="0"/>
        </a:xfrm>
      </p:grpSpPr>
      <p:sp>
        <p:nvSpPr>
          <p:cNvPr id="1078" name="Google Shape;1078;p147"/>
          <p:cNvSpPr/>
          <p:nvPr/>
        </p:nvSpPr>
        <p:spPr>
          <a:xfrm>
            <a:off x="5711467" y="0"/>
            <a:ext cx="6480532" cy="6867645"/>
          </a:xfrm>
          <a:custGeom>
            <a:avLst/>
            <a:gdLst/>
            <a:ahLst/>
            <a:cxnLst/>
            <a:rect l="l" t="t" r="r" b="b"/>
            <a:pathLst>
              <a:path w="4860399" h="5150734" extrusionOk="0">
                <a:moveTo>
                  <a:pt x="1148087" y="0"/>
                </a:moveTo>
                <a:lnTo>
                  <a:pt x="4274418" y="0"/>
                </a:lnTo>
                <a:lnTo>
                  <a:pt x="4860399" y="276270"/>
                </a:lnTo>
                <a:lnTo>
                  <a:pt x="4860399" y="2829059"/>
                </a:lnTo>
                <a:lnTo>
                  <a:pt x="4614115" y="2798546"/>
                </a:lnTo>
                <a:cubicBezTo>
                  <a:pt x="4126395" y="2740193"/>
                  <a:pt x="3608778" y="2686727"/>
                  <a:pt x="3070853" y="2642918"/>
                </a:cubicBezTo>
                <a:lnTo>
                  <a:pt x="4860399" y="3647367"/>
                </a:lnTo>
                <a:lnTo>
                  <a:pt x="4860399" y="5150734"/>
                </a:lnTo>
                <a:lnTo>
                  <a:pt x="1225144" y="5150734"/>
                </a:lnTo>
                <a:lnTo>
                  <a:pt x="1103575" y="5072267"/>
                </a:lnTo>
                <a:cubicBezTo>
                  <a:pt x="1013043" y="5014253"/>
                  <a:pt x="929256" y="4961376"/>
                  <a:pt x="853175" y="4913916"/>
                </a:cubicBezTo>
                <a:cubicBezTo>
                  <a:pt x="701014" y="4818761"/>
                  <a:pt x="580192" y="4745747"/>
                  <a:pt x="497720" y="4696756"/>
                </a:cubicBezTo>
                <a:cubicBezTo>
                  <a:pt x="456484" y="4672261"/>
                  <a:pt x="425145" y="4653889"/>
                  <a:pt x="404526" y="4641641"/>
                </a:cubicBezTo>
                <a:cubicBezTo>
                  <a:pt x="393805" y="4635989"/>
                  <a:pt x="386383" y="4631278"/>
                  <a:pt x="381434" y="4628452"/>
                </a:cubicBezTo>
                <a:lnTo>
                  <a:pt x="376074" y="4625625"/>
                </a:lnTo>
                <a:lnTo>
                  <a:pt x="374836" y="4624683"/>
                </a:lnTo>
                <a:cubicBezTo>
                  <a:pt x="374836" y="4624683"/>
                  <a:pt x="374836" y="4624683"/>
                  <a:pt x="375249" y="4624212"/>
                </a:cubicBezTo>
                <a:lnTo>
                  <a:pt x="855650" y="3392380"/>
                </a:lnTo>
                <a:lnTo>
                  <a:pt x="902246" y="3404157"/>
                </a:lnTo>
                <a:cubicBezTo>
                  <a:pt x="932761" y="3411694"/>
                  <a:pt x="1036264" y="3437131"/>
                  <a:pt x="1036264" y="3437131"/>
                </a:cubicBezTo>
                <a:cubicBezTo>
                  <a:pt x="1152962" y="3466337"/>
                  <a:pt x="1321618" y="3507791"/>
                  <a:pt x="1530272" y="3559137"/>
                </a:cubicBezTo>
                <a:cubicBezTo>
                  <a:pt x="1756246" y="3614723"/>
                  <a:pt x="2029642" y="3681614"/>
                  <a:pt x="2334376" y="3756042"/>
                </a:cubicBezTo>
                <a:lnTo>
                  <a:pt x="0" y="2446013"/>
                </a:lnTo>
                <a:lnTo>
                  <a:pt x="329889" y="1193455"/>
                </a:lnTo>
                <a:cubicBezTo>
                  <a:pt x="1657692" y="1193455"/>
                  <a:pt x="2957042" y="1280602"/>
                  <a:pt x="4121549" y="1402136"/>
                </a:cubicBez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1079" name="Google Shape;1079;p14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080" name="Google Shape;1080;p147"/>
          <p:cNvSpPr txBox="1">
            <a:spLocks noGrp="1"/>
          </p:cNvSpPr>
          <p:nvPr>
            <p:ph type="title"/>
          </p:nvPr>
        </p:nvSpPr>
        <p:spPr>
          <a:xfrm>
            <a:off x="726833" y="2739667"/>
            <a:ext cx="41908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1081" name="Google Shape;1081;p147"/>
          <p:cNvSpPr txBox="1">
            <a:spLocks noGrp="1"/>
          </p:cNvSpPr>
          <p:nvPr>
            <p:ph type="subTitle" idx="1"/>
          </p:nvPr>
        </p:nvSpPr>
        <p:spPr>
          <a:xfrm>
            <a:off x="731529" y="4243400"/>
            <a:ext cx="419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82402015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9. Chapter Breaker C1">
  <p:cSld name="9. Chapter Breaker C1">
    <p:bg>
      <p:bgPr>
        <a:solidFill>
          <a:schemeClr val="accent4"/>
        </a:solidFill>
        <a:effectLst/>
      </p:bgPr>
    </p:bg>
    <p:spTree>
      <p:nvGrpSpPr>
        <p:cNvPr id="1" name="Shape 1082"/>
        <p:cNvGrpSpPr/>
        <p:nvPr/>
      </p:nvGrpSpPr>
      <p:grpSpPr>
        <a:xfrm>
          <a:off x="0" y="0"/>
          <a:ext cx="0" cy="0"/>
          <a:chOff x="0" y="0"/>
          <a:chExt cx="0" cy="0"/>
        </a:xfrm>
      </p:grpSpPr>
      <p:sp>
        <p:nvSpPr>
          <p:cNvPr id="1083" name="Google Shape;1083;p148"/>
          <p:cNvSpPr/>
          <p:nvPr/>
        </p:nvSpPr>
        <p:spPr>
          <a:xfrm>
            <a:off x="1" y="363700"/>
            <a:ext cx="8478836" cy="4856267"/>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84" name="Google Shape;1084;p148"/>
          <p:cNvSpPr txBox="1">
            <a:spLocks noGrp="1"/>
          </p:cNvSpPr>
          <p:nvPr>
            <p:ph type="title"/>
          </p:nvPr>
        </p:nvSpPr>
        <p:spPr>
          <a:xfrm>
            <a:off x="726833" y="2965900"/>
            <a:ext cx="10421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200"/>
              <a:buNone/>
              <a:defRPr sz="4267">
                <a:solidFill>
                  <a:schemeClr val="lt1"/>
                </a:solidFill>
                <a:highlight>
                  <a:schemeClr val="accent4"/>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1085" name="Google Shape;1085;p148"/>
          <p:cNvSpPr txBox="1">
            <a:spLocks noGrp="1"/>
          </p:cNvSpPr>
          <p:nvPr>
            <p:ph type="subTitle" idx="1"/>
          </p:nvPr>
        </p:nvSpPr>
        <p:spPr>
          <a:xfrm>
            <a:off x="731556" y="2654434"/>
            <a:ext cx="1042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highlight>
                  <a:schemeClr val="accent4"/>
                </a:highlight>
              </a:defRPr>
            </a:lvl1pPr>
            <a:lvl2pPr lvl="1" algn="l">
              <a:lnSpc>
                <a:spcPct val="115000"/>
              </a:lnSpc>
              <a:spcBef>
                <a:spcPts val="1333"/>
              </a:spcBef>
              <a:spcAft>
                <a:spcPts val="0"/>
              </a:spcAft>
              <a:buClr>
                <a:schemeClr val="lt1"/>
              </a:buClr>
              <a:buSzPts val="1400"/>
              <a:buNone/>
              <a:defRPr>
                <a:solidFill>
                  <a:schemeClr val="lt1"/>
                </a:solidFill>
                <a:highlight>
                  <a:schemeClr val="accent4"/>
                </a:highlight>
              </a:defRPr>
            </a:lvl2pPr>
            <a:lvl3pPr lvl="2" algn="l">
              <a:lnSpc>
                <a:spcPct val="115000"/>
              </a:lnSpc>
              <a:spcBef>
                <a:spcPts val="1333"/>
              </a:spcBef>
              <a:spcAft>
                <a:spcPts val="0"/>
              </a:spcAft>
              <a:buClr>
                <a:schemeClr val="lt1"/>
              </a:buClr>
              <a:buSzPts val="1000"/>
              <a:buNone/>
              <a:defRPr>
                <a:solidFill>
                  <a:schemeClr val="lt1"/>
                </a:solidFill>
                <a:highlight>
                  <a:schemeClr val="accent4"/>
                </a:highlight>
              </a:defRPr>
            </a:lvl3pPr>
            <a:lvl4pPr lvl="3" algn="l">
              <a:lnSpc>
                <a:spcPct val="115000"/>
              </a:lnSpc>
              <a:spcBef>
                <a:spcPts val="1333"/>
              </a:spcBef>
              <a:spcAft>
                <a:spcPts val="0"/>
              </a:spcAft>
              <a:buClr>
                <a:schemeClr val="lt1"/>
              </a:buClr>
              <a:buSzPts val="700"/>
              <a:buNone/>
              <a:defRPr>
                <a:solidFill>
                  <a:schemeClr val="lt1"/>
                </a:solidFill>
                <a:highlight>
                  <a:schemeClr val="accent4"/>
                </a:highlight>
              </a:defRPr>
            </a:lvl4pPr>
            <a:lvl5pPr lvl="4" algn="l">
              <a:lnSpc>
                <a:spcPct val="115000"/>
              </a:lnSpc>
              <a:spcBef>
                <a:spcPts val="1333"/>
              </a:spcBef>
              <a:spcAft>
                <a:spcPts val="0"/>
              </a:spcAft>
              <a:buClr>
                <a:schemeClr val="lt1"/>
              </a:buClr>
              <a:buSzPts val="700"/>
              <a:buNone/>
              <a:defRPr>
                <a:solidFill>
                  <a:schemeClr val="lt1"/>
                </a:solidFill>
                <a:highlight>
                  <a:schemeClr val="accent4"/>
                </a:highlight>
              </a:defRPr>
            </a:lvl5pPr>
            <a:lvl6pPr lvl="5" algn="l">
              <a:lnSpc>
                <a:spcPct val="115000"/>
              </a:lnSpc>
              <a:spcBef>
                <a:spcPts val="1333"/>
              </a:spcBef>
              <a:spcAft>
                <a:spcPts val="0"/>
              </a:spcAft>
              <a:buClr>
                <a:schemeClr val="lt1"/>
              </a:buClr>
              <a:buSzPts val="700"/>
              <a:buNone/>
              <a:defRPr>
                <a:solidFill>
                  <a:schemeClr val="lt1"/>
                </a:solidFill>
                <a:highlight>
                  <a:schemeClr val="accent4"/>
                </a:highlight>
              </a:defRPr>
            </a:lvl6pPr>
            <a:lvl7pPr lvl="6" algn="l">
              <a:lnSpc>
                <a:spcPct val="115000"/>
              </a:lnSpc>
              <a:spcBef>
                <a:spcPts val="1333"/>
              </a:spcBef>
              <a:spcAft>
                <a:spcPts val="0"/>
              </a:spcAft>
              <a:buClr>
                <a:schemeClr val="lt1"/>
              </a:buClr>
              <a:buSzPts val="700"/>
              <a:buNone/>
              <a:defRPr>
                <a:solidFill>
                  <a:schemeClr val="lt1"/>
                </a:solidFill>
                <a:highlight>
                  <a:schemeClr val="accent4"/>
                </a:highlight>
              </a:defRPr>
            </a:lvl7pPr>
            <a:lvl8pPr lvl="7" algn="l">
              <a:lnSpc>
                <a:spcPct val="115000"/>
              </a:lnSpc>
              <a:spcBef>
                <a:spcPts val="1333"/>
              </a:spcBef>
              <a:spcAft>
                <a:spcPts val="0"/>
              </a:spcAft>
              <a:buClr>
                <a:schemeClr val="lt1"/>
              </a:buClr>
              <a:buSzPts val="700"/>
              <a:buNone/>
              <a:defRPr>
                <a:solidFill>
                  <a:schemeClr val="lt1"/>
                </a:solidFill>
                <a:highlight>
                  <a:schemeClr val="accent4"/>
                </a:highlight>
              </a:defRPr>
            </a:lvl8pPr>
            <a:lvl9pPr lvl="8" algn="l">
              <a:lnSpc>
                <a:spcPct val="115000"/>
              </a:lnSpc>
              <a:spcBef>
                <a:spcPts val="1333"/>
              </a:spcBef>
              <a:spcAft>
                <a:spcPts val="1333"/>
              </a:spcAft>
              <a:buClr>
                <a:schemeClr val="lt1"/>
              </a:buClr>
              <a:buSzPts val="700"/>
              <a:buNone/>
              <a:defRPr>
                <a:solidFill>
                  <a:schemeClr val="lt1"/>
                </a:solidFill>
                <a:highlight>
                  <a:schemeClr val="accent4"/>
                </a:highlight>
              </a:defRPr>
            </a:lvl9pPr>
          </a:lstStyle>
          <a:p>
            <a:endParaRPr/>
          </a:p>
        </p:txBody>
      </p:sp>
      <p:sp>
        <p:nvSpPr>
          <p:cNvPr id="1086" name="Google Shape;1086;p148"/>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54360407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9. Chapter Breaker D | Number 3">
  <p:cSld name="9. Chapter Breaker D | Number 3">
    <p:bg>
      <p:bgPr>
        <a:solidFill>
          <a:schemeClr val="accent3"/>
        </a:solidFill>
        <a:effectLst/>
      </p:bgPr>
    </p:bg>
    <p:spTree>
      <p:nvGrpSpPr>
        <p:cNvPr id="1" name="Shape 1087"/>
        <p:cNvGrpSpPr/>
        <p:nvPr/>
      </p:nvGrpSpPr>
      <p:grpSpPr>
        <a:xfrm>
          <a:off x="0" y="0"/>
          <a:ext cx="0" cy="0"/>
          <a:chOff x="0" y="0"/>
          <a:chExt cx="0" cy="0"/>
        </a:xfrm>
      </p:grpSpPr>
      <p:sp>
        <p:nvSpPr>
          <p:cNvPr id="1088" name="Google Shape;1088;p149"/>
          <p:cNvSpPr txBox="1">
            <a:spLocks noGrp="1"/>
          </p:cNvSpPr>
          <p:nvPr>
            <p:ph type="title"/>
          </p:nvPr>
        </p:nvSpPr>
        <p:spPr>
          <a:xfrm>
            <a:off x="726833" y="2896867"/>
            <a:ext cx="5307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089" name="Google Shape;1089;p149"/>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090" name="Google Shape;1090;p149"/>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91" name="Google Shape;1091;p149"/>
          <p:cNvSpPr/>
          <p:nvPr/>
        </p:nvSpPr>
        <p:spPr>
          <a:xfrm>
            <a:off x="7934200" y="662268"/>
            <a:ext cx="3047443" cy="5533441"/>
          </a:xfrm>
          <a:custGeom>
            <a:avLst/>
            <a:gdLst/>
            <a:ahLst/>
            <a:cxnLst/>
            <a:rect l="l" t="t" r="r" b="b"/>
            <a:pathLst>
              <a:path w="3312437" h="6014610" extrusionOk="0">
                <a:moveTo>
                  <a:pt x="1400663" y="3257913"/>
                </a:moveTo>
                <a:cubicBezTo>
                  <a:pt x="1767887" y="3266267"/>
                  <a:pt x="2168514" y="3424991"/>
                  <a:pt x="2034968" y="4210232"/>
                </a:cubicBezTo>
                <a:lnTo>
                  <a:pt x="1993239" y="4460835"/>
                </a:lnTo>
                <a:cubicBezTo>
                  <a:pt x="1868049" y="5195956"/>
                  <a:pt x="1517507" y="5363033"/>
                  <a:pt x="1242079" y="5363033"/>
                </a:cubicBezTo>
                <a:cubicBezTo>
                  <a:pt x="966652" y="5363033"/>
                  <a:pt x="682885" y="5162542"/>
                  <a:pt x="783040" y="4602853"/>
                </a:cubicBezTo>
                <a:lnTo>
                  <a:pt x="908230" y="3884439"/>
                </a:lnTo>
                <a:lnTo>
                  <a:pt x="106998" y="3884439"/>
                </a:lnTo>
                <a:lnTo>
                  <a:pt x="31882" y="4335534"/>
                </a:lnTo>
                <a:cubicBezTo>
                  <a:pt x="-126696" y="5287843"/>
                  <a:pt x="315653" y="6014610"/>
                  <a:pt x="1150273" y="6014610"/>
                </a:cubicBezTo>
                <a:cubicBezTo>
                  <a:pt x="2009931" y="6014610"/>
                  <a:pt x="2652591" y="5271137"/>
                  <a:pt x="2802820" y="4402361"/>
                </a:cubicBezTo>
                <a:cubicBezTo>
                  <a:pt x="2944711" y="3583706"/>
                  <a:pt x="2569132" y="3124258"/>
                  <a:pt x="2201898" y="2998957"/>
                </a:cubicBezTo>
                <a:lnTo>
                  <a:pt x="2218590" y="2898706"/>
                </a:lnTo>
                <a:cubicBezTo>
                  <a:pt x="2627554" y="2748345"/>
                  <a:pt x="3136669" y="2447612"/>
                  <a:pt x="3286897" y="1537069"/>
                </a:cubicBezTo>
                <a:cubicBezTo>
                  <a:pt x="3428789" y="693352"/>
                  <a:pt x="2969749" y="0"/>
                  <a:pt x="2151813" y="0"/>
                </a:cubicBezTo>
                <a:cubicBezTo>
                  <a:pt x="1275464" y="0"/>
                  <a:pt x="682885" y="643229"/>
                  <a:pt x="532653" y="1595543"/>
                </a:cubicBezTo>
                <a:lnTo>
                  <a:pt x="474230" y="1963104"/>
                </a:lnTo>
                <a:lnTo>
                  <a:pt x="1275464" y="1963104"/>
                </a:lnTo>
                <a:lnTo>
                  <a:pt x="1367269" y="1411768"/>
                </a:lnTo>
                <a:cubicBezTo>
                  <a:pt x="1459085" y="852070"/>
                  <a:pt x="1792935" y="651584"/>
                  <a:pt x="2068352" y="651584"/>
                </a:cubicBezTo>
                <a:cubicBezTo>
                  <a:pt x="2343780" y="651584"/>
                  <a:pt x="2602516" y="818656"/>
                  <a:pt x="2494008" y="1470242"/>
                </a:cubicBezTo>
                <a:lnTo>
                  <a:pt x="2452278" y="1712491"/>
                </a:lnTo>
                <a:cubicBezTo>
                  <a:pt x="2335434" y="2414198"/>
                  <a:pt x="1893087" y="2572913"/>
                  <a:pt x="1525853" y="2581267"/>
                </a:cubicBezTo>
                <a:lnTo>
                  <a:pt x="1175312" y="2589620"/>
                </a:lnTo>
                <a:lnTo>
                  <a:pt x="1058467" y="3249560"/>
                </a:lnTo>
                <a:lnTo>
                  <a:pt x="1400663" y="325791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36583767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9. Chapter Breaker D | Number 1">
  <p:cSld name="9. Chapter Breaker D | Number 1">
    <p:bg>
      <p:bgPr>
        <a:solidFill>
          <a:schemeClr val="accent3"/>
        </a:solidFill>
        <a:effectLst/>
      </p:bgPr>
    </p:bg>
    <p:spTree>
      <p:nvGrpSpPr>
        <p:cNvPr id="1" name="Shape 1092"/>
        <p:cNvGrpSpPr/>
        <p:nvPr/>
      </p:nvGrpSpPr>
      <p:grpSpPr>
        <a:xfrm>
          <a:off x="0" y="0"/>
          <a:ext cx="0" cy="0"/>
          <a:chOff x="0" y="0"/>
          <a:chExt cx="0" cy="0"/>
        </a:xfrm>
      </p:grpSpPr>
      <p:sp>
        <p:nvSpPr>
          <p:cNvPr id="1093" name="Google Shape;1093;p150"/>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094" name="Google Shape;1094;p150"/>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095" name="Google Shape;1095;p150"/>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096" name="Google Shape;1096;p150"/>
          <p:cNvSpPr/>
          <p:nvPr/>
        </p:nvSpPr>
        <p:spPr>
          <a:xfrm>
            <a:off x="8652769" y="662285"/>
            <a:ext cx="1708148" cy="5529660"/>
          </a:xfrm>
          <a:custGeom>
            <a:avLst/>
            <a:gdLst/>
            <a:ahLst/>
            <a:cxnLst/>
            <a:rect l="l" t="t" r="r" b="b"/>
            <a:pathLst>
              <a:path w="1798051" h="5841190" extrusionOk="0">
                <a:moveTo>
                  <a:pt x="1340216" y="0"/>
                </a:moveTo>
                <a:cubicBezTo>
                  <a:pt x="1173724" y="417228"/>
                  <a:pt x="874053" y="667565"/>
                  <a:pt x="382918" y="667565"/>
                </a:cubicBezTo>
                <a:lnTo>
                  <a:pt x="299675" y="1168237"/>
                </a:lnTo>
                <a:lnTo>
                  <a:pt x="865729" y="1168237"/>
                </a:lnTo>
                <a:lnTo>
                  <a:pt x="707567" y="1827461"/>
                </a:lnTo>
                <a:lnTo>
                  <a:pt x="0" y="5841191"/>
                </a:lnTo>
                <a:lnTo>
                  <a:pt x="774161" y="5841191"/>
                </a:lnTo>
                <a:lnTo>
                  <a:pt x="1798052" y="0"/>
                </a:lnTo>
                <a:lnTo>
                  <a:pt x="1340216"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685148799"/>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9. Chapter Breaker D | Number 2">
  <p:cSld name="9. Chapter Breaker D | Number 2">
    <p:bg>
      <p:bgPr>
        <a:solidFill>
          <a:schemeClr val="accent3"/>
        </a:solidFill>
        <a:effectLst/>
      </p:bgPr>
    </p:bg>
    <p:spTree>
      <p:nvGrpSpPr>
        <p:cNvPr id="1" name="Shape 1097"/>
        <p:cNvGrpSpPr/>
        <p:nvPr/>
      </p:nvGrpSpPr>
      <p:grpSpPr>
        <a:xfrm>
          <a:off x="0" y="0"/>
          <a:ext cx="0" cy="0"/>
          <a:chOff x="0" y="0"/>
          <a:chExt cx="0" cy="0"/>
        </a:xfrm>
      </p:grpSpPr>
      <p:sp>
        <p:nvSpPr>
          <p:cNvPr id="1098" name="Google Shape;1098;p151"/>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099" name="Google Shape;1099;p151"/>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100" name="Google Shape;1100;p151"/>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01" name="Google Shape;1101;p151"/>
          <p:cNvSpPr/>
          <p:nvPr/>
        </p:nvSpPr>
        <p:spPr>
          <a:xfrm>
            <a:off x="7796253" y="659235"/>
            <a:ext cx="3151895" cy="5532708"/>
          </a:xfrm>
          <a:custGeom>
            <a:avLst/>
            <a:gdLst/>
            <a:ahLst/>
            <a:cxnLst/>
            <a:rect l="l" t="t" r="r" b="b"/>
            <a:pathLst>
              <a:path w="3377030" h="5927902" extrusionOk="0">
                <a:moveTo>
                  <a:pt x="3343770" y="1636434"/>
                </a:moveTo>
                <a:cubicBezTo>
                  <a:pt x="3502200" y="701330"/>
                  <a:pt x="3085271" y="0"/>
                  <a:pt x="2293107" y="0"/>
                </a:cubicBezTo>
                <a:cubicBezTo>
                  <a:pt x="1517619" y="0"/>
                  <a:pt x="958938" y="626187"/>
                  <a:pt x="767149" y="1711575"/>
                </a:cubicBezTo>
                <a:lnTo>
                  <a:pt x="692102" y="2137381"/>
                </a:lnTo>
                <a:lnTo>
                  <a:pt x="1484265" y="2137381"/>
                </a:lnTo>
                <a:lnTo>
                  <a:pt x="1609341" y="1419362"/>
                </a:lnTo>
                <a:cubicBezTo>
                  <a:pt x="1717749" y="818218"/>
                  <a:pt x="1992916" y="642885"/>
                  <a:pt x="2226400" y="642885"/>
                </a:cubicBezTo>
                <a:cubicBezTo>
                  <a:pt x="2459884" y="642885"/>
                  <a:pt x="2693358" y="818218"/>
                  <a:pt x="2584959" y="1419362"/>
                </a:cubicBezTo>
                <a:cubicBezTo>
                  <a:pt x="2376490" y="2629989"/>
                  <a:pt x="1809472" y="3540044"/>
                  <a:pt x="108401" y="5310061"/>
                </a:cubicBezTo>
                <a:lnTo>
                  <a:pt x="0" y="5927903"/>
                </a:lnTo>
                <a:lnTo>
                  <a:pt x="2601636" y="5927903"/>
                </a:lnTo>
                <a:lnTo>
                  <a:pt x="2718373" y="5251618"/>
                </a:lnTo>
                <a:lnTo>
                  <a:pt x="983953" y="5251618"/>
                </a:lnTo>
                <a:lnTo>
                  <a:pt x="1000630" y="5151431"/>
                </a:lnTo>
                <a:cubicBezTo>
                  <a:pt x="2326460" y="3874012"/>
                  <a:pt x="3135301" y="2863760"/>
                  <a:pt x="3343770" y="1636434"/>
                </a:cubicBez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409170676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9. Chapter Breaker D | Number 4">
  <p:cSld name="9. Chapter Breaker D | Number 4">
    <p:bg>
      <p:bgPr>
        <a:solidFill>
          <a:schemeClr val="accent3"/>
        </a:solidFill>
        <a:effectLst/>
      </p:bgPr>
    </p:bg>
    <p:spTree>
      <p:nvGrpSpPr>
        <p:cNvPr id="1" name="Shape 1102"/>
        <p:cNvGrpSpPr/>
        <p:nvPr/>
      </p:nvGrpSpPr>
      <p:grpSpPr>
        <a:xfrm>
          <a:off x="0" y="0"/>
          <a:ext cx="0" cy="0"/>
          <a:chOff x="0" y="0"/>
          <a:chExt cx="0" cy="0"/>
        </a:xfrm>
      </p:grpSpPr>
      <p:sp>
        <p:nvSpPr>
          <p:cNvPr id="1103" name="Google Shape;1103;p152"/>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104" name="Google Shape;1104;p152"/>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105" name="Google Shape;1105;p152"/>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06" name="Google Shape;1106;p152"/>
          <p:cNvSpPr/>
          <p:nvPr/>
        </p:nvSpPr>
        <p:spPr>
          <a:xfrm>
            <a:off x="7931410" y="664162"/>
            <a:ext cx="2877468" cy="5529660"/>
          </a:xfrm>
          <a:custGeom>
            <a:avLst/>
            <a:gdLst/>
            <a:ahLst/>
            <a:cxnLst/>
            <a:rect l="l" t="t" r="r" b="b"/>
            <a:pathLst>
              <a:path w="3039579" h="5841190" extrusionOk="0">
                <a:moveTo>
                  <a:pt x="3039579" y="0"/>
                </a:moveTo>
                <a:lnTo>
                  <a:pt x="1848732" y="0"/>
                </a:lnTo>
                <a:lnTo>
                  <a:pt x="116586" y="3571469"/>
                </a:lnTo>
                <a:lnTo>
                  <a:pt x="0" y="4205659"/>
                </a:lnTo>
                <a:lnTo>
                  <a:pt x="1523954" y="4205659"/>
                </a:lnTo>
                <a:lnTo>
                  <a:pt x="1240813" y="5841191"/>
                </a:lnTo>
                <a:lnTo>
                  <a:pt x="2015280" y="5841191"/>
                </a:lnTo>
                <a:lnTo>
                  <a:pt x="2298421" y="4205659"/>
                </a:lnTo>
                <a:lnTo>
                  <a:pt x="2648182" y="4205659"/>
                </a:lnTo>
                <a:lnTo>
                  <a:pt x="2773093" y="3538091"/>
                </a:lnTo>
                <a:lnTo>
                  <a:pt x="2423333" y="3538091"/>
                </a:lnTo>
                <a:lnTo>
                  <a:pt x="3039579" y="0"/>
                </a:lnTo>
                <a:close/>
                <a:moveTo>
                  <a:pt x="2048590" y="892868"/>
                </a:moveTo>
                <a:lnTo>
                  <a:pt x="2148519" y="892868"/>
                </a:lnTo>
                <a:lnTo>
                  <a:pt x="1981971" y="1627187"/>
                </a:lnTo>
                <a:lnTo>
                  <a:pt x="1648865" y="3538091"/>
                </a:lnTo>
                <a:lnTo>
                  <a:pt x="816105" y="3538091"/>
                </a:lnTo>
                <a:lnTo>
                  <a:pt x="832761" y="3437959"/>
                </a:lnTo>
                <a:lnTo>
                  <a:pt x="2048590" y="892868"/>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324852522"/>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Left justified text_image">
    <p:spTree>
      <p:nvGrpSpPr>
        <p:cNvPr id="1" name=""/>
        <p:cNvGrpSpPr/>
        <p:nvPr/>
      </p:nvGrpSpPr>
      <p:grpSpPr>
        <a:xfrm>
          <a:off x="0" y="0"/>
          <a:ext cx="0" cy="0"/>
          <a:chOff x="0" y="0"/>
          <a:chExt cx="0" cy="0"/>
        </a:xfrm>
      </p:grpSpPr>
      <p:sp>
        <p:nvSpPr>
          <p:cNvPr id="11" name="Text Placeholder 10"/>
          <p:cNvSpPr>
            <a:spLocks noGrp="1"/>
          </p:cNvSpPr>
          <p:nvPr>
            <p:ph type="body" sz="quarter" idx="13" hasCustomPrompt="1"/>
          </p:nvPr>
        </p:nvSpPr>
        <p:spPr>
          <a:xfrm>
            <a:off x="816864" y="2302936"/>
            <a:ext cx="5126736" cy="3542949"/>
          </a:xfrm>
          <a:prstGeom prst="rect">
            <a:avLst/>
          </a:prstGeom>
        </p:spPr>
        <p:txBody>
          <a:bodyPr vert="horz"/>
          <a:lstStyle>
            <a:lvl1pPr marL="0" marR="0" indent="0" algn="l" defTabSz="457133" rtl="0" eaLnBrk="1" fontAlgn="auto" latinLnBrk="0" hangingPunct="1">
              <a:lnSpc>
                <a:spcPct val="110000"/>
              </a:lnSpc>
              <a:spcBef>
                <a:spcPct val="20000"/>
              </a:spcBef>
              <a:spcAft>
                <a:spcPts val="1200"/>
              </a:spcAft>
              <a:buClrTx/>
              <a:buSzTx/>
              <a:buFontTx/>
              <a:buNone/>
              <a:tabLst/>
              <a:defRPr sz="1100">
                <a:solidFill>
                  <a:srgbClr val="595959"/>
                </a:solidFill>
              </a:defRPr>
            </a:lvl1pPr>
            <a:lvl2pPr marL="457133" indent="0">
              <a:buFont typeface="Arial"/>
              <a:buNone/>
              <a:defRPr/>
            </a:lvl2pPr>
            <a:lvl3pPr marL="914264" indent="0">
              <a:buFont typeface="Arial"/>
              <a:buNone/>
              <a:defRPr/>
            </a:lvl3pPr>
            <a:lvl4pPr marL="1542819" indent="-171426">
              <a:buFont typeface="Arial"/>
              <a:buChar char="•"/>
              <a:defRPr/>
            </a:lvl4pPr>
            <a:lvl5pPr marL="1999951" indent="-171426">
              <a:buFont typeface="Arial"/>
              <a:buChar char="•"/>
              <a:defRPr/>
            </a:lvl5pPr>
          </a:lstStyle>
          <a:p>
            <a:pPr lvl="0"/>
            <a:r>
              <a:rPr lang="en-US"/>
              <a:t>Click to add text</a:t>
            </a:r>
          </a:p>
        </p:txBody>
      </p:sp>
      <p:sp>
        <p:nvSpPr>
          <p:cNvPr id="3" name="Picture Placeholder 2"/>
          <p:cNvSpPr>
            <a:spLocks noGrp="1"/>
          </p:cNvSpPr>
          <p:nvPr>
            <p:ph type="pic" sz="quarter" idx="15" hasCustomPrompt="1"/>
          </p:nvPr>
        </p:nvSpPr>
        <p:spPr>
          <a:xfrm>
            <a:off x="6411384" y="2302935"/>
            <a:ext cx="5171016" cy="3542948"/>
          </a:xfrm>
          <a:prstGeom prst="rect">
            <a:avLst/>
          </a:prstGeom>
        </p:spPr>
        <p:txBody>
          <a:bodyPr/>
          <a:lstStyle>
            <a:lvl1pPr marL="0" indent="0">
              <a:buNone/>
              <a:defRPr sz="1100" baseline="0">
                <a:solidFill>
                  <a:srgbClr val="595959"/>
                </a:solidFill>
              </a:defRPr>
            </a:lvl1pPr>
          </a:lstStyle>
          <a:p>
            <a:pPr lvl="0"/>
            <a:r>
              <a:rPr lang="en-US" noProof="0" dirty="0"/>
              <a:t>Click to add text</a:t>
            </a:r>
          </a:p>
        </p:txBody>
      </p:sp>
      <p:sp>
        <p:nvSpPr>
          <p:cNvPr id="8"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9" name="Text Placeholder 2"/>
          <p:cNvSpPr>
            <a:spLocks noGrp="1"/>
          </p:cNvSpPr>
          <p:nvPr>
            <p:ph type="body" sz="quarter" idx="17" hasCustomPrompt="1"/>
          </p:nvPr>
        </p:nvSpPr>
        <p:spPr>
          <a:xfrm>
            <a:off x="817036" y="1586990"/>
            <a:ext cx="10765367" cy="519113"/>
          </a:xfrm>
          <a:prstGeom prst="rect">
            <a:avLst/>
          </a:prstGeom>
        </p:spPr>
        <p:txBody>
          <a:bodyPr anchor="ctr" anchorCtr="0"/>
          <a:lstStyle>
            <a:lvl1pPr marL="0" indent="0" algn="l">
              <a:buNone/>
              <a:defRPr sz="1500" b="0" i="0">
                <a:solidFill>
                  <a:srgbClr val="7F7F7F"/>
                </a:solidFill>
                <a:latin typeface="Arial" charset="0"/>
                <a:ea typeface="Arial" charset="0"/>
                <a:cs typeface="Arial" charset="0"/>
              </a:defRPr>
            </a:lvl1pPr>
          </a:lstStyle>
          <a:p>
            <a:pPr lvl="0"/>
            <a:r>
              <a:rPr lang="en-US"/>
              <a:t>Click to add text</a:t>
            </a:r>
          </a:p>
        </p:txBody>
      </p:sp>
      <p:sp>
        <p:nvSpPr>
          <p:cNvPr id="10" name="Footer Placeholder 4">
            <a:extLst>
              <a:ext uri="{FF2B5EF4-FFF2-40B4-BE49-F238E27FC236}">
                <a16:creationId xmlns:a16="http://schemas.microsoft.com/office/drawing/2014/main" id="{10884E27-17E7-E84C-90A0-560571D15451}"/>
              </a:ext>
            </a:extLst>
          </p:cNvPr>
          <p:cNvSpPr>
            <a:spLocks noGrp="1"/>
          </p:cNvSpPr>
          <p:nvPr>
            <p:ph type="ftr" sz="quarter" idx="3"/>
          </p:nvPr>
        </p:nvSpPr>
        <p:spPr>
          <a:xfrm>
            <a:off x="4038600" y="6335561"/>
            <a:ext cx="4114800" cy="275119"/>
          </a:xfrm>
          <a:prstGeom prst="rect">
            <a:avLst/>
          </a:prstGeom>
        </p:spPr>
        <p:txBody>
          <a:bodyPr vert="horz" lIns="91440" tIns="45720" rIns="91440" bIns="45720" rtlCol="0" anchor="ctr"/>
          <a:lstStyle>
            <a:lvl1pPr algn="ctr">
              <a:defRPr lang="en-US" sz="700" b="0" i="0" smtClean="0">
                <a:solidFill>
                  <a:srgbClr val="293C61"/>
                </a:solidFill>
                <a:effectLst/>
                <a:latin typeface="Arial" panose="020B0604020202020204" pitchFamily="34" charset="0"/>
                <a:cs typeface="Arial" panose="020B0604020202020204" pitchFamily="34" charset="0"/>
              </a:defRPr>
            </a:lvl1pPr>
          </a:lstStyle>
          <a:p>
            <a:endParaRPr lang="en-US" dirty="0"/>
          </a:p>
        </p:txBody>
      </p:sp>
      <p:sp>
        <p:nvSpPr>
          <p:cNvPr id="12"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192738128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9. Chapter Breaker D | Number 5">
  <p:cSld name="9. Chapter Breaker D | Number 5">
    <p:bg>
      <p:bgPr>
        <a:solidFill>
          <a:schemeClr val="accent3"/>
        </a:solidFill>
        <a:effectLst/>
      </p:bgPr>
    </p:bg>
    <p:spTree>
      <p:nvGrpSpPr>
        <p:cNvPr id="1" name="Shape 1107"/>
        <p:cNvGrpSpPr/>
        <p:nvPr/>
      </p:nvGrpSpPr>
      <p:grpSpPr>
        <a:xfrm>
          <a:off x="0" y="0"/>
          <a:ext cx="0" cy="0"/>
          <a:chOff x="0" y="0"/>
          <a:chExt cx="0" cy="0"/>
        </a:xfrm>
      </p:grpSpPr>
      <p:sp>
        <p:nvSpPr>
          <p:cNvPr id="1108" name="Google Shape;1108;p153"/>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109" name="Google Shape;1109;p153"/>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110" name="Google Shape;1110;p153"/>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11" name="Google Shape;1111;p153"/>
          <p:cNvSpPr/>
          <p:nvPr/>
        </p:nvSpPr>
        <p:spPr>
          <a:xfrm>
            <a:off x="7922103" y="662647"/>
            <a:ext cx="3071631" cy="5532707"/>
          </a:xfrm>
          <a:custGeom>
            <a:avLst/>
            <a:gdLst/>
            <a:ahLst/>
            <a:cxnLst/>
            <a:rect l="l" t="t" r="r" b="b"/>
            <a:pathLst>
              <a:path w="3291033" h="5927900" extrusionOk="0">
                <a:moveTo>
                  <a:pt x="1924787" y="4433399"/>
                </a:moveTo>
                <a:cubicBezTo>
                  <a:pt x="1824820" y="5026194"/>
                  <a:pt x="1508250" y="5276672"/>
                  <a:pt x="1191680" y="5276672"/>
                </a:cubicBezTo>
                <a:cubicBezTo>
                  <a:pt x="875110" y="5276672"/>
                  <a:pt x="650185" y="5026194"/>
                  <a:pt x="750154" y="4433399"/>
                </a:cubicBezTo>
                <a:lnTo>
                  <a:pt x="833458" y="3940801"/>
                </a:lnTo>
                <a:lnTo>
                  <a:pt x="75363" y="3940801"/>
                </a:lnTo>
                <a:lnTo>
                  <a:pt x="67033" y="3982546"/>
                </a:lnTo>
                <a:cubicBezTo>
                  <a:pt x="-174558" y="5176476"/>
                  <a:pt x="250309" y="5927901"/>
                  <a:pt x="1125036" y="5927901"/>
                </a:cubicBezTo>
                <a:cubicBezTo>
                  <a:pt x="1999762" y="5927901"/>
                  <a:pt x="2591249" y="5193173"/>
                  <a:pt x="2841175" y="3748776"/>
                </a:cubicBezTo>
                <a:cubicBezTo>
                  <a:pt x="3116082" y="2212530"/>
                  <a:pt x="2666224" y="1586339"/>
                  <a:pt x="2074746" y="1586339"/>
                </a:cubicBezTo>
                <a:cubicBezTo>
                  <a:pt x="1733184" y="1586339"/>
                  <a:pt x="1533242" y="1711573"/>
                  <a:pt x="1316648" y="1903609"/>
                </a:cubicBezTo>
                <a:lnTo>
                  <a:pt x="1216672" y="1903609"/>
                </a:lnTo>
                <a:lnTo>
                  <a:pt x="1433275" y="667933"/>
                </a:lnTo>
                <a:lnTo>
                  <a:pt x="3174396" y="667933"/>
                </a:lnTo>
                <a:lnTo>
                  <a:pt x="3291033" y="0"/>
                </a:lnTo>
                <a:lnTo>
                  <a:pt x="775144" y="0"/>
                </a:lnTo>
                <a:lnTo>
                  <a:pt x="225317" y="3147632"/>
                </a:lnTo>
                <a:lnTo>
                  <a:pt x="975086" y="3147632"/>
                </a:lnTo>
                <a:lnTo>
                  <a:pt x="983417" y="3097538"/>
                </a:lnTo>
                <a:cubicBezTo>
                  <a:pt x="1083383" y="2504743"/>
                  <a:pt x="1408284" y="2254274"/>
                  <a:pt x="1724854" y="2254274"/>
                </a:cubicBezTo>
                <a:cubicBezTo>
                  <a:pt x="2041414" y="2254274"/>
                  <a:pt x="2258018" y="2504743"/>
                  <a:pt x="2158051" y="3097538"/>
                </a:cubicBezTo>
                <a:lnTo>
                  <a:pt x="1924787" y="443339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582696570"/>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9. Chapter Breaker D | Number 6">
  <p:cSld name="9. Chapter Breaker D | Number 6">
    <p:bg>
      <p:bgPr>
        <a:solidFill>
          <a:schemeClr val="accent3"/>
        </a:solidFill>
        <a:effectLst/>
      </p:bgPr>
    </p:bg>
    <p:spTree>
      <p:nvGrpSpPr>
        <p:cNvPr id="1" name="Shape 1112"/>
        <p:cNvGrpSpPr/>
        <p:nvPr/>
      </p:nvGrpSpPr>
      <p:grpSpPr>
        <a:xfrm>
          <a:off x="0" y="0"/>
          <a:ext cx="0" cy="0"/>
          <a:chOff x="0" y="0"/>
          <a:chExt cx="0" cy="0"/>
        </a:xfrm>
      </p:grpSpPr>
      <p:sp>
        <p:nvSpPr>
          <p:cNvPr id="1113" name="Google Shape;1113;p154"/>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114" name="Google Shape;1114;p154"/>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115" name="Google Shape;1115;p154"/>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16" name="Google Shape;1116;p154"/>
          <p:cNvSpPr/>
          <p:nvPr/>
        </p:nvSpPr>
        <p:spPr>
          <a:xfrm>
            <a:off x="7966800" y="662283"/>
            <a:ext cx="2949233" cy="5533441"/>
          </a:xfrm>
          <a:custGeom>
            <a:avLst/>
            <a:gdLst/>
            <a:ahLst/>
            <a:cxnLst/>
            <a:rect l="l" t="t" r="r" b="b"/>
            <a:pathLst>
              <a:path w="3205688" h="6014610" extrusionOk="0">
                <a:moveTo>
                  <a:pt x="1224058" y="1645664"/>
                </a:moveTo>
                <a:cubicBezTo>
                  <a:pt x="1349257" y="902192"/>
                  <a:pt x="1674761" y="651584"/>
                  <a:pt x="1991909" y="651584"/>
                </a:cubicBezTo>
                <a:cubicBezTo>
                  <a:pt x="2309066" y="651584"/>
                  <a:pt x="2509380" y="902192"/>
                  <a:pt x="2417564" y="1495302"/>
                </a:cubicBezTo>
                <a:lnTo>
                  <a:pt x="2367488" y="1821095"/>
                </a:lnTo>
                <a:lnTo>
                  <a:pt x="3168723" y="1821095"/>
                </a:lnTo>
                <a:cubicBezTo>
                  <a:pt x="3343999" y="843716"/>
                  <a:pt x="2884960" y="0"/>
                  <a:pt x="2025293" y="0"/>
                </a:cubicBezTo>
                <a:cubicBezTo>
                  <a:pt x="1199020" y="0"/>
                  <a:pt x="606442" y="676644"/>
                  <a:pt x="264249" y="2572913"/>
                </a:cubicBezTo>
                <a:lnTo>
                  <a:pt x="105671" y="3441698"/>
                </a:lnTo>
                <a:cubicBezTo>
                  <a:pt x="-211485" y="5195956"/>
                  <a:pt x="205825" y="6014610"/>
                  <a:pt x="1082176" y="6014610"/>
                </a:cubicBezTo>
                <a:cubicBezTo>
                  <a:pt x="2058686" y="6014610"/>
                  <a:pt x="2584494" y="5195956"/>
                  <a:pt x="2759760" y="4226939"/>
                </a:cubicBezTo>
                <a:cubicBezTo>
                  <a:pt x="3010150" y="2806819"/>
                  <a:pt x="2475996" y="2322311"/>
                  <a:pt x="1916795" y="2322311"/>
                </a:cubicBezTo>
                <a:cubicBezTo>
                  <a:pt x="1582945" y="2322311"/>
                  <a:pt x="1340911" y="2472672"/>
                  <a:pt x="1157290" y="2631397"/>
                </a:cubicBezTo>
                <a:lnTo>
                  <a:pt x="1057138" y="2631397"/>
                </a:lnTo>
                <a:lnTo>
                  <a:pt x="1224058" y="1645664"/>
                </a:lnTo>
                <a:close/>
                <a:moveTo>
                  <a:pt x="840132" y="3817612"/>
                </a:moveTo>
                <a:cubicBezTo>
                  <a:pt x="940294" y="3224499"/>
                  <a:pt x="1265797" y="2973887"/>
                  <a:pt x="1582945" y="2973887"/>
                </a:cubicBezTo>
                <a:cubicBezTo>
                  <a:pt x="1900103" y="2973887"/>
                  <a:pt x="2125455" y="3224499"/>
                  <a:pt x="2025293" y="3817612"/>
                </a:cubicBezTo>
                <a:lnTo>
                  <a:pt x="1908449" y="4519309"/>
                </a:lnTo>
                <a:cubicBezTo>
                  <a:pt x="1808297" y="5112421"/>
                  <a:pt x="1482793" y="5363033"/>
                  <a:pt x="1165636" y="5363033"/>
                </a:cubicBezTo>
                <a:cubicBezTo>
                  <a:pt x="848478" y="5363033"/>
                  <a:pt x="614789" y="5112421"/>
                  <a:pt x="739980" y="4394008"/>
                </a:cubicBezTo>
                <a:lnTo>
                  <a:pt x="840132" y="3817612"/>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49519267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9. Chapter Breaker D | Number 7">
  <p:cSld name="9. Chapter Breaker D | Number 7">
    <p:bg>
      <p:bgPr>
        <a:solidFill>
          <a:schemeClr val="accent3"/>
        </a:solidFill>
        <a:effectLst/>
      </p:bgPr>
    </p:bg>
    <p:spTree>
      <p:nvGrpSpPr>
        <p:cNvPr id="1" name="Shape 1117"/>
        <p:cNvGrpSpPr/>
        <p:nvPr/>
      </p:nvGrpSpPr>
      <p:grpSpPr>
        <a:xfrm>
          <a:off x="0" y="0"/>
          <a:ext cx="0" cy="0"/>
          <a:chOff x="0" y="0"/>
          <a:chExt cx="0" cy="0"/>
        </a:xfrm>
      </p:grpSpPr>
      <p:sp>
        <p:nvSpPr>
          <p:cNvPr id="1118" name="Google Shape;1118;p155"/>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119" name="Google Shape;1119;p155"/>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120" name="Google Shape;1120;p155"/>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21" name="Google Shape;1121;p155"/>
          <p:cNvSpPr/>
          <p:nvPr/>
        </p:nvSpPr>
        <p:spPr>
          <a:xfrm>
            <a:off x="8362808" y="678413"/>
            <a:ext cx="2553237" cy="5529660"/>
          </a:xfrm>
          <a:custGeom>
            <a:avLst/>
            <a:gdLst/>
            <a:ahLst/>
            <a:cxnLst/>
            <a:rect l="l" t="t" r="r" b="b"/>
            <a:pathLst>
              <a:path w="2697081" h="5841190" extrusionOk="0">
                <a:moveTo>
                  <a:pt x="2697082" y="0"/>
                </a:moveTo>
                <a:lnTo>
                  <a:pt x="332972" y="0"/>
                </a:lnTo>
                <a:lnTo>
                  <a:pt x="216432" y="667565"/>
                </a:lnTo>
                <a:lnTo>
                  <a:pt x="1889624" y="667565"/>
                </a:lnTo>
                <a:lnTo>
                  <a:pt x="1881299" y="725976"/>
                </a:lnTo>
                <a:cubicBezTo>
                  <a:pt x="1157083" y="1577120"/>
                  <a:pt x="591027" y="2486674"/>
                  <a:pt x="0" y="5841191"/>
                </a:cubicBezTo>
                <a:lnTo>
                  <a:pt x="832432" y="5841191"/>
                </a:lnTo>
                <a:cubicBezTo>
                  <a:pt x="1356861" y="2845491"/>
                  <a:pt x="1598270" y="1635531"/>
                  <a:pt x="2580535" y="667565"/>
                </a:cubicBezTo>
                <a:lnTo>
                  <a:pt x="2697082"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2979999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9. Chapter Breaker D | Number 8">
  <p:cSld name="9. Chapter Breaker D | Number 8">
    <p:bg>
      <p:bgPr>
        <a:solidFill>
          <a:schemeClr val="accent3"/>
        </a:solidFill>
        <a:effectLst/>
      </p:bgPr>
    </p:bg>
    <p:spTree>
      <p:nvGrpSpPr>
        <p:cNvPr id="1" name="Shape 1122"/>
        <p:cNvGrpSpPr/>
        <p:nvPr/>
      </p:nvGrpSpPr>
      <p:grpSpPr>
        <a:xfrm>
          <a:off x="0" y="0"/>
          <a:ext cx="0" cy="0"/>
          <a:chOff x="0" y="0"/>
          <a:chExt cx="0" cy="0"/>
        </a:xfrm>
      </p:grpSpPr>
      <p:sp>
        <p:nvSpPr>
          <p:cNvPr id="1123" name="Google Shape;1123;p156"/>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124" name="Google Shape;1124;p156"/>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125" name="Google Shape;1125;p156"/>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26" name="Google Shape;1126;p156"/>
          <p:cNvSpPr/>
          <p:nvPr/>
        </p:nvSpPr>
        <p:spPr>
          <a:xfrm>
            <a:off x="7916893" y="662802"/>
            <a:ext cx="3056251" cy="5532372"/>
          </a:xfrm>
          <a:custGeom>
            <a:avLst/>
            <a:gdLst/>
            <a:ahLst/>
            <a:cxnLst/>
            <a:rect l="l" t="t" r="r" b="b"/>
            <a:pathLst>
              <a:path w="3322012" h="6013448" extrusionOk="0">
                <a:moveTo>
                  <a:pt x="2126334" y="0"/>
                </a:moveTo>
                <a:cubicBezTo>
                  <a:pt x="1351486" y="0"/>
                  <a:pt x="693285" y="658895"/>
                  <a:pt x="543315" y="1517961"/>
                </a:cubicBezTo>
                <a:cubicBezTo>
                  <a:pt x="418338" y="2251920"/>
                  <a:pt x="718280" y="2668941"/>
                  <a:pt x="1068215" y="2852426"/>
                </a:cubicBezTo>
                <a:lnTo>
                  <a:pt x="1051552" y="2944169"/>
                </a:lnTo>
                <a:cubicBezTo>
                  <a:pt x="651626" y="3144344"/>
                  <a:pt x="185051" y="3486302"/>
                  <a:pt x="35081" y="4328685"/>
                </a:cubicBezTo>
                <a:cubicBezTo>
                  <a:pt x="-148217" y="5337871"/>
                  <a:pt x="410007" y="6013449"/>
                  <a:pt x="1168193" y="6013449"/>
                </a:cubicBezTo>
                <a:cubicBezTo>
                  <a:pt x="2043019" y="6013449"/>
                  <a:pt x="2651238" y="5337871"/>
                  <a:pt x="2801205" y="4478809"/>
                </a:cubicBezTo>
                <a:cubicBezTo>
                  <a:pt x="2967844" y="3553024"/>
                  <a:pt x="2534587" y="3186045"/>
                  <a:pt x="2284642" y="2985870"/>
                </a:cubicBezTo>
                <a:lnTo>
                  <a:pt x="2301305" y="2894127"/>
                </a:lnTo>
                <a:cubicBezTo>
                  <a:pt x="2634575" y="2710642"/>
                  <a:pt x="3159469" y="2402044"/>
                  <a:pt x="3292773" y="1618044"/>
                </a:cubicBezTo>
                <a:cubicBezTo>
                  <a:pt x="3459412" y="658895"/>
                  <a:pt x="2892851" y="0"/>
                  <a:pt x="2126334" y="0"/>
                </a:cubicBezTo>
                <a:close/>
                <a:moveTo>
                  <a:pt x="1359817" y="1476260"/>
                </a:moveTo>
                <a:cubicBezTo>
                  <a:pt x="1459805" y="892426"/>
                  <a:pt x="1759739" y="650553"/>
                  <a:pt x="2076345" y="650553"/>
                </a:cubicBezTo>
                <a:cubicBezTo>
                  <a:pt x="2392952" y="650553"/>
                  <a:pt x="2609580" y="892426"/>
                  <a:pt x="2509592" y="1476260"/>
                </a:cubicBezTo>
                <a:lnTo>
                  <a:pt x="2467935" y="1718126"/>
                </a:lnTo>
                <a:cubicBezTo>
                  <a:pt x="2367957" y="2301961"/>
                  <a:pt x="2059682" y="2543828"/>
                  <a:pt x="1743076" y="2543828"/>
                </a:cubicBezTo>
                <a:cubicBezTo>
                  <a:pt x="1426478" y="2543828"/>
                  <a:pt x="1218182" y="2301961"/>
                  <a:pt x="1318160" y="1718126"/>
                </a:cubicBezTo>
                <a:lnTo>
                  <a:pt x="1359817" y="1476260"/>
                </a:lnTo>
                <a:close/>
                <a:moveTo>
                  <a:pt x="876581" y="4128509"/>
                </a:moveTo>
                <a:cubicBezTo>
                  <a:pt x="976559" y="3536344"/>
                  <a:pt x="1301497" y="3286127"/>
                  <a:pt x="1618103" y="3286127"/>
                </a:cubicBezTo>
                <a:cubicBezTo>
                  <a:pt x="1934710" y="3286127"/>
                  <a:pt x="2159660" y="3536344"/>
                  <a:pt x="2059682" y="4128509"/>
                </a:cubicBezTo>
                <a:lnTo>
                  <a:pt x="1993030" y="4520510"/>
                </a:lnTo>
                <a:cubicBezTo>
                  <a:pt x="1893052" y="5112685"/>
                  <a:pt x="1568114" y="5362901"/>
                  <a:pt x="1251507" y="5362901"/>
                </a:cubicBezTo>
                <a:cubicBezTo>
                  <a:pt x="934901" y="5362901"/>
                  <a:pt x="709949" y="5112685"/>
                  <a:pt x="809929" y="4520510"/>
                </a:cubicBezTo>
                <a:lnTo>
                  <a:pt x="876581" y="41285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77512719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9. Chapter Breaker D | Number 9">
  <p:cSld name="9. Chapter Breaker D | Number 9">
    <p:bg>
      <p:bgPr>
        <a:solidFill>
          <a:schemeClr val="accent3"/>
        </a:solidFill>
        <a:effectLst/>
      </p:bgPr>
    </p:bg>
    <p:spTree>
      <p:nvGrpSpPr>
        <p:cNvPr id="1" name="Shape 1127"/>
        <p:cNvGrpSpPr/>
        <p:nvPr/>
      </p:nvGrpSpPr>
      <p:grpSpPr>
        <a:xfrm>
          <a:off x="0" y="0"/>
          <a:ext cx="0" cy="0"/>
          <a:chOff x="0" y="0"/>
          <a:chExt cx="0" cy="0"/>
        </a:xfrm>
      </p:grpSpPr>
      <p:sp>
        <p:nvSpPr>
          <p:cNvPr id="1128" name="Google Shape;1128;p157"/>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129" name="Google Shape;1129;p157"/>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130" name="Google Shape;1130;p157"/>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31" name="Google Shape;1131;p157"/>
          <p:cNvSpPr/>
          <p:nvPr/>
        </p:nvSpPr>
        <p:spPr>
          <a:xfrm>
            <a:off x="7957671" y="662266"/>
            <a:ext cx="2949236" cy="5533441"/>
          </a:xfrm>
          <a:custGeom>
            <a:avLst/>
            <a:gdLst/>
            <a:ahLst/>
            <a:cxnLst/>
            <a:rect l="l" t="t" r="r" b="b"/>
            <a:pathLst>
              <a:path w="3205692" h="6014610" extrusionOk="0">
                <a:moveTo>
                  <a:pt x="1981628" y="4368947"/>
                </a:moveTo>
                <a:cubicBezTo>
                  <a:pt x="1856438" y="5112421"/>
                  <a:pt x="1530935" y="5363033"/>
                  <a:pt x="1213777" y="5363033"/>
                </a:cubicBezTo>
                <a:cubicBezTo>
                  <a:pt x="896619" y="5363033"/>
                  <a:pt x="696314" y="5112421"/>
                  <a:pt x="788122" y="4519309"/>
                </a:cubicBezTo>
                <a:lnTo>
                  <a:pt x="838197" y="4193525"/>
                </a:lnTo>
                <a:lnTo>
                  <a:pt x="36963" y="4193525"/>
                </a:lnTo>
                <a:cubicBezTo>
                  <a:pt x="-138306" y="5170895"/>
                  <a:pt x="320735" y="6014610"/>
                  <a:pt x="1180393" y="6014610"/>
                </a:cubicBezTo>
                <a:cubicBezTo>
                  <a:pt x="2006666" y="6014610"/>
                  <a:pt x="2599251" y="5337964"/>
                  <a:pt x="2941446" y="3441698"/>
                </a:cubicBezTo>
                <a:lnTo>
                  <a:pt x="3100021" y="2572913"/>
                </a:lnTo>
                <a:cubicBezTo>
                  <a:pt x="3417178" y="818656"/>
                  <a:pt x="2999869" y="0"/>
                  <a:pt x="2123510" y="0"/>
                </a:cubicBezTo>
                <a:cubicBezTo>
                  <a:pt x="1147009" y="0"/>
                  <a:pt x="621198" y="818656"/>
                  <a:pt x="445928" y="1787672"/>
                </a:cubicBezTo>
                <a:cubicBezTo>
                  <a:pt x="195542" y="3207793"/>
                  <a:pt x="729698" y="3692301"/>
                  <a:pt x="1288891" y="3692301"/>
                </a:cubicBezTo>
                <a:cubicBezTo>
                  <a:pt x="1622740" y="3692301"/>
                  <a:pt x="1864784" y="3541939"/>
                  <a:pt x="2048396" y="3383224"/>
                </a:cubicBezTo>
                <a:lnTo>
                  <a:pt x="2148558" y="3383224"/>
                </a:lnTo>
                <a:lnTo>
                  <a:pt x="1981628" y="4368947"/>
                </a:lnTo>
                <a:close/>
                <a:moveTo>
                  <a:pt x="2365554" y="2197000"/>
                </a:moveTo>
                <a:cubicBezTo>
                  <a:pt x="2265402" y="2790112"/>
                  <a:pt x="1939898" y="3040724"/>
                  <a:pt x="1622740" y="3040724"/>
                </a:cubicBezTo>
                <a:cubicBezTo>
                  <a:pt x="1305583" y="3040724"/>
                  <a:pt x="1080241" y="2790112"/>
                  <a:pt x="1180393" y="2197000"/>
                </a:cubicBezTo>
                <a:lnTo>
                  <a:pt x="1297237" y="1495302"/>
                </a:lnTo>
                <a:cubicBezTo>
                  <a:pt x="1397398" y="902192"/>
                  <a:pt x="1722892" y="651584"/>
                  <a:pt x="2040050" y="651584"/>
                </a:cubicBezTo>
                <a:cubicBezTo>
                  <a:pt x="2357207" y="651584"/>
                  <a:pt x="2590905" y="902192"/>
                  <a:pt x="2465705" y="1620604"/>
                </a:cubicBezTo>
                <a:lnTo>
                  <a:pt x="2365554" y="219700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15717527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9. Chapter Breaker D | Number 10">
  <p:cSld name="9. Chapter Breaker D | Number 10">
    <p:bg>
      <p:bgPr>
        <a:solidFill>
          <a:schemeClr val="accent3"/>
        </a:solidFill>
        <a:effectLst/>
      </p:bgPr>
    </p:bg>
    <p:spTree>
      <p:nvGrpSpPr>
        <p:cNvPr id="1" name="Shape 1132"/>
        <p:cNvGrpSpPr/>
        <p:nvPr/>
      </p:nvGrpSpPr>
      <p:grpSpPr>
        <a:xfrm>
          <a:off x="0" y="0"/>
          <a:ext cx="0" cy="0"/>
          <a:chOff x="0" y="0"/>
          <a:chExt cx="0" cy="0"/>
        </a:xfrm>
      </p:grpSpPr>
      <p:sp>
        <p:nvSpPr>
          <p:cNvPr id="1133" name="Google Shape;1133;p158"/>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134" name="Google Shape;1134;p158"/>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sp>
        <p:nvSpPr>
          <p:cNvPr id="1135" name="Google Shape;1135;p158"/>
          <p:cNvSpPr/>
          <p:nvPr/>
        </p:nvSpPr>
        <p:spPr>
          <a:xfrm>
            <a:off x="4925000" y="3676067"/>
            <a:ext cx="4163960" cy="31819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36" name="Google Shape;1136;p158"/>
          <p:cNvSpPr/>
          <p:nvPr/>
        </p:nvSpPr>
        <p:spPr>
          <a:xfrm>
            <a:off x="7404536" y="662266"/>
            <a:ext cx="4342377" cy="5533441"/>
          </a:xfrm>
          <a:custGeom>
            <a:avLst/>
            <a:gdLst/>
            <a:ahLst/>
            <a:cxnLst/>
            <a:rect l="l" t="t" r="r" b="b"/>
            <a:pathLst>
              <a:path w="4719975" h="6014610" extrusionOk="0">
                <a:moveTo>
                  <a:pt x="1343204" y="83536"/>
                </a:moveTo>
                <a:cubicBezTo>
                  <a:pt x="1176341" y="501218"/>
                  <a:pt x="876002" y="751827"/>
                  <a:pt x="383772" y="751827"/>
                </a:cubicBezTo>
                <a:lnTo>
                  <a:pt x="300343" y="1253043"/>
                </a:lnTo>
                <a:lnTo>
                  <a:pt x="867659" y="1253043"/>
                </a:lnTo>
                <a:lnTo>
                  <a:pt x="709145" y="1912983"/>
                </a:lnTo>
                <a:lnTo>
                  <a:pt x="0" y="5931076"/>
                </a:lnTo>
                <a:lnTo>
                  <a:pt x="775887" y="5931076"/>
                </a:lnTo>
                <a:lnTo>
                  <a:pt x="1802061" y="83536"/>
                </a:lnTo>
                <a:lnTo>
                  <a:pt x="1343204" y="83536"/>
                </a:lnTo>
                <a:close/>
                <a:moveTo>
                  <a:pt x="1735776" y="3099198"/>
                </a:moveTo>
                <a:cubicBezTo>
                  <a:pt x="1368689" y="5112421"/>
                  <a:pt x="1677377" y="6014610"/>
                  <a:pt x="2695203" y="6014610"/>
                </a:cubicBezTo>
                <a:cubicBezTo>
                  <a:pt x="3671324" y="6014610"/>
                  <a:pt x="4163551" y="5162542"/>
                  <a:pt x="4538981" y="3099198"/>
                </a:cubicBezTo>
                <a:lnTo>
                  <a:pt x="4572352" y="2915413"/>
                </a:lnTo>
                <a:cubicBezTo>
                  <a:pt x="4922754" y="985724"/>
                  <a:pt x="4664121" y="0"/>
                  <a:pt x="3637953" y="0"/>
                </a:cubicBezTo>
                <a:cubicBezTo>
                  <a:pt x="2636804" y="0"/>
                  <a:pt x="2144577" y="852070"/>
                  <a:pt x="1769147" y="2915413"/>
                </a:cubicBezTo>
                <a:lnTo>
                  <a:pt x="1735776" y="3099198"/>
                </a:lnTo>
                <a:close/>
                <a:moveTo>
                  <a:pt x="2603433" y="3291327"/>
                </a:moveTo>
                <a:lnTo>
                  <a:pt x="2503321" y="3291327"/>
                </a:lnTo>
                <a:lnTo>
                  <a:pt x="2812009" y="1495302"/>
                </a:lnTo>
                <a:cubicBezTo>
                  <a:pt x="2920464" y="902192"/>
                  <a:pt x="3254181" y="651584"/>
                  <a:pt x="3571212" y="651584"/>
                </a:cubicBezTo>
                <a:cubicBezTo>
                  <a:pt x="3888234" y="651584"/>
                  <a:pt x="4138523" y="902192"/>
                  <a:pt x="4030069" y="1495302"/>
                </a:cubicBezTo>
                <a:lnTo>
                  <a:pt x="3963327" y="1921337"/>
                </a:lnTo>
                <a:lnTo>
                  <a:pt x="2603433" y="3291327"/>
                </a:lnTo>
                <a:close/>
                <a:moveTo>
                  <a:pt x="3504461" y="4519309"/>
                </a:moveTo>
                <a:cubicBezTo>
                  <a:pt x="3396006" y="5112421"/>
                  <a:pt x="3062290" y="5363033"/>
                  <a:pt x="2745259" y="5363033"/>
                </a:cubicBezTo>
                <a:cubicBezTo>
                  <a:pt x="2428237" y="5363033"/>
                  <a:pt x="2177947" y="5112421"/>
                  <a:pt x="2286402" y="4519309"/>
                </a:cubicBezTo>
                <a:lnTo>
                  <a:pt x="2361486" y="4093275"/>
                </a:lnTo>
                <a:lnTo>
                  <a:pt x="3721380" y="2714931"/>
                </a:lnTo>
                <a:lnTo>
                  <a:pt x="3821492" y="2714931"/>
                </a:lnTo>
                <a:lnTo>
                  <a:pt x="3504461" y="45193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88126110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9. Chapter Breaker C2">
  <p:cSld name="9. Chapter Breaker C2">
    <p:bg>
      <p:bgPr>
        <a:solidFill>
          <a:schemeClr val="accent1"/>
        </a:solidFill>
        <a:effectLst/>
      </p:bgPr>
    </p:bg>
    <p:spTree>
      <p:nvGrpSpPr>
        <p:cNvPr id="1" name="Shape 1137"/>
        <p:cNvGrpSpPr/>
        <p:nvPr/>
      </p:nvGrpSpPr>
      <p:grpSpPr>
        <a:xfrm>
          <a:off x="0" y="0"/>
          <a:ext cx="0" cy="0"/>
          <a:chOff x="0" y="0"/>
          <a:chExt cx="0" cy="0"/>
        </a:xfrm>
      </p:grpSpPr>
      <p:sp>
        <p:nvSpPr>
          <p:cNvPr id="1138" name="Google Shape;1138;p159"/>
          <p:cNvSpPr/>
          <p:nvPr/>
        </p:nvSpPr>
        <p:spPr>
          <a:xfrm>
            <a:off x="7004034" y="2896867"/>
            <a:ext cx="5187967" cy="3954304"/>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39" name="Google Shape;1139;p159"/>
          <p:cNvSpPr txBox="1">
            <a:spLocks noGrp="1"/>
          </p:cNvSpPr>
          <p:nvPr>
            <p:ph type="title"/>
          </p:nvPr>
        </p:nvSpPr>
        <p:spPr>
          <a:xfrm>
            <a:off x="726833" y="2965900"/>
            <a:ext cx="77544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40" name="Google Shape;1140;p159"/>
          <p:cNvSpPr txBox="1">
            <a:spLocks noGrp="1"/>
          </p:cNvSpPr>
          <p:nvPr>
            <p:ph type="subTitle" idx="1"/>
          </p:nvPr>
        </p:nvSpPr>
        <p:spPr>
          <a:xfrm>
            <a:off x="731520" y="2654418"/>
            <a:ext cx="775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312850762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10. Quote Slide C1">
  <p:cSld name="10. Quote Slide C1">
    <p:bg>
      <p:bgPr>
        <a:solidFill>
          <a:schemeClr val="dk2"/>
        </a:solidFill>
        <a:effectLst/>
      </p:bgPr>
    </p:bg>
    <p:spTree>
      <p:nvGrpSpPr>
        <p:cNvPr id="1" name="Shape 1141"/>
        <p:cNvGrpSpPr/>
        <p:nvPr/>
      </p:nvGrpSpPr>
      <p:grpSpPr>
        <a:xfrm>
          <a:off x="0" y="0"/>
          <a:ext cx="0" cy="0"/>
          <a:chOff x="0" y="0"/>
          <a:chExt cx="0" cy="0"/>
        </a:xfrm>
      </p:grpSpPr>
      <p:sp>
        <p:nvSpPr>
          <p:cNvPr id="1142" name="Google Shape;1142;p160"/>
          <p:cNvSpPr txBox="1">
            <a:spLocks noGrp="1"/>
          </p:cNvSpPr>
          <p:nvPr>
            <p:ph type="title"/>
          </p:nvPr>
        </p:nvSpPr>
        <p:spPr>
          <a:xfrm>
            <a:off x="726833" y="649733"/>
            <a:ext cx="7802800" cy="471924"/>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sz="2667" i="1">
                <a:latin typeface="Inter"/>
                <a:ea typeface="Inter"/>
                <a:cs typeface="Inter"/>
                <a:sym typeface="Inter"/>
              </a:defRPr>
            </a:lvl1pPr>
            <a:lvl2pPr lvl="1" algn="l">
              <a:lnSpc>
                <a:spcPct val="100000"/>
              </a:lnSpc>
              <a:spcBef>
                <a:spcPts val="1333"/>
              </a:spcBef>
              <a:spcAft>
                <a:spcPts val="0"/>
              </a:spcAft>
              <a:buSzPts val="2800"/>
              <a:buNone/>
              <a:defRPr i="1"/>
            </a:lvl2pPr>
            <a:lvl3pPr lvl="2" algn="l">
              <a:lnSpc>
                <a:spcPct val="100000"/>
              </a:lnSpc>
              <a:spcBef>
                <a:spcPts val="0"/>
              </a:spcBef>
              <a:spcAft>
                <a:spcPts val="0"/>
              </a:spcAft>
              <a:buSzPts val="2800"/>
              <a:buNone/>
              <a:defRPr i="1"/>
            </a:lvl3pPr>
            <a:lvl4pPr lvl="3" algn="l">
              <a:lnSpc>
                <a:spcPct val="100000"/>
              </a:lnSpc>
              <a:spcBef>
                <a:spcPts val="0"/>
              </a:spcBef>
              <a:spcAft>
                <a:spcPts val="0"/>
              </a:spcAft>
              <a:buSzPts val="2800"/>
              <a:buNone/>
              <a:defRPr i="1"/>
            </a:lvl4pPr>
            <a:lvl5pPr lvl="4" algn="l">
              <a:lnSpc>
                <a:spcPct val="100000"/>
              </a:lnSpc>
              <a:spcBef>
                <a:spcPts val="0"/>
              </a:spcBef>
              <a:spcAft>
                <a:spcPts val="0"/>
              </a:spcAft>
              <a:buSzPts val="2800"/>
              <a:buNone/>
              <a:defRPr i="1"/>
            </a:lvl5pPr>
            <a:lvl6pPr lvl="5" algn="l">
              <a:lnSpc>
                <a:spcPct val="100000"/>
              </a:lnSpc>
              <a:spcBef>
                <a:spcPts val="0"/>
              </a:spcBef>
              <a:spcAft>
                <a:spcPts val="0"/>
              </a:spcAft>
              <a:buSzPts val="2800"/>
              <a:buNone/>
              <a:defRPr i="1"/>
            </a:lvl6pPr>
            <a:lvl7pPr lvl="6" algn="l">
              <a:lnSpc>
                <a:spcPct val="100000"/>
              </a:lnSpc>
              <a:spcBef>
                <a:spcPts val="0"/>
              </a:spcBef>
              <a:spcAft>
                <a:spcPts val="0"/>
              </a:spcAft>
              <a:buSzPts val="2800"/>
              <a:buNone/>
              <a:defRPr i="1"/>
            </a:lvl7pPr>
            <a:lvl8pPr lvl="7" algn="l">
              <a:lnSpc>
                <a:spcPct val="100000"/>
              </a:lnSpc>
              <a:spcBef>
                <a:spcPts val="0"/>
              </a:spcBef>
              <a:spcAft>
                <a:spcPts val="0"/>
              </a:spcAft>
              <a:buSzPts val="2800"/>
              <a:buNone/>
              <a:defRPr i="1"/>
            </a:lvl8pPr>
            <a:lvl9pPr lvl="8" algn="l">
              <a:lnSpc>
                <a:spcPct val="100000"/>
              </a:lnSpc>
              <a:spcBef>
                <a:spcPts val="0"/>
              </a:spcBef>
              <a:spcAft>
                <a:spcPts val="0"/>
              </a:spcAft>
              <a:buSzPts val="2800"/>
              <a:buNone/>
              <a:defRPr i="1"/>
            </a:lvl9pPr>
          </a:lstStyle>
          <a:p>
            <a:endParaRPr/>
          </a:p>
        </p:txBody>
      </p:sp>
      <p:sp>
        <p:nvSpPr>
          <p:cNvPr id="1143" name="Google Shape;1143;p160"/>
          <p:cNvSpPr txBox="1">
            <a:spLocks noGrp="1"/>
          </p:cNvSpPr>
          <p:nvPr>
            <p:ph type="subTitle" idx="1"/>
          </p:nvPr>
        </p:nvSpPr>
        <p:spPr>
          <a:xfrm>
            <a:off x="726833" y="4584192"/>
            <a:ext cx="283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1144" name="Google Shape;1144;p160"/>
          <p:cNvSpPr/>
          <p:nvPr/>
        </p:nvSpPr>
        <p:spPr>
          <a:xfrm>
            <a:off x="9273767" y="1893533"/>
            <a:ext cx="2918235" cy="413313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11646030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10. Quote Slide C2">
  <p:cSld name="10. Quote Slide C2">
    <p:bg>
      <p:bgPr>
        <a:solidFill>
          <a:schemeClr val="accent2"/>
        </a:solidFill>
        <a:effectLst/>
      </p:bgPr>
    </p:bg>
    <p:spTree>
      <p:nvGrpSpPr>
        <p:cNvPr id="1" name="Shape 1145"/>
        <p:cNvGrpSpPr/>
        <p:nvPr/>
      </p:nvGrpSpPr>
      <p:grpSpPr>
        <a:xfrm>
          <a:off x="0" y="0"/>
          <a:ext cx="0" cy="0"/>
          <a:chOff x="0" y="0"/>
          <a:chExt cx="0" cy="0"/>
        </a:xfrm>
      </p:grpSpPr>
      <p:sp>
        <p:nvSpPr>
          <p:cNvPr id="1146" name="Google Shape;1146;p161"/>
          <p:cNvSpPr txBox="1">
            <a:spLocks noGrp="1"/>
          </p:cNvSpPr>
          <p:nvPr>
            <p:ph type="title"/>
          </p:nvPr>
        </p:nvSpPr>
        <p:spPr>
          <a:xfrm>
            <a:off x="726833" y="649733"/>
            <a:ext cx="7802800" cy="471924"/>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2000"/>
              <a:buFont typeface="Inter"/>
              <a:buNone/>
              <a:defRPr sz="2667" i="1">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2800"/>
              <a:buNone/>
              <a:defRPr i="1">
                <a:solidFill>
                  <a:schemeClr val="lt1"/>
                </a:solidFill>
              </a:defRPr>
            </a:lvl2pPr>
            <a:lvl3pPr lvl="2" algn="l">
              <a:lnSpc>
                <a:spcPct val="115000"/>
              </a:lnSpc>
              <a:spcBef>
                <a:spcPts val="0"/>
              </a:spcBef>
              <a:spcAft>
                <a:spcPts val="0"/>
              </a:spcAft>
              <a:buClr>
                <a:schemeClr val="lt1"/>
              </a:buClr>
              <a:buSzPts val="2800"/>
              <a:buNone/>
              <a:defRPr i="1">
                <a:solidFill>
                  <a:schemeClr val="lt1"/>
                </a:solidFill>
              </a:defRPr>
            </a:lvl3pPr>
            <a:lvl4pPr lvl="3" algn="l">
              <a:lnSpc>
                <a:spcPct val="115000"/>
              </a:lnSpc>
              <a:spcBef>
                <a:spcPts val="0"/>
              </a:spcBef>
              <a:spcAft>
                <a:spcPts val="0"/>
              </a:spcAft>
              <a:buClr>
                <a:schemeClr val="lt1"/>
              </a:buClr>
              <a:buSzPts val="2800"/>
              <a:buNone/>
              <a:defRPr i="1">
                <a:solidFill>
                  <a:schemeClr val="lt1"/>
                </a:solidFill>
              </a:defRPr>
            </a:lvl4pPr>
            <a:lvl5pPr lvl="4" algn="l">
              <a:lnSpc>
                <a:spcPct val="115000"/>
              </a:lnSpc>
              <a:spcBef>
                <a:spcPts val="0"/>
              </a:spcBef>
              <a:spcAft>
                <a:spcPts val="0"/>
              </a:spcAft>
              <a:buClr>
                <a:schemeClr val="lt1"/>
              </a:buClr>
              <a:buSzPts val="2800"/>
              <a:buNone/>
              <a:defRPr i="1">
                <a:solidFill>
                  <a:schemeClr val="lt1"/>
                </a:solidFill>
              </a:defRPr>
            </a:lvl5pPr>
            <a:lvl6pPr lvl="5" algn="l">
              <a:lnSpc>
                <a:spcPct val="115000"/>
              </a:lnSpc>
              <a:spcBef>
                <a:spcPts val="0"/>
              </a:spcBef>
              <a:spcAft>
                <a:spcPts val="0"/>
              </a:spcAft>
              <a:buClr>
                <a:schemeClr val="lt1"/>
              </a:buClr>
              <a:buSzPts val="2800"/>
              <a:buNone/>
              <a:defRPr i="1">
                <a:solidFill>
                  <a:schemeClr val="lt1"/>
                </a:solidFill>
              </a:defRPr>
            </a:lvl6pPr>
            <a:lvl7pPr lvl="6" algn="l">
              <a:lnSpc>
                <a:spcPct val="115000"/>
              </a:lnSpc>
              <a:spcBef>
                <a:spcPts val="0"/>
              </a:spcBef>
              <a:spcAft>
                <a:spcPts val="0"/>
              </a:spcAft>
              <a:buClr>
                <a:schemeClr val="lt1"/>
              </a:buClr>
              <a:buSzPts val="2800"/>
              <a:buNone/>
              <a:defRPr i="1">
                <a:solidFill>
                  <a:schemeClr val="lt1"/>
                </a:solidFill>
              </a:defRPr>
            </a:lvl7pPr>
            <a:lvl8pPr lvl="7" algn="l">
              <a:lnSpc>
                <a:spcPct val="115000"/>
              </a:lnSpc>
              <a:spcBef>
                <a:spcPts val="0"/>
              </a:spcBef>
              <a:spcAft>
                <a:spcPts val="0"/>
              </a:spcAft>
              <a:buClr>
                <a:schemeClr val="lt1"/>
              </a:buClr>
              <a:buSzPts val="2800"/>
              <a:buNone/>
              <a:defRPr i="1">
                <a:solidFill>
                  <a:schemeClr val="lt1"/>
                </a:solidFill>
              </a:defRPr>
            </a:lvl8pPr>
            <a:lvl9pPr lvl="8" algn="l">
              <a:lnSpc>
                <a:spcPct val="115000"/>
              </a:lnSpc>
              <a:spcBef>
                <a:spcPts val="0"/>
              </a:spcBef>
              <a:spcAft>
                <a:spcPts val="0"/>
              </a:spcAft>
              <a:buClr>
                <a:schemeClr val="lt1"/>
              </a:buClr>
              <a:buSzPts val="2800"/>
              <a:buNone/>
              <a:defRPr i="1">
                <a:solidFill>
                  <a:schemeClr val="lt1"/>
                </a:solidFill>
              </a:defRPr>
            </a:lvl9pPr>
          </a:lstStyle>
          <a:p>
            <a:endParaRPr/>
          </a:p>
        </p:txBody>
      </p:sp>
      <p:sp>
        <p:nvSpPr>
          <p:cNvPr id="1147" name="Google Shape;1147;p161"/>
          <p:cNvSpPr txBox="1">
            <a:spLocks noGrp="1"/>
          </p:cNvSpPr>
          <p:nvPr>
            <p:ph type="subTitle" idx="1"/>
          </p:nvPr>
        </p:nvSpPr>
        <p:spPr>
          <a:xfrm>
            <a:off x="726833" y="4584192"/>
            <a:ext cx="283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
        <p:nvSpPr>
          <p:cNvPr id="1148" name="Google Shape;1148;p161"/>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149" name="Google Shape;1149;p161"/>
          <p:cNvSpPr/>
          <p:nvPr/>
        </p:nvSpPr>
        <p:spPr>
          <a:xfrm>
            <a:off x="9273767" y="1893533"/>
            <a:ext cx="2918235" cy="413313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70871933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10. Quote Slide A">
  <p:cSld name="10. Quote Slide A">
    <p:spTree>
      <p:nvGrpSpPr>
        <p:cNvPr id="1" name="Shape 1150"/>
        <p:cNvGrpSpPr/>
        <p:nvPr/>
      </p:nvGrpSpPr>
      <p:grpSpPr>
        <a:xfrm>
          <a:off x="0" y="0"/>
          <a:ext cx="0" cy="0"/>
          <a:chOff x="0" y="0"/>
          <a:chExt cx="0" cy="0"/>
        </a:xfrm>
      </p:grpSpPr>
      <p:sp>
        <p:nvSpPr>
          <p:cNvPr id="1151" name="Google Shape;1151;p162"/>
          <p:cNvSpPr txBox="1">
            <a:spLocks noGrp="1"/>
          </p:cNvSpPr>
          <p:nvPr>
            <p:ph type="title"/>
          </p:nvPr>
        </p:nvSpPr>
        <p:spPr>
          <a:xfrm>
            <a:off x="726833" y="1426464"/>
            <a:ext cx="5864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52" name="Google Shape;1152;p16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sp>
        <p:nvSpPr>
          <p:cNvPr id="1153" name="Google Shape;1153;p162"/>
          <p:cNvSpPr/>
          <p:nvPr/>
        </p:nvSpPr>
        <p:spPr>
          <a:xfrm>
            <a:off x="636100" y="3028534"/>
            <a:ext cx="11570083" cy="3829063"/>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1154" name="Google Shape;1154;p16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155" name="Google Shape;1155;p162"/>
          <p:cNvSpPr>
            <a:spLocks noGrp="1"/>
          </p:cNvSpPr>
          <p:nvPr>
            <p:ph type="pic" idx="2"/>
          </p:nvPr>
        </p:nvSpPr>
        <p:spPr>
          <a:xfrm>
            <a:off x="7580767" y="1584960"/>
            <a:ext cx="3379600" cy="3379600"/>
          </a:xfrm>
          <a:prstGeom prst="rect">
            <a:avLst/>
          </a:prstGeom>
          <a:noFill/>
          <a:ln>
            <a:noFill/>
          </a:ln>
        </p:spPr>
      </p:sp>
      <p:sp>
        <p:nvSpPr>
          <p:cNvPr id="1156" name="Google Shape;1156;p162"/>
          <p:cNvSpPr txBox="1">
            <a:spLocks noGrp="1"/>
          </p:cNvSpPr>
          <p:nvPr>
            <p:ph type="title" idx="3"/>
          </p:nvPr>
        </p:nvSpPr>
        <p:spPr>
          <a:xfrm>
            <a:off x="726833" y="4986535"/>
            <a:ext cx="586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194646825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Right justified text_subhead_imag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455667" y="2304289"/>
            <a:ext cx="5126736" cy="3541596"/>
          </a:xfrm>
          <a:prstGeom prst="rect">
            <a:avLst/>
          </a:prstGeom>
        </p:spPr>
        <p:txBody>
          <a:bodyPr vert="horz"/>
          <a:lstStyle>
            <a:lvl1pPr marL="0" marR="0" indent="0" algn="l" defTabSz="457133" rtl="0" eaLnBrk="1" fontAlgn="auto" latinLnBrk="0" hangingPunct="1">
              <a:lnSpc>
                <a:spcPct val="110000"/>
              </a:lnSpc>
              <a:spcBef>
                <a:spcPct val="20000"/>
              </a:spcBef>
              <a:spcAft>
                <a:spcPts val="1200"/>
              </a:spcAft>
              <a:buClrTx/>
              <a:buSzTx/>
              <a:buFontTx/>
              <a:buNone/>
              <a:tabLst/>
              <a:defRPr sz="1100">
                <a:solidFill>
                  <a:srgbClr val="595959"/>
                </a:solidFill>
              </a:defRPr>
            </a:lvl1pPr>
            <a:lvl2pPr marL="457133" indent="0">
              <a:buFont typeface="Arial"/>
              <a:buNone/>
              <a:defRPr/>
            </a:lvl2pPr>
            <a:lvl3pPr marL="914264" indent="0">
              <a:buFont typeface="Arial"/>
              <a:buNone/>
              <a:defRPr/>
            </a:lvl3pPr>
            <a:lvl4pPr marL="1542819" indent="-171426">
              <a:buFont typeface="Arial"/>
              <a:buChar char="•"/>
              <a:defRPr/>
            </a:lvl4pPr>
            <a:lvl5pPr marL="1999951" indent="-171426">
              <a:buFont typeface="Arial"/>
              <a:buChar char="•"/>
              <a:defRPr/>
            </a:lvl5pPr>
          </a:lstStyle>
          <a:p>
            <a:pPr lvl="0"/>
            <a:r>
              <a:rPr lang="en-US"/>
              <a:t>Click to edit Master text styles</a:t>
            </a:r>
          </a:p>
        </p:txBody>
      </p:sp>
      <p:sp>
        <p:nvSpPr>
          <p:cNvPr id="3" name="Picture Placeholder 2"/>
          <p:cNvSpPr>
            <a:spLocks noGrp="1"/>
          </p:cNvSpPr>
          <p:nvPr>
            <p:ph type="pic" sz="quarter" idx="15"/>
          </p:nvPr>
        </p:nvSpPr>
        <p:spPr>
          <a:xfrm>
            <a:off x="816448" y="2304289"/>
            <a:ext cx="5171016" cy="3541596"/>
          </a:xfrm>
          <a:prstGeom prst="rect">
            <a:avLst/>
          </a:prstGeom>
        </p:spPr>
        <p:txBody>
          <a:bodyPr/>
          <a:lstStyle>
            <a:lvl1pPr marL="0" indent="0">
              <a:buNone/>
              <a:defRPr sz="1100" baseline="0">
                <a:solidFill>
                  <a:srgbClr val="595959"/>
                </a:solidFill>
              </a:defRPr>
            </a:lvl1pPr>
          </a:lstStyle>
          <a:p>
            <a:pPr lvl="0"/>
            <a:r>
              <a:rPr lang="en-US" noProof="0" dirty="0"/>
              <a:t>Click icon to add picture</a:t>
            </a:r>
          </a:p>
        </p:txBody>
      </p:sp>
      <p:sp>
        <p:nvSpPr>
          <p:cNvPr id="9"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13" name="Text Placeholder 2"/>
          <p:cNvSpPr>
            <a:spLocks noGrp="1"/>
          </p:cNvSpPr>
          <p:nvPr>
            <p:ph type="body" sz="quarter" idx="19" hasCustomPrompt="1"/>
          </p:nvPr>
        </p:nvSpPr>
        <p:spPr>
          <a:xfrm>
            <a:off x="817036" y="1586990"/>
            <a:ext cx="10765367" cy="519113"/>
          </a:xfrm>
          <a:prstGeom prst="rect">
            <a:avLst/>
          </a:prstGeom>
        </p:spPr>
        <p:txBody>
          <a:bodyPr anchor="ctr" anchorCtr="0"/>
          <a:lstStyle>
            <a:lvl1pPr marL="0" indent="0" algn="l">
              <a:buNone/>
              <a:defRPr sz="1500" b="0" i="0">
                <a:solidFill>
                  <a:srgbClr val="7F7F7F"/>
                </a:solidFill>
                <a:latin typeface="+mj-lt"/>
                <a:ea typeface="Arial" charset="0"/>
                <a:cs typeface="Arial" charset="0"/>
              </a:defRPr>
            </a:lvl1pPr>
          </a:lstStyle>
          <a:p>
            <a:pPr lvl="0"/>
            <a:r>
              <a:rPr lang="en-US"/>
              <a:t>Click to add text</a:t>
            </a:r>
          </a:p>
        </p:txBody>
      </p:sp>
      <p:sp>
        <p:nvSpPr>
          <p:cNvPr id="8" name="Footer Placeholder 4">
            <a:extLst>
              <a:ext uri="{FF2B5EF4-FFF2-40B4-BE49-F238E27FC236}">
                <a16:creationId xmlns:a16="http://schemas.microsoft.com/office/drawing/2014/main" id="{10884E27-17E7-E84C-90A0-560571D15451}"/>
              </a:ext>
            </a:extLst>
          </p:cNvPr>
          <p:cNvSpPr>
            <a:spLocks noGrp="1"/>
          </p:cNvSpPr>
          <p:nvPr>
            <p:ph type="ftr" sz="quarter" idx="3"/>
          </p:nvPr>
        </p:nvSpPr>
        <p:spPr>
          <a:xfrm>
            <a:off x="4038600" y="6335561"/>
            <a:ext cx="4114800" cy="275119"/>
          </a:xfrm>
          <a:prstGeom prst="rect">
            <a:avLst/>
          </a:prstGeom>
        </p:spPr>
        <p:txBody>
          <a:bodyPr vert="horz" lIns="91440" tIns="45720" rIns="91440" bIns="45720" rtlCol="0" anchor="ctr"/>
          <a:lstStyle>
            <a:lvl1pPr algn="ctr">
              <a:defRPr lang="en-US" sz="700" b="0" i="0" smtClean="0">
                <a:solidFill>
                  <a:srgbClr val="293C61"/>
                </a:solidFill>
                <a:effectLst/>
                <a:latin typeface="Arial" panose="020B0604020202020204" pitchFamily="34" charset="0"/>
                <a:cs typeface="Arial" panose="020B0604020202020204" pitchFamily="34" charset="0"/>
              </a:defRPr>
            </a:lvl1pPr>
          </a:lstStyle>
          <a:p>
            <a:endParaRPr lang="en-US" dirty="0"/>
          </a:p>
        </p:txBody>
      </p:sp>
      <p:sp>
        <p:nvSpPr>
          <p:cNvPr id="10"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33415956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12. People Images | 4 people">
  <p:cSld name="12. People Images | 4 people">
    <p:spTree>
      <p:nvGrpSpPr>
        <p:cNvPr id="1" name="Shape 1157"/>
        <p:cNvGrpSpPr/>
        <p:nvPr/>
      </p:nvGrpSpPr>
      <p:grpSpPr>
        <a:xfrm>
          <a:off x="0" y="0"/>
          <a:ext cx="0" cy="0"/>
          <a:chOff x="0" y="0"/>
          <a:chExt cx="0" cy="0"/>
        </a:xfrm>
      </p:grpSpPr>
      <p:sp>
        <p:nvSpPr>
          <p:cNvPr id="1158" name="Google Shape;1158;p163"/>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159" name="Google Shape;1159;p163"/>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60" name="Google Shape;1160;p16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1161" name="Google Shape;1161;p16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162" name="Google Shape;1162;p163"/>
          <p:cNvSpPr txBox="1">
            <a:spLocks noGrp="1"/>
          </p:cNvSpPr>
          <p:nvPr>
            <p:ph type="title" idx="2"/>
          </p:nvPr>
        </p:nvSpPr>
        <p:spPr>
          <a:xfrm>
            <a:off x="726833"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163" name="Google Shape;1163;p163"/>
          <p:cNvSpPr txBox="1">
            <a:spLocks noGrp="1"/>
          </p:cNvSpPr>
          <p:nvPr>
            <p:ph type="title" idx="3"/>
          </p:nvPr>
        </p:nvSpPr>
        <p:spPr>
          <a:xfrm>
            <a:off x="3707308"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164" name="Google Shape;1164;p163"/>
          <p:cNvSpPr txBox="1">
            <a:spLocks noGrp="1"/>
          </p:cNvSpPr>
          <p:nvPr>
            <p:ph type="title" idx="4"/>
          </p:nvPr>
        </p:nvSpPr>
        <p:spPr>
          <a:xfrm>
            <a:off x="6687781"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165" name="Google Shape;1165;p163"/>
          <p:cNvSpPr txBox="1">
            <a:spLocks noGrp="1"/>
          </p:cNvSpPr>
          <p:nvPr>
            <p:ph type="title" idx="5"/>
          </p:nvPr>
        </p:nvSpPr>
        <p:spPr>
          <a:xfrm>
            <a:off x="9668256"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166" name="Google Shape;1166;p163"/>
          <p:cNvSpPr>
            <a:spLocks noGrp="1"/>
          </p:cNvSpPr>
          <p:nvPr>
            <p:ph type="pic" idx="6"/>
          </p:nvPr>
        </p:nvSpPr>
        <p:spPr>
          <a:xfrm>
            <a:off x="914400" y="2426208"/>
            <a:ext cx="1414400" cy="1414400"/>
          </a:xfrm>
          <a:prstGeom prst="ellipse">
            <a:avLst/>
          </a:prstGeom>
          <a:noFill/>
          <a:ln>
            <a:noFill/>
          </a:ln>
        </p:spPr>
      </p:sp>
      <p:sp>
        <p:nvSpPr>
          <p:cNvPr id="1167" name="Google Shape;1167;p163"/>
          <p:cNvSpPr>
            <a:spLocks noGrp="1"/>
          </p:cNvSpPr>
          <p:nvPr>
            <p:ph type="pic" idx="7"/>
          </p:nvPr>
        </p:nvSpPr>
        <p:spPr>
          <a:xfrm>
            <a:off x="3895356" y="2426208"/>
            <a:ext cx="1414400" cy="1414400"/>
          </a:xfrm>
          <a:prstGeom prst="ellipse">
            <a:avLst/>
          </a:prstGeom>
          <a:noFill/>
          <a:ln>
            <a:noFill/>
          </a:ln>
        </p:spPr>
      </p:sp>
      <p:sp>
        <p:nvSpPr>
          <p:cNvPr id="1168" name="Google Shape;1168;p163"/>
          <p:cNvSpPr>
            <a:spLocks noGrp="1"/>
          </p:cNvSpPr>
          <p:nvPr>
            <p:ph type="pic" idx="8"/>
          </p:nvPr>
        </p:nvSpPr>
        <p:spPr>
          <a:xfrm>
            <a:off x="6876311" y="2426208"/>
            <a:ext cx="1414400" cy="1414400"/>
          </a:xfrm>
          <a:prstGeom prst="ellipse">
            <a:avLst/>
          </a:prstGeom>
          <a:noFill/>
          <a:ln>
            <a:noFill/>
          </a:ln>
        </p:spPr>
      </p:sp>
      <p:sp>
        <p:nvSpPr>
          <p:cNvPr id="1169" name="Google Shape;1169;p163"/>
          <p:cNvSpPr>
            <a:spLocks noGrp="1"/>
          </p:cNvSpPr>
          <p:nvPr>
            <p:ph type="pic" idx="9"/>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231627348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12. People Images | 3 people">
  <p:cSld name="12. People Images | 3 people">
    <p:spTree>
      <p:nvGrpSpPr>
        <p:cNvPr id="1" name="Shape 1170"/>
        <p:cNvGrpSpPr/>
        <p:nvPr/>
      </p:nvGrpSpPr>
      <p:grpSpPr>
        <a:xfrm>
          <a:off x="0" y="0"/>
          <a:ext cx="0" cy="0"/>
          <a:chOff x="0" y="0"/>
          <a:chExt cx="0" cy="0"/>
        </a:xfrm>
      </p:grpSpPr>
      <p:sp>
        <p:nvSpPr>
          <p:cNvPr id="1171" name="Google Shape;1171;p164"/>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172" name="Google Shape;1172;p164"/>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73" name="Google Shape;1173;p16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1174" name="Google Shape;1174;p16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175" name="Google Shape;1175;p164"/>
          <p:cNvSpPr txBox="1">
            <a:spLocks noGrp="1"/>
          </p:cNvSpPr>
          <p:nvPr>
            <p:ph type="title" idx="2"/>
          </p:nvPr>
        </p:nvSpPr>
        <p:spPr>
          <a:xfrm>
            <a:off x="894633" y="4525100"/>
            <a:ext cx="21088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176" name="Google Shape;1176;p164"/>
          <p:cNvSpPr>
            <a:spLocks noGrp="1"/>
          </p:cNvSpPr>
          <p:nvPr>
            <p:ph type="pic" idx="3"/>
          </p:nvPr>
        </p:nvSpPr>
        <p:spPr>
          <a:xfrm>
            <a:off x="726833" y="1894068"/>
            <a:ext cx="2444400" cy="2444400"/>
          </a:xfrm>
          <a:prstGeom prst="ellipse">
            <a:avLst/>
          </a:prstGeom>
          <a:noFill/>
          <a:ln>
            <a:noFill/>
          </a:ln>
        </p:spPr>
      </p:sp>
      <p:sp>
        <p:nvSpPr>
          <p:cNvPr id="1177" name="Google Shape;1177;p164"/>
          <p:cNvSpPr txBox="1">
            <a:spLocks noGrp="1"/>
          </p:cNvSpPr>
          <p:nvPr>
            <p:ph type="title" idx="4"/>
          </p:nvPr>
        </p:nvSpPr>
        <p:spPr>
          <a:xfrm>
            <a:off x="9188633" y="4525100"/>
            <a:ext cx="21088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178" name="Google Shape;1178;p164"/>
          <p:cNvSpPr>
            <a:spLocks noGrp="1"/>
          </p:cNvSpPr>
          <p:nvPr>
            <p:ph type="pic" idx="5"/>
          </p:nvPr>
        </p:nvSpPr>
        <p:spPr>
          <a:xfrm>
            <a:off x="9020833" y="1894068"/>
            <a:ext cx="2444400" cy="2444400"/>
          </a:xfrm>
          <a:prstGeom prst="ellipse">
            <a:avLst/>
          </a:prstGeom>
          <a:noFill/>
          <a:ln>
            <a:noFill/>
          </a:ln>
        </p:spPr>
      </p:sp>
      <p:sp>
        <p:nvSpPr>
          <p:cNvPr id="1179" name="Google Shape;1179;p164"/>
          <p:cNvSpPr txBox="1">
            <a:spLocks noGrp="1"/>
          </p:cNvSpPr>
          <p:nvPr>
            <p:ph type="title" idx="6"/>
          </p:nvPr>
        </p:nvSpPr>
        <p:spPr>
          <a:xfrm>
            <a:off x="5041633" y="4525100"/>
            <a:ext cx="21088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180" name="Google Shape;1180;p164"/>
          <p:cNvSpPr>
            <a:spLocks noGrp="1"/>
          </p:cNvSpPr>
          <p:nvPr>
            <p:ph type="pic" idx="7"/>
          </p:nvPr>
        </p:nvSpPr>
        <p:spPr>
          <a:xfrm>
            <a:off x="4873833" y="1894068"/>
            <a:ext cx="2444400" cy="2444400"/>
          </a:xfrm>
          <a:prstGeom prst="ellipse">
            <a:avLst/>
          </a:prstGeom>
          <a:noFill/>
          <a:ln>
            <a:noFill/>
          </a:ln>
        </p:spPr>
      </p:sp>
    </p:spTree>
    <p:extLst>
      <p:ext uri="{BB962C8B-B14F-4D97-AF65-F5344CB8AC3E}">
        <p14:creationId xmlns:p14="http://schemas.microsoft.com/office/powerpoint/2010/main" val="920423579"/>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12. People Images | 2 people">
  <p:cSld name="12. People Images | 2 people">
    <p:spTree>
      <p:nvGrpSpPr>
        <p:cNvPr id="1" name="Shape 1181"/>
        <p:cNvGrpSpPr/>
        <p:nvPr/>
      </p:nvGrpSpPr>
      <p:grpSpPr>
        <a:xfrm>
          <a:off x="0" y="0"/>
          <a:ext cx="0" cy="0"/>
          <a:chOff x="0" y="0"/>
          <a:chExt cx="0" cy="0"/>
        </a:xfrm>
      </p:grpSpPr>
      <p:sp>
        <p:nvSpPr>
          <p:cNvPr id="1182" name="Google Shape;1182;p165"/>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183" name="Google Shape;1183;p165"/>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84" name="Google Shape;1184;p16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1185" name="Google Shape;1185;p16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186" name="Google Shape;1186;p165"/>
          <p:cNvSpPr txBox="1">
            <a:spLocks noGrp="1"/>
          </p:cNvSpPr>
          <p:nvPr>
            <p:ph type="title" idx="2"/>
          </p:nvPr>
        </p:nvSpPr>
        <p:spPr>
          <a:xfrm>
            <a:off x="3477633" y="3209600"/>
            <a:ext cx="2108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Font typeface="Inter"/>
              <a:buNone/>
              <a:defRPr sz="1867">
                <a:latin typeface="Inter"/>
                <a:ea typeface="Inter"/>
                <a:cs typeface="Inter"/>
                <a:sym typeface="Inter"/>
              </a:defRPr>
            </a:lvl2pPr>
            <a:lvl3pPr lvl="2" algn="l">
              <a:lnSpc>
                <a:spcPct val="115000"/>
              </a:lnSpc>
              <a:spcBef>
                <a:spcPts val="0"/>
              </a:spcBef>
              <a:spcAft>
                <a:spcPts val="0"/>
              </a:spcAft>
              <a:buSzPts val="1400"/>
              <a:buFont typeface="Inter"/>
              <a:buNone/>
              <a:defRPr sz="1867">
                <a:latin typeface="Inter"/>
                <a:ea typeface="Inter"/>
                <a:cs typeface="Inter"/>
                <a:sym typeface="Inter"/>
              </a:defRPr>
            </a:lvl3pPr>
            <a:lvl4pPr lvl="3" algn="l">
              <a:lnSpc>
                <a:spcPct val="115000"/>
              </a:lnSpc>
              <a:spcBef>
                <a:spcPts val="0"/>
              </a:spcBef>
              <a:spcAft>
                <a:spcPts val="0"/>
              </a:spcAft>
              <a:buSzPts val="1400"/>
              <a:buFont typeface="Inter"/>
              <a:buNone/>
              <a:defRPr sz="1867">
                <a:latin typeface="Inter"/>
                <a:ea typeface="Inter"/>
                <a:cs typeface="Inter"/>
                <a:sym typeface="Inter"/>
              </a:defRPr>
            </a:lvl4pPr>
            <a:lvl5pPr lvl="4" algn="l">
              <a:lnSpc>
                <a:spcPct val="115000"/>
              </a:lnSpc>
              <a:spcBef>
                <a:spcPts val="0"/>
              </a:spcBef>
              <a:spcAft>
                <a:spcPts val="0"/>
              </a:spcAft>
              <a:buSzPts val="1400"/>
              <a:buFont typeface="Inter"/>
              <a:buNone/>
              <a:defRPr sz="1867">
                <a:latin typeface="Inter"/>
                <a:ea typeface="Inter"/>
                <a:cs typeface="Inter"/>
                <a:sym typeface="Inter"/>
              </a:defRPr>
            </a:lvl5pPr>
            <a:lvl6pPr lvl="5" algn="l">
              <a:lnSpc>
                <a:spcPct val="115000"/>
              </a:lnSpc>
              <a:spcBef>
                <a:spcPts val="0"/>
              </a:spcBef>
              <a:spcAft>
                <a:spcPts val="0"/>
              </a:spcAft>
              <a:buSzPts val="1400"/>
              <a:buFont typeface="Inter"/>
              <a:buNone/>
              <a:defRPr sz="1867">
                <a:latin typeface="Inter"/>
                <a:ea typeface="Inter"/>
                <a:cs typeface="Inter"/>
                <a:sym typeface="Inter"/>
              </a:defRPr>
            </a:lvl6pPr>
            <a:lvl7pPr lvl="6" algn="l">
              <a:lnSpc>
                <a:spcPct val="115000"/>
              </a:lnSpc>
              <a:spcBef>
                <a:spcPts val="0"/>
              </a:spcBef>
              <a:spcAft>
                <a:spcPts val="0"/>
              </a:spcAft>
              <a:buSzPts val="1400"/>
              <a:buFont typeface="Inter"/>
              <a:buNone/>
              <a:defRPr sz="1867">
                <a:latin typeface="Inter"/>
                <a:ea typeface="Inter"/>
                <a:cs typeface="Inter"/>
                <a:sym typeface="Inter"/>
              </a:defRPr>
            </a:lvl7pPr>
            <a:lvl8pPr lvl="7" algn="l">
              <a:lnSpc>
                <a:spcPct val="115000"/>
              </a:lnSpc>
              <a:spcBef>
                <a:spcPts val="0"/>
              </a:spcBef>
              <a:spcAft>
                <a:spcPts val="0"/>
              </a:spcAft>
              <a:buSzPts val="1400"/>
              <a:buFont typeface="Inter"/>
              <a:buNone/>
              <a:defRPr sz="1867">
                <a:latin typeface="Inter"/>
                <a:ea typeface="Inter"/>
                <a:cs typeface="Inter"/>
                <a:sym typeface="Inter"/>
              </a:defRPr>
            </a:lvl8pPr>
            <a:lvl9pPr lvl="8" algn="l">
              <a:lnSpc>
                <a:spcPct val="115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1187" name="Google Shape;1187;p165"/>
          <p:cNvSpPr>
            <a:spLocks noGrp="1"/>
          </p:cNvSpPr>
          <p:nvPr>
            <p:ph type="pic" idx="3"/>
          </p:nvPr>
        </p:nvSpPr>
        <p:spPr>
          <a:xfrm>
            <a:off x="726833" y="2227000"/>
            <a:ext cx="2404000" cy="2404000"/>
          </a:xfrm>
          <a:prstGeom prst="ellipse">
            <a:avLst/>
          </a:prstGeom>
          <a:noFill/>
          <a:ln>
            <a:noFill/>
          </a:ln>
        </p:spPr>
      </p:sp>
      <p:sp>
        <p:nvSpPr>
          <p:cNvPr id="1188" name="Google Shape;1188;p165"/>
          <p:cNvSpPr txBox="1">
            <a:spLocks noGrp="1"/>
          </p:cNvSpPr>
          <p:nvPr>
            <p:ph type="title" idx="4"/>
          </p:nvPr>
        </p:nvSpPr>
        <p:spPr>
          <a:xfrm>
            <a:off x="9356367" y="3209600"/>
            <a:ext cx="2108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Font typeface="Inter"/>
              <a:buNone/>
              <a:defRPr sz="1867">
                <a:latin typeface="Inter"/>
                <a:ea typeface="Inter"/>
                <a:cs typeface="Inter"/>
                <a:sym typeface="Inter"/>
              </a:defRPr>
            </a:lvl2pPr>
            <a:lvl3pPr lvl="2" algn="l">
              <a:lnSpc>
                <a:spcPct val="115000"/>
              </a:lnSpc>
              <a:spcBef>
                <a:spcPts val="0"/>
              </a:spcBef>
              <a:spcAft>
                <a:spcPts val="0"/>
              </a:spcAft>
              <a:buSzPts val="1400"/>
              <a:buFont typeface="Inter"/>
              <a:buNone/>
              <a:defRPr sz="1867">
                <a:latin typeface="Inter"/>
                <a:ea typeface="Inter"/>
                <a:cs typeface="Inter"/>
                <a:sym typeface="Inter"/>
              </a:defRPr>
            </a:lvl3pPr>
            <a:lvl4pPr lvl="3" algn="l">
              <a:lnSpc>
                <a:spcPct val="115000"/>
              </a:lnSpc>
              <a:spcBef>
                <a:spcPts val="0"/>
              </a:spcBef>
              <a:spcAft>
                <a:spcPts val="0"/>
              </a:spcAft>
              <a:buSzPts val="1400"/>
              <a:buFont typeface="Inter"/>
              <a:buNone/>
              <a:defRPr sz="1867">
                <a:latin typeface="Inter"/>
                <a:ea typeface="Inter"/>
                <a:cs typeface="Inter"/>
                <a:sym typeface="Inter"/>
              </a:defRPr>
            </a:lvl4pPr>
            <a:lvl5pPr lvl="4" algn="l">
              <a:lnSpc>
                <a:spcPct val="115000"/>
              </a:lnSpc>
              <a:spcBef>
                <a:spcPts val="0"/>
              </a:spcBef>
              <a:spcAft>
                <a:spcPts val="0"/>
              </a:spcAft>
              <a:buSzPts val="1400"/>
              <a:buFont typeface="Inter"/>
              <a:buNone/>
              <a:defRPr sz="1867">
                <a:latin typeface="Inter"/>
                <a:ea typeface="Inter"/>
                <a:cs typeface="Inter"/>
                <a:sym typeface="Inter"/>
              </a:defRPr>
            </a:lvl5pPr>
            <a:lvl6pPr lvl="5" algn="l">
              <a:lnSpc>
                <a:spcPct val="115000"/>
              </a:lnSpc>
              <a:spcBef>
                <a:spcPts val="0"/>
              </a:spcBef>
              <a:spcAft>
                <a:spcPts val="0"/>
              </a:spcAft>
              <a:buSzPts val="1400"/>
              <a:buFont typeface="Inter"/>
              <a:buNone/>
              <a:defRPr sz="1867">
                <a:latin typeface="Inter"/>
                <a:ea typeface="Inter"/>
                <a:cs typeface="Inter"/>
                <a:sym typeface="Inter"/>
              </a:defRPr>
            </a:lvl6pPr>
            <a:lvl7pPr lvl="6" algn="l">
              <a:lnSpc>
                <a:spcPct val="115000"/>
              </a:lnSpc>
              <a:spcBef>
                <a:spcPts val="0"/>
              </a:spcBef>
              <a:spcAft>
                <a:spcPts val="0"/>
              </a:spcAft>
              <a:buSzPts val="1400"/>
              <a:buFont typeface="Inter"/>
              <a:buNone/>
              <a:defRPr sz="1867">
                <a:latin typeface="Inter"/>
                <a:ea typeface="Inter"/>
                <a:cs typeface="Inter"/>
                <a:sym typeface="Inter"/>
              </a:defRPr>
            </a:lvl7pPr>
            <a:lvl8pPr lvl="7" algn="l">
              <a:lnSpc>
                <a:spcPct val="115000"/>
              </a:lnSpc>
              <a:spcBef>
                <a:spcPts val="0"/>
              </a:spcBef>
              <a:spcAft>
                <a:spcPts val="0"/>
              </a:spcAft>
              <a:buSzPts val="1400"/>
              <a:buFont typeface="Inter"/>
              <a:buNone/>
              <a:defRPr sz="1867">
                <a:latin typeface="Inter"/>
                <a:ea typeface="Inter"/>
                <a:cs typeface="Inter"/>
                <a:sym typeface="Inter"/>
              </a:defRPr>
            </a:lvl8pPr>
            <a:lvl9pPr lvl="8" algn="l">
              <a:lnSpc>
                <a:spcPct val="115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1189" name="Google Shape;1189;p165"/>
          <p:cNvSpPr>
            <a:spLocks noGrp="1"/>
          </p:cNvSpPr>
          <p:nvPr>
            <p:ph type="pic" idx="5"/>
          </p:nvPr>
        </p:nvSpPr>
        <p:spPr>
          <a:xfrm>
            <a:off x="6605567" y="2227000"/>
            <a:ext cx="2404000" cy="2404000"/>
          </a:xfrm>
          <a:prstGeom prst="ellipse">
            <a:avLst/>
          </a:prstGeom>
          <a:noFill/>
          <a:ln>
            <a:noFill/>
          </a:ln>
        </p:spPr>
      </p:sp>
    </p:spTree>
    <p:extLst>
      <p:ext uri="{BB962C8B-B14F-4D97-AF65-F5344CB8AC3E}">
        <p14:creationId xmlns:p14="http://schemas.microsoft.com/office/powerpoint/2010/main" val="66379217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12. People Images | 1 person">
  <p:cSld name="12. People Images | 1 person">
    <p:spTree>
      <p:nvGrpSpPr>
        <p:cNvPr id="1" name="Shape 1190"/>
        <p:cNvGrpSpPr/>
        <p:nvPr/>
      </p:nvGrpSpPr>
      <p:grpSpPr>
        <a:xfrm>
          <a:off x="0" y="0"/>
          <a:ext cx="0" cy="0"/>
          <a:chOff x="0" y="0"/>
          <a:chExt cx="0" cy="0"/>
        </a:xfrm>
      </p:grpSpPr>
      <p:sp>
        <p:nvSpPr>
          <p:cNvPr id="1191" name="Google Shape;1191;p166"/>
          <p:cNvSpPr/>
          <p:nvPr/>
        </p:nvSpPr>
        <p:spPr>
          <a:xfrm>
            <a:off x="536700" y="3001634"/>
            <a:ext cx="11650992" cy="3855839"/>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192" name="Google Shape;1192;p16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1193" name="Google Shape;1193;p16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194" name="Google Shape;1194;p166"/>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195" name="Google Shape;1195;p166"/>
          <p:cNvSpPr txBox="1">
            <a:spLocks noGrp="1"/>
          </p:cNvSpPr>
          <p:nvPr>
            <p:ph type="subTitle" idx="1"/>
          </p:nvPr>
        </p:nvSpPr>
        <p:spPr>
          <a:xfrm>
            <a:off x="731520" y="731520"/>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15000"/>
              </a:lnSpc>
              <a:spcBef>
                <a:spcPts val="1333"/>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15000"/>
              </a:lnSpc>
              <a:spcBef>
                <a:spcPts val="1333"/>
              </a:spcBef>
              <a:spcAft>
                <a:spcPts val="1333"/>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1196" name="Google Shape;1196;p166"/>
          <p:cNvSpPr>
            <a:spLocks noGrp="1"/>
          </p:cNvSpPr>
          <p:nvPr>
            <p:ph type="pic" idx="2"/>
          </p:nvPr>
        </p:nvSpPr>
        <p:spPr>
          <a:xfrm>
            <a:off x="6476767" y="731520"/>
            <a:ext cx="4988400" cy="4988400"/>
          </a:xfrm>
          <a:prstGeom prst="ellipse">
            <a:avLst/>
          </a:prstGeom>
          <a:noFill/>
          <a:ln>
            <a:noFill/>
          </a:ln>
        </p:spPr>
      </p:sp>
      <p:sp>
        <p:nvSpPr>
          <p:cNvPr id="1197" name="Google Shape;1197;p166"/>
          <p:cNvSpPr txBox="1">
            <a:spLocks noGrp="1"/>
          </p:cNvSpPr>
          <p:nvPr>
            <p:ph type="title" idx="3"/>
          </p:nvPr>
        </p:nvSpPr>
        <p:spPr>
          <a:xfrm>
            <a:off x="726833" y="3397767"/>
            <a:ext cx="530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426584253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12. People Images | 1 person 1">
  <p:cSld name="12. People Images | 1 person 1">
    <p:spTree>
      <p:nvGrpSpPr>
        <p:cNvPr id="1" name="Shape 1198"/>
        <p:cNvGrpSpPr/>
        <p:nvPr/>
      </p:nvGrpSpPr>
      <p:grpSpPr>
        <a:xfrm>
          <a:off x="0" y="0"/>
          <a:ext cx="0" cy="0"/>
          <a:chOff x="0" y="0"/>
          <a:chExt cx="0" cy="0"/>
        </a:xfrm>
      </p:grpSpPr>
      <p:sp>
        <p:nvSpPr>
          <p:cNvPr id="1199" name="Google Shape;1199;p167"/>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1200" name="Google Shape;1200;p16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1201" name="Google Shape;1201;p16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202" name="Google Shape;1202;p167"/>
          <p:cNvSpPr>
            <a:spLocks noGrp="1"/>
          </p:cNvSpPr>
          <p:nvPr>
            <p:ph type="pic" idx="2"/>
          </p:nvPr>
        </p:nvSpPr>
        <p:spPr>
          <a:xfrm>
            <a:off x="6476767" y="731520"/>
            <a:ext cx="4988400" cy="4988400"/>
          </a:xfrm>
          <a:prstGeom prst="ellipse">
            <a:avLst/>
          </a:prstGeom>
          <a:noFill/>
          <a:ln>
            <a:noFill/>
          </a:ln>
        </p:spPr>
      </p:sp>
      <p:sp>
        <p:nvSpPr>
          <p:cNvPr id="1203" name="Google Shape;1203;p167"/>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1204" name="Google Shape;1204;p167"/>
          <p:cNvSpPr txBox="1">
            <a:spLocks noGrp="1"/>
          </p:cNvSpPr>
          <p:nvPr>
            <p:ph type="subTitle" idx="1"/>
          </p:nvPr>
        </p:nvSpPr>
        <p:spPr>
          <a:xfrm>
            <a:off x="731520" y="731520"/>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15000"/>
              </a:lnSpc>
              <a:spcBef>
                <a:spcPts val="1333"/>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15000"/>
              </a:lnSpc>
              <a:spcBef>
                <a:spcPts val="1333"/>
              </a:spcBef>
              <a:spcAft>
                <a:spcPts val="1333"/>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1205" name="Google Shape;1205;p167"/>
          <p:cNvSpPr txBox="1">
            <a:spLocks noGrp="1"/>
          </p:cNvSpPr>
          <p:nvPr>
            <p:ph type="title" idx="3"/>
          </p:nvPr>
        </p:nvSpPr>
        <p:spPr>
          <a:xfrm>
            <a:off x="726833" y="3397767"/>
            <a:ext cx="530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276729344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12. People Images | 5 people">
  <p:cSld name="12. People Images | 5 people">
    <p:spTree>
      <p:nvGrpSpPr>
        <p:cNvPr id="1" name="Shape 1206"/>
        <p:cNvGrpSpPr/>
        <p:nvPr/>
      </p:nvGrpSpPr>
      <p:grpSpPr>
        <a:xfrm>
          <a:off x="0" y="0"/>
          <a:ext cx="0" cy="0"/>
          <a:chOff x="0" y="0"/>
          <a:chExt cx="0" cy="0"/>
        </a:xfrm>
      </p:grpSpPr>
      <p:sp>
        <p:nvSpPr>
          <p:cNvPr id="1207" name="Google Shape;1207;p168"/>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208" name="Google Shape;1208;p168"/>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09" name="Google Shape;1209;p16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1210" name="Google Shape;1210;p16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211" name="Google Shape;1211;p168"/>
          <p:cNvSpPr txBox="1">
            <a:spLocks noGrp="1"/>
          </p:cNvSpPr>
          <p:nvPr>
            <p:ph type="title" idx="2"/>
          </p:nvPr>
        </p:nvSpPr>
        <p:spPr>
          <a:xfrm>
            <a:off x="726833"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12" name="Google Shape;1212;p168"/>
          <p:cNvSpPr txBox="1">
            <a:spLocks noGrp="1"/>
          </p:cNvSpPr>
          <p:nvPr>
            <p:ph type="title" idx="3"/>
          </p:nvPr>
        </p:nvSpPr>
        <p:spPr>
          <a:xfrm>
            <a:off x="2963067"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13" name="Google Shape;1213;p168"/>
          <p:cNvSpPr txBox="1">
            <a:spLocks noGrp="1"/>
          </p:cNvSpPr>
          <p:nvPr>
            <p:ph type="title" idx="4"/>
          </p:nvPr>
        </p:nvSpPr>
        <p:spPr>
          <a:xfrm>
            <a:off x="5193792"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14" name="Google Shape;1214;p168"/>
          <p:cNvSpPr txBox="1">
            <a:spLocks noGrp="1"/>
          </p:cNvSpPr>
          <p:nvPr>
            <p:ph type="title" idx="5"/>
          </p:nvPr>
        </p:nvSpPr>
        <p:spPr>
          <a:xfrm>
            <a:off x="7437120"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15" name="Google Shape;1215;p168"/>
          <p:cNvSpPr txBox="1">
            <a:spLocks noGrp="1"/>
          </p:cNvSpPr>
          <p:nvPr>
            <p:ph type="title" idx="6"/>
          </p:nvPr>
        </p:nvSpPr>
        <p:spPr>
          <a:xfrm>
            <a:off x="9668256"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16" name="Google Shape;1216;p168"/>
          <p:cNvSpPr>
            <a:spLocks noGrp="1"/>
          </p:cNvSpPr>
          <p:nvPr>
            <p:ph type="pic" idx="7"/>
          </p:nvPr>
        </p:nvSpPr>
        <p:spPr>
          <a:xfrm>
            <a:off x="914400" y="2426208"/>
            <a:ext cx="1414400" cy="1414400"/>
          </a:xfrm>
          <a:prstGeom prst="ellipse">
            <a:avLst/>
          </a:prstGeom>
          <a:noFill/>
          <a:ln>
            <a:noFill/>
          </a:ln>
        </p:spPr>
      </p:sp>
      <p:sp>
        <p:nvSpPr>
          <p:cNvPr id="1217" name="Google Shape;1217;p168"/>
          <p:cNvSpPr>
            <a:spLocks noGrp="1"/>
          </p:cNvSpPr>
          <p:nvPr>
            <p:ph type="pic" idx="8"/>
          </p:nvPr>
        </p:nvSpPr>
        <p:spPr>
          <a:xfrm>
            <a:off x="3150117" y="2426208"/>
            <a:ext cx="1414400" cy="1414400"/>
          </a:xfrm>
          <a:prstGeom prst="ellipse">
            <a:avLst/>
          </a:prstGeom>
          <a:noFill/>
          <a:ln>
            <a:noFill/>
          </a:ln>
        </p:spPr>
      </p:sp>
      <p:sp>
        <p:nvSpPr>
          <p:cNvPr id="1218" name="Google Shape;1218;p168"/>
          <p:cNvSpPr>
            <a:spLocks noGrp="1"/>
          </p:cNvSpPr>
          <p:nvPr>
            <p:ph type="pic" idx="9"/>
          </p:nvPr>
        </p:nvSpPr>
        <p:spPr>
          <a:xfrm>
            <a:off x="5385833" y="2426208"/>
            <a:ext cx="1414400" cy="1414400"/>
          </a:xfrm>
          <a:prstGeom prst="ellipse">
            <a:avLst/>
          </a:prstGeom>
          <a:noFill/>
          <a:ln>
            <a:noFill/>
          </a:ln>
        </p:spPr>
      </p:sp>
      <p:sp>
        <p:nvSpPr>
          <p:cNvPr id="1219" name="Google Shape;1219;p168"/>
          <p:cNvSpPr>
            <a:spLocks noGrp="1"/>
          </p:cNvSpPr>
          <p:nvPr>
            <p:ph type="pic" idx="13"/>
          </p:nvPr>
        </p:nvSpPr>
        <p:spPr>
          <a:xfrm>
            <a:off x="7621551" y="2426208"/>
            <a:ext cx="1414400" cy="1414400"/>
          </a:xfrm>
          <a:prstGeom prst="ellipse">
            <a:avLst/>
          </a:prstGeom>
          <a:noFill/>
          <a:ln>
            <a:noFill/>
          </a:ln>
        </p:spPr>
      </p:sp>
      <p:sp>
        <p:nvSpPr>
          <p:cNvPr id="1220" name="Google Shape;1220;p168"/>
          <p:cNvSpPr>
            <a:spLocks noGrp="1"/>
          </p:cNvSpPr>
          <p:nvPr>
            <p:ph type="pic" idx="14"/>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404061976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12. People Images | 10 people">
  <p:cSld name="12. People Images | 10 people">
    <p:spTree>
      <p:nvGrpSpPr>
        <p:cNvPr id="1" name="Shape 1221"/>
        <p:cNvGrpSpPr/>
        <p:nvPr/>
      </p:nvGrpSpPr>
      <p:grpSpPr>
        <a:xfrm>
          <a:off x="0" y="0"/>
          <a:ext cx="0" cy="0"/>
          <a:chOff x="0" y="0"/>
          <a:chExt cx="0" cy="0"/>
        </a:xfrm>
      </p:grpSpPr>
      <p:sp>
        <p:nvSpPr>
          <p:cNvPr id="1222" name="Google Shape;1222;p169"/>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223" name="Google Shape;1223;p169"/>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24" name="Google Shape;1224;p16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1225" name="Google Shape;1225;p16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226" name="Google Shape;1226;p169"/>
          <p:cNvSpPr txBox="1">
            <a:spLocks noGrp="1"/>
          </p:cNvSpPr>
          <p:nvPr>
            <p:ph type="title" idx="2"/>
          </p:nvPr>
        </p:nvSpPr>
        <p:spPr>
          <a:xfrm>
            <a:off x="727984"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27" name="Google Shape;1227;p169"/>
          <p:cNvSpPr txBox="1">
            <a:spLocks noGrp="1"/>
          </p:cNvSpPr>
          <p:nvPr>
            <p:ph type="title" idx="3"/>
          </p:nvPr>
        </p:nvSpPr>
        <p:spPr>
          <a:xfrm>
            <a:off x="2964217"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28" name="Google Shape;1228;p169"/>
          <p:cNvSpPr txBox="1">
            <a:spLocks noGrp="1"/>
          </p:cNvSpPr>
          <p:nvPr>
            <p:ph type="title" idx="4"/>
          </p:nvPr>
        </p:nvSpPr>
        <p:spPr>
          <a:xfrm>
            <a:off x="5194943"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29" name="Google Shape;1229;p169"/>
          <p:cNvSpPr txBox="1">
            <a:spLocks noGrp="1"/>
          </p:cNvSpPr>
          <p:nvPr>
            <p:ph type="title" idx="5"/>
          </p:nvPr>
        </p:nvSpPr>
        <p:spPr>
          <a:xfrm>
            <a:off x="7438271"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30" name="Google Shape;1230;p169"/>
          <p:cNvSpPr txBox="1">
            <a:spLocks noGrp="1"/>
          </p:cNvSpPr>
          <p:nvPr>
            <p:ph type="title" idx="6"/>
          </p:nvPr>
        </p:nvSpPr>
        <p:spPr>
          <a:xfrm>
            <a:off x="9669407"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31" name="Google Shape;1231;p169"/>
          <p:cNvSpPr>
            <a:spLocks noGrp="1"/>
          </p:cNvSpPr>
          <p:nvPr>
            <p:ph type="pic" idx="7"/>
          </p:nvPr>
        </p:nvSpPr>
        <p:spPr>
          <a:xfrm>
            <a:off x="914400" y="1522775"/>
            <a:ext cx="1414400" cy="1414400"/>
          </a:xfrm>
          <a:prstGeom prst="ellipse">
            <a:avLst/>
          </a:prstGeom>
          <a:noFill/>
          <a:ln>
            <a:noFill/>
          </a:ln>
        </p:spPr>
      </p:sp>
      <p:sp>
        <p:nvSpPr>
          <p:cNvPr id="1232" name="Google Shape;1232;p169"/>
          <p:cNvSpPr>
            <a:spLocks noGrp="1"/>
          </p:cNvSpPr>
          <p:nvPr>
            <p:ph type="pic" idx="8"/>
          </p:nvPr>
        </p:nvSpPr>
        <p:spPr>
          <a:xfrm>
            <a:off x="3150117" y="1522775"/>
            <a:ext cx="1414400" cy="1414400"/>
          </a:xfrm>
          <a:prstGeom prst="ellipse">
            <a:avLst/>
          </a:prstGeom>
          <a:noFill/>
          <a:ln>
            <a:noFill/>
          </a:ln>
        </p:spPr>
      </p:sp>
      <p:sp>
        <p:nvSpPr>
          <p:cNvPr id="1233" name="Google Shape;1233;p169"/>
          <p:cNvSpPr>
            <a:spLocks noGrp="1"/>
          </p:cNvSpPr>
          <p:nvPr>
            <p:ph type="pic" idx="9"/>
          </p:nvPr>
        </p:nvSpPr>
        <p:spPr>
          <a:xfrm>
            <a:off x="5385833" y="1522775"/>
            <a:ext cx="1414400" cy="1414400"/>
          </a:xfrm>
          <a:prstGeom prst="ellipse">
            <a:avLst/>
          </a:prstGeom>
          <a:noFill/>
          <a:ln>
            <a:noFill/>
          </a:ln>
        </p:spPr>
      </p:sp>
      <p:sp>
        <p:nvSpPr>
          <p:cNvPr id="1234" name="Google Shape;1234;p169"/>
          <p:cNvSpPr>
            <a:spLocks noGrp="1"/>
          </p:cNvSpPr>
          <p:nvPr>
            <p:ph type="pic" idx="13"/>
          </p:nvPr>
        </p:nvSpPr>
        <p:spPr>
          <a:xfrm>
            <a:off x="7621551" y="1522775"/>
            <a:ext cx="1414400" cy="1414400"/>
          </a:xfrm>
          <a:prstGeom prst="ellipse">
            <a:avLst/>
          </a:prstGeom>
          <a:noFill/>
          <a:ln>
            <a:noFill/>
          </a:ln>
        </p:spPr>
      </p:sp>
      <p:sp>
        <p:nvSpPr>
          <p:cNvPr id="1235" name="Google Shape;1235;p169"/>
          <p:cNvSpPr>
            <a:spLocks noGrp="1"/>
          </p:cNvSpPr>
          <p:nvPr>
            <p:ph type="pic" idx="14"/>
          </p:nvPr>
        </p:nvSpPr>
        <p:spPr>
          <a:xfrm>
            <a:off x="9857267" y="1522775"/>
            <a:ext cx="1414400" cy="1414400"/>
          </a:xfrm>
          <a:prstGeom prst="ellipse">
            <a:avLst/>
          </a:prstGeom>
          <a:noFill/>
          <a:ln>
            <a:noFill/>
          </a:ln>
        </p:spPr>
      </p:sp>
      <p:sp>
        <p:nvSpPr>
          <p:cNvPr id="1236" name="Google Shape;1236;p169"/>
          <p:cNvSpPr txBox="1">
            <a:spLocks noGrp="1"/>
          </p:cNvSpPr>
          <p:nvPr>
            <p:ph type="title" idx="15"/>
          </p:nvPr>
        </p:nvSpPr>
        <p:spPr>
          <a:xfrm>
            <a:off x="729117"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37" name="Google Shape;1237;p169"/>
          <p:cNvSpPr txBox="1">
            <a:spLocks noGrp="1"/>
          </p:cNvSpPr>
          <p:nvPr>
            <p:ph type="title" idx="16"/>
          </p:nvPr>
        </p:nvSpPr>
        <p:spPr>
          <a:xfrm>
            <a:off x="2965351"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38" name="Google Shape;1238;p169"/>
          <p:cNvSpPr txBox="1">
            <a:spLocks noGrp="1"/>
          </p:cNvSpPr>
          <p:nvPr>
            <p:ph type="title" idx="17"/>
          </p:nvPr>
        </p:nvSpPr>
        <p:spPr>
          <a:xfrm>
            <a:off x="5197225"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39" name="Google Shape;1239;p169"/>
          <p:cNvSpPr txBox="1">
            <a:spLocks noGrp="1"/>
          </p:cNvSpPr>
          <p:nvPr>
            <p:ph type="title" idx="18"/>
          </p:nvPr>
        </p:nvSpPr>
        <p:spPr>
          <a:xfrm>
            <a:off x="7440553"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40" name="Google Shape;1240;p169"/>
          <p:cNvSpPr txBox="1">
            <a:spLocks noGrp="1"/>
          </p:cNvSpPr>
          <p:nvPr>
            <p:ph type="title" idx="19"/>
          </p:nvPr>
        </p:nvSpPr>
        <p:spPr>
          <a:xfrm>
            <a:off x="9671689"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1241" name="Google Shape;1241;p169"/>
          <p:cNvSpPr>
            <a:spLocks noGrp="1"/>
          </p:cNvSpPr>
          <p:nvPr>
            <p:ph type="pic" idx="20"/>
          </p:nvPr>
        </p:nvSpPr>
        <p:spPr>
          <a:xfrm>
            <a:off x="916684" y="3812708"/>
            <a:ext cx="1414400" cy="1414400"/>
          </a:xfrm>
          <a:prstGeom prst="ellipse">
            <a:avLst/>
          </a:prstGeom>
          <a:noFill/>
          <a:ln>
            <a:noFill/>
          </a:ln>
        </p:spPr>
      </p:sp>
      <p:sp>
        <p:nvSpPr>
          <p:cNvPr id="1242" name="Google Shape;1242;p169"/>
          <p:cNvSpPr>
            <a:spLocks noGrp="1"/>
          </p:cNvSpPr>
          <p:nvPr>
            <p:ph type="pic" idx="21"/>
          </p:nvPr>
        </p:nvSpPr>
        <p:spPr>
          <a:xfrm>
            <a:off x="3152400" y="3812708"/>
            <a:ext cx="1414400" cy="1414400"/>
          </a:xfrm>
          <a:prstGeom prst="ellipse">
            <a:avLst/>
          </a:prstGeom>
          <a:noFill/>
          <a:ln>
            <a:noFill/>
          </a:ln>
        </p:spPr>
      </p:sp>
      <p:sp>
        <p:nvSpPr>
          <p:cNvPr id="1243" name="Google Shape;1243;p169"/>
          <p:cNvSpPr>
            <a:spLocks noGrp="1"/>
          </p:cNvSpPr>
          <p:nvPr>
            <p:ph type="pic" idx="22"/>
          </p:nvPr>
        </p:nvSpPr>
        <p:spPr>
          <a:xfrm>
            <a:off x="5388117" y="3812708"/>
            <a:ext cx="1414400" cy="1414400"/>
          </a:xfrm>
          <a:prstGeom prst="ellipse">
            <a:avLst/>
          </a:prstGeom>
          <a:noFill/>
          <a:ln>
            <a:noFill/>
          </a:ln>
        </p:spPr>
      </p:sp>
      <p:sp>
        <p:nvSpPr>
          <p:cNvPr id="1244" name="Google Shape;1244;p169"/>
          <p:cNvSpPr>
            <a:spLocks noGrp="1"/>
          </p:cNvSpPr>
          <p:nvPr>
            <p:ph type="pic" idx="23"/>
          </p:nvPr>
        </p:nvSpPr>
        <p:spPr>
          <a:xfrm>
            <a:off x="7623833" y="3812708"/>
            <a:ext cx="1414400" cy="1414400"/>
          </a:xfrm>
          <a:prstGeom prst="ellipse">
            <a:avLst/>
          </a:prstGeom>
          <a:noFill/>
          <a:ln>
            <a:noFill/>
          </a:ln>
        </p:spPr>
      </p:sp>
      <p:sp>
        <p:nvSpPr>
          <p:cNvPr id="1245" name="Google Shape;1245;p169"/>
          <p:cNvSpPr>
            <a:spLocks noGrp="1"/>
          </p:cNvSpPr>
          <p:nvPr>
            <p:ph type="pic" idx="24"/>
          </p:nvPr>
        </p:nvSpPr>
        <p:spPr>
          <a:xfrm>
            <a:off x="9859551" y="3812708"/>
            <a:ext cx="1414400" cy="1414400"/>
          </a:xfrm>
          <a:prstGeom prst="ellipse">
            <a:avLst/>
          </a:prstGeom>
          <a:noFill/>
          <a:ln>
            <a:noFill/>
          </a:ln>
        </p:spPr>
      </p:sp>
    </p:spTree>
    <p:extLst>
      <p:ext uri="{BB962C8B-B14F-4D97-AF65-F5344CB8AC3E}">
        <p14:creationId xmlns:p14="http://schemas.microsoft.com/office/powerpoint/2010/main" val="150874274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10. Quote Slide B1">
  <p:cSld name="10. Quote Slide B1">
    <p:bg>
      <p:bgPr>
        <a:solidFill>
          <a:schemeClr val="lt1"/>
        </a:solidFill>
        <a:effectLst/>
      </p:bgPr>
    </p:bg>
    <p:spTree>
      <p:nvGrpSpPr>
        <p:cNvPr id="1" name="Shape 1246"/>
        <p:cNvGrpSpPr/>
        <p:nvPr/>
      </p:nvGrpSpPr>
      <p:grpSpPr>
        <a:xfrm>
          <a:off x="0" y="0"/>
          <a:ext cx="0" cy="0"/>
          <a:chOff x="0" y="0"/>
          <a:chExt cx="0" cy="0"/>
        </a:xfrm>
      </p:grpSpPr>
      <p:sp>
        <p:nvSpPr>
          <p:cNvPr id="1247" name="Google Shape;1247;p170"/>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rgbClr val="7AF3FF"/>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1248" name="Google Shape;1248;p170"/>
          <p:cNvSpPr txBox="1">
            <a:spLocks noGrp="1"/>
          </p:cNvSpPr>
          <p:nvPr>
            <p:ph type="title"/>
          </p:nvPr>
        </p:nvSpPr>
        <p:spPr>
          <a:xfrm>
            <a:off x="726833" y="646176"/>
            <a:ext cx="4876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49" name="Google Shape;1249;p17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250" name="Google Shape;1250;p170"/>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Clr>
                <a:srgbClr val="FFFFFF"/>
              </a:buClr>
              <a:buSzPts val="1400"/>
              <a:buNone/>
              <a:defRPr>
                <a:solidFill>
                  <a:srgbClr val="FFFFFF"/>
                </a:solidFill>
              </a:defRPr>
            </a:lvl2pPr>
            <a:lvl3pPr lvl="2" algn="l">
              <a:lnSpc>
                <a:spcPct val="115000"/>
              </a:lnSpc>
              <a:spcBef>
                <a:spcPts val="1333"/>
              </a:spcBef>
              <a:spcAft>
                <a:spcPts val="0"/>
              </a:spcAft>
              <a:buClr>
                <a:srgbClr val="FFFFFF"/>
              </a:buClr>
              <a:buSzPts val="1000"/>
              <a:buNone/>
              <a:defRPr>
                <a:solidFill>
                  <a:srgbClr val="FFFFFF"/>
                </a:solidFill>
              </a:defRPr>
            </a:lvl3pPr>
            <a:lvl4pPr lvl="3" algn="l">
              <a:lnSpc>
                <a:spcPct val="115000"/>
              </a:lnSpc>
              <a:spcBef>
                <a:spcPts val="1333"/>
              </a:spcBef>
              <a:spcAft>
                <a:spcPts val="0"/>
              </a:spcAft>
              <a:buClr>
                <a:srgbClr val="FFFFFF"/>
              </a:buClr>
              <a:buSzPts val="700"/>
              <a:buNone/>
              <a:defRPr>
                <a:solidFill>
                  <a:srgbClr val="FFFFFF"/>
                </a:solidFill>
              </a:defRPr>
            </a:lvl4pPr>
            <a:lvl5pPr lvl="4" algn="l">
              <a:lnSpc>
                <a:spcPct val="115000"/>
              </a:lnSpc>
              <a:spcBef>
                <a:spcPts val="1333"/>
              </a:spcBef>
              <a:spcAft>
                <a:spcPts val="0"/>
              </a:spcAft>
              <a:buClr>
                <a:srgbClr val="FFFFFF"/>
              </a:buClr>
              <a:buSzPts val="700"/>
              <a:buNone/>
              <a:defRPr>
                <a:solidFill>
                  <a:srgbClr val="FFFFFF"/>
                </a:solidFill>
              </a:defRPr>
            </a:lvl5pPr>
            <a:lvl6pPr lvl="5" algn="l">
              <a:lnSpc>
                <a:spcPct val="115000"/>
              </a:lnSpc>
              <a:spcBef>
                <a:spcPts val="1333"/>
              </a:spcBef>
              <a:spcAft>
                <a:spcPts val="0"/>
              </a:spcAft>
              <a:buClr>
                <a:srgbClr val="FFFFFF"/>
              </a:buClr>
              <a:buSzPts val="700"/>
              <a:buNone/>
              <a:defRPr>
                <a:solidFill>
                  <a:srgbClr val="FFFFFF"/>
                </a:solidFill>
              </a:defRPr>
            </a:lvl6pPr>
            <a:lvl7pPr lvl="6" algn="l">
              <a:lnSpc>
                <a:spcPct val="115000"/>
              </a:lnSpc>
              <a:spcBef>
                <a:spcPts val="1333"/>
              </a:spcBef>
              <a:spcAft>
                <a:spcPts val="0"/>
              </a:spcAft>
              <a:buClr>
                <a:srgbClr val="FFFFFF"/>
              </a:buClr>
              <a:buSzPts val="700"/>
              <a:buNone/>
              <a:defRPr>
                <a:solidFill>
                  <a:srgbClr val="FFFFFF"/>
                </a:solidFill>
              </a:defRPr>
            </a:lvl7pPr>
            <a:lvl8pPr lvl="7" algn="l">
              <a:lnSpc>
                <a:spcPct val="115000"/>
              </a:lnSpc>
              <a:spcBef>
                <a:spcPts val="1333"/>
              </a:spcBef>
              <a:spcAft>
                <a:spcPts val="0"/>
              </a:spcAft>
              <a:buClr>
                <a:srgbClr val="FFFFFF"/>
              </a:buClr>
              <a:buSzPts val="700"/>
              <a:buNone/>
              <a:defRPr>
                <a:solidFill>
                  <a:srgbClr val="FFFFFF"/>
                </a:solidFill>
              </a:defRPr>
            </a:lvl8pPr>
            <a:lvl9pPr lvl="8" algn="l">
              <a:lnSpc>
                <a:spcPct val="115000"/>
              </a:lnSpc>
              <a:spcBef>
                <a:spcPts val="1333"/>
              </a:spcBef>
              <a:spcAft>
                <a:spcPts val="1333"/>
              </a:spcAft>
              <a:buClr>
                <a:srgbClr val="FFFFFF"/>
              </a:buClr>
              <a:buSzPts val="700"/>
              <a:buNone/>
              <a:defRPr>
                <a:solidFill>
                  <a:srgbClr val="FFFFFF"/>
                </a:solidFill>
              </a:defRPr>
            </a:lvl9pPr>
          </a:lstStyle>
          <a:p>
            <a:endParaRPr/>
          </a:p>
        </p:txBody>
      </p:sp>
      <p:sp>
        <p:nvSpPr>
          <p:cNvPr id="1251" name="Google Shape;1251;p170"/>
          <p:cNvSpPr>
            <a:spLocks noGrp="1"/>
          </p:cNvSpPr>
          <p:nvPr>
            <p:ph type="pic" idx="2"/>
          </p:nvPr>
        </p:nvSpPr>
        <p:spPr>
          <a:xfrm>
            <a:off x="7017199" y="649733"/>
            <a:ext cx="4364800" cy="4364800"/>
          </a:xfrm>
          <a:prstGeom prst="rect">
            <a:avLst/>
          </a:prstGeom>
          <a:noFill/>
          <a:ln>
            <a:noFill/>
          </a:ln>
        </p:spPr>
      </p:sp>
    </p:spTree>
    <p:extLst>
      <p:ext uri="{BB962C8B-B14F-4D97-AF65-F5344CB8AC3E}">
        <p14:creationId xmlns:p14="http://schemas.microsoft.com/office/powerpoint/2010/main" val="18272233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10. Quote Slide B 2">
  <p:cSld name="10. Quote Slide B 2">
    <p:bg>
      <p:bgPr>
        <a:solidFill>
          <a:schemeClr val="lt1"/>
        </a:solidFill>
        <a:effectLst/>
      </p:bgPr>
    </p:bg>
    <p:spTree>
      <p:nvGrpSpPr>
        <p:cNvPr id="1" name="Shape 1252"/>
        <p:cNvGrpSpPr/>
        <p:nvPr/>
      </p:nvGrpSpPr>
      <p:grpSpPr>
        <a:xfrm>
          <a:off x="0" y="0"/>
          <a:ext cx="0" cy="0"/>
          <a:chOff x="0" y="0"/>
          <a:chExt cx="0" cy="0"/>
        </a:xfrm>
      </p:grpSpPr>
      <p:sp>
        <p:nvSpPr>
          <p:cNvPr id="1253" name="Google Shape;1253;p171"/>
          <p:cNvSpPr/>
          <p:nvPr/>
        </p:nvSpPr>
        <p:spPr>
          <a:xfrm rot="4503561">
            <a:off x="4930598" y="-77650"/>
            <a:ext cx="7842972" cy="7526835"/>
          </a:xfrm>
          <a:custGeom>
            <a:avLst/>
            <a:gdLst/>
            <a:ahLst/>
            <a:cxnLst/>
            <a:rect l="l" t="t" r="r" b="b"/>
            <a:pathLst>
              <a:path w="5889503" h="5652107" extrusionOk="0">
                <a:moveTo>
                  <a:pt x="0" y="3113348"/>
                </a:moveTo>
                <a:lnTo>
                  <a:pt x="292867" y="2019295"/>
                </a:lnTo>
                <a:lnTo>
                  <a:pt x="836626" y="1860331"/>
                </a:lnTo>
                <a:cubicBezTo>
                  <a:pt x="1675240" y="1627056"/>
                  <a:pt x="2496908" y="1432461"/>
                  <a:pt x="3258788" y="1271634"/>
                </a:cubicBezTo>
                <a:lnTo>
                  <a:pt x="558048" y="1028673"/>
                </a:lnTo>
                <a:lnTo>
                  <a:pt x="833414" y="0"/>
                </a:lnTo>
                <a:lnTo>
                  <a:pt x="2700571" y="167973"/>
                </a:lnTo>
                <a:lnTo>
                  <a:pt x="5889503" y="1021621"/>
                </a:lnTo>
                <a:lnTo>
                  <a:pt x="5661361" y="1873881"/>
                </a:lnTo>
                <a:lnTo>
                  <a:pt x="5440991" y="1909343"/>
                </a:lnTo>
                <a:cubicBezTo>
                  <a:pt x="5360674" y="1922486"/>
                  <a:pt x="5278483" y="1936157"/>
                  <a:pt x="5194527" y="1950370"/>
                </a:cubicBezTo>
                <a:cubicBezTo>
                  <a:pt x="4455646" y="2075448"/>
                  <a:pt x="3583115" y="2241926"/>
                  <a:pt x="2650255" y="2457641"/>
                </a:cubicBezTo>
                <a:lnTo>
                  <a:pt x="5390824" y="2884516"/>
                </a:lnTo>
                <a:lnTo>
                  <a:pt x="5025214" y="4250308"/>
                </a:lnTo>
                <a:lnTo>
                  <a:pt x="4775401" y="4274733"/>
                </a:lnTo>
                <a:cubicBezTo>
                  <a:pt x="4564738" y="4295170"/>
                  <a:pt x="4350535" y="4315641"/>
                  <a:pt x="4136627" y="4335849"/>
                </a:cubicBezTo>
                <a:cubicBezTo>
                  <a:pt x="4322279" y="4394464"/>
                  <a:pt x="4511007" y="4456882"/>
                  <a:pt x="4701006" y="4523201"/>
                </a:cubicBezTo>
                <a:lnTo>
                  <a:pt x="4929614" y="4607435"/>
                </a:lnTo>
                <a:lnTo>
                  <a:pt x="4649965" y="5652107"/>
                </a:lnTo>
                <a:lnTo>
                  <a:pt x="4559057" y="5616736"/>
                </a:lnTo>
                <a:cubicBezTo>
                  <a:pt x="3847158" y="5351921"/>
                  <a:pt x="3127759" y="5142088"/>
                  <a:pt x="2507131" y="4983754"/>
                </a:cubicBezTo>
                <a:cubicBezTo>
                  <a:pt x="2013254" y="4857779"/>
                  <a:pt x="1587491" y="4765756"/>
                  <a:pt x="1285999" y="4705407"/>
                </a:cubicBezTo>
                <a:cubicBezTo>
                  <a:pt x="1135345" y="4675255"/>
                  <a:pt x="1015990" y="4653067"/>
                  <a:pt x="934973" y="4638531"/>
                </a:cubicBezTo>
                <a:cubicBezTo>
                  <a:pt x="894474" y="4631237"/>
                  <a:pt x="863580" y="4625873"/>
                  <a:pt x="843170" y="4622424"/>
                </a:cubicBezTo>
                <a:cubicBezTo>
                  <a:pt x="832966" y="4620683"/>
                  <a:pt x="825389" y="4619385"/>
                  <a:pt x="820543" y="4618579"/>
                </a:cubicBezTo>
                <a:lnTo>
                  <a:pt x="815339" y="4617729"/>
                </a:lnTo>
                <a:lnTo>
                  <a:pt x="814325" y="4617550"/>
                </a:lnTo>
                <a:lnTo>
                  <a:pt x="814216" y="4617550"/>
                </a:lnTo>
                <a:cubicBezTo>
                  <a:pt x="814216" y="4617550"/>
                  <a:pt x="814230" y="4617550"/>
                  <a:pt x="814400" y="4616922"/>
                </a:cubicBezTo>
                <a:lnTo>
                  <a:pt x="941417" y="3586358"/>
                </a:lnTo>
                <a:lnTo>
                  <a:pt x="941450" y="3586358"/>
                </a:lnTo>
                <a:lnTo>
                  <a:pt x="983553" y="3582687"/>
                </a:lnTo>
                <a:cubicBezTo>
                  <a:pt x="1011267" y="3580319"/>
                  <a:pt x="1104876" y="3572176"/>
                  <a:pt x="1104876" y="3572176"/>
                </a:cubicBezTo>
                <a:cubicBezTo>
                  <a:pt x="1210290" y="3562961"/>
                  <a:pt x="1362902" y="3549629"/>
                  <a:pt x="1551554" y="3532988"/>
                </a:cubicBezTo>
                <a:cubicBezTo>
                  <a:pt x="1756304" y="3514914"/>
                  <a:pt x="2003469" y="3492994"/>
                  <a:pt x="2278796" y="3468300"/>
                </a:cubicBez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254" name="Google Shape;1254;p171"/>
          <p:cNvSpPr txBox="1">
            <a:spLocks noGrp="1"/>
          </p:cNvSpPr>
          <p:nvPr>
            <p:ph type="title"/>
          </p:nvPr>
        </p:nvSpPr>
        <p:spPr>
          <a:xfrm>
            <a:off x="726833" y="646176"/>
            <a:ext cx="4876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55" name="Google Shape;1255;p17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256" name="Google Shape;1256;p171"/>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Clr>
                <a:srgbClr val="FFFFFF"/>
              </a:buClr>
              <a:buSzPts val="1400"/>
              <a:buNone/>
              <a:defRPr>
                <a:solidFill>
                  <a:srgbClr val="FFFFFF"/>
                </a:solidFill>
              </a:defRPr>
            </a:lvl2pPr>
            <a:lvl3pPr lvl="2" algn="l">
              <a:lnSpc>
                <a:spcPct val="115000"/>
              </a:lnSpc>
              <a:spcBef>
                <a:spcPts val="1333"/>
              </a:spcBef>
              <a:spcAft>
                <a:spcPts val="0"/>
              </a:spcAft>
              <a:buClr>
                <a:srgbClr val="FFFFFF"/>
              </a:buClr>
              <a:buSzPts val="1000"/>
              <a:buNone/>
              <a:defRPr>
                <a:solidFill>
                  <a:srgbClr val="FFFFFF"/>
                </a:solidFill>
              </a:defRPr>
            </a:lvl3pPr>
            <a:lvl4pPr lvl="3" algn="l">
              <a:lnSpc>
                <a:spcPct val="115000"/>
              </a:lnSpc>
              <a:spcBef>
                <a:spcPts val="1333"/>
              </a:spcBef>
              <a:spcAft>
                <a:spcPts val="0"/>
              </a:spcAft>
              <a:buClr>
                <a:srgbClr val="FFFFFF"/>
              </a:buClr>
              <a:buSzPts val="700"/>
              <a:buNone/>
              <a:defRPr>
                <a:solidFill>
                  <a:srgbClr val="FFFFFF"/>
                </a:solidFill>
              </a:defRPr>
            </a:lvl4pPr>
            <a:lvl5pPr lvl="4" algn="l">
              <a:lnSpc>
                <a:spcPct val="115000"/>
              </a:lnSpc>
              <a:spcBef>
                <a:spcPts val="1333"/>
              </a:spcBef>
              <a:spcAft>
                <a:spcPts val="0"/>
              </a:spcAft>
              <a:buClr>
                <a:srgbClr val="FFFFFF"/>
              </a:buClr>
              <a:buSzPts val="700"/>
              <a:buNone/>
              <a:defRPr>
                <a:solidFill>
                  <a:srgbClr val="FFFFFF"/>
                </a:solidFill>
              </a:defRPr>
            </a:lvl5pPr>
            <a:lvl6pPr lvl="5" algn="l">
              <a:lnSpc>
                <a:spcPct val="115000"/>
              </a:lnSpc>
              <a:spcBef>
                <a:spcPts val="1333"/>
              </a:spcBef>
              <a:spcAft>
                <a:spcPts val="0"/>
              </a:spcAft>
              <a:buClr>
                <a:srgbClr val="FFFFFF"/>
              </a:buClr>
              <a:buSzPts val="700"/>
              <a:buNone/>
              <a:defRPr>
                <a:solidFill>
                  <a:srgbClr val="FFFFFF"/>
                </a:solidFill>
              </a:defRPr>
            </a:lvl6pPr>
            <a:lvl7pPr lvl="6" algn="l">
              <a:lnSpc>
                <a:spcPct val="115000"/>
              </a:lnSpc>
              <a:spcBef>
                <a:spcPts val="1333"/>
              </a:spcBef>
              <a:spcAft>
                <a:spcPts val="0"/>
              </a:spcAft>
              <a:buClr>
                <a:srgbClr val="FFFFFF"/>
              </a:buClr>
              <a:buSzPts val="700"/>
              <a:buNone/>
              <a:defRPr>
                <a:solidFill>
                  <a:srgbClr val="FFFFFF"/>
                </a:solidFill>
              </a:defRPr>
            </a:lvl7pPr>
            <a:lvl8pPr lvl="7" algn="l">
              <a:lnSpc>
                <a:spcPct val="115000"/>
              </a:lnSpc>
              <a:spcBef>
                <a:spcPts val="1333"/>
              </a:spcBef>
              <a:spcAft>
                <a:spcPts val="0"/>
              </a:spcAft>
              <a:buClr>
                <a:srgbClr val="FFFFFF"/>
              </a:buClr>
              <a:buSzPts val="700"/>
              <a:buNone/>
              <a:defRPr>
                <a:solidFill>
                  <a:srgbClr val="FFFFFF"/>
                </a:solidFill>
              </a:defRPr>
            </a:lvl8pPr>
            <a:lvl9pPr lvl="8" algn="l">
              <a:lnSpc>
                <a:spcPct val="115000"/>
              </a:lnSpc>
              <a:spcBef>
                <a:spcPts val="1333"/>
              </a:spcBef>
              <a:spcAft>
                <a:spcPts val="1333"/>
              </a:spcAft>
              <a:buClr>
                <a:srgbClr val="FFFFFF"/>
              </a:buClr>
              <a:buSzPts val="700"/>
              <a:buNone/>
              <a:defRPr>
                <a:solidFill>
                  <a:srgbClr val="FFFFFF"/>
                </a:solidFill>
              </a:defRPr>
            </a:lvl9pPr>
          </a:lstStyle>
          <a:p>
            <a:endParaRPr/>
          </a:p>
        </p:txBody>
      </p:sp>
      <p:sp>
        <p:nvSpPr>
          <p:cNvPr id="1257" name="Google Shape;1257;p171"/>
          <p:cNvSpPr>
            <a:spLocks noGrp="1"/>
          </p:cNvSpPr>
          <p:nvPr>
            <p:ph type="pic" idx="2"/>
          </p:nvPr>
        </p:nvSpPr>
        <p:spPr>
          <a:xfrm>
            <a:off x="7017199" y="649733"/>
            <a:ext cx="4364800" cy="4364800"/>
          </a:xfrm>
          <a:prstGeom prst="rect">
            <a:avLst/>
          </a:prstGeom>
          <a:noFill/>
          <a:ln>
            <a:noFill/>
          </a:ln>
        </p:spPr>
      </p:sp>
      <p:pic>
        <p:nvPicPr>
          <p:cNvPr id="1258" name="Google Shape;1258;p171"/>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42669155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10. Quote Slide D1">
  <p:cSld name="10. Quote Slide D1">
    <p:bg>
      <p:bgPr>
        <a:solidFill>
          <a:schemeClr val="accent6"/>
        </a:solidFill>
        <a:effectLst/>
      </p:bgPr>
    </p:bg>
    <p:spTree>
      <p:nvGrpSpPr>
        <p:cNvPr id="1" name="Shape 1259"/>
        <p:cNvGrpSpPr/>
        <p:nvPr/>
      </p:nvGrpSpPr>
      <p:grpSpPr>
        <a:xfrm>
          <a:off x="0" y="0"/>
          <a:ext cx="0" cy="0"/>
          <a:chOff x="0" y="0"/>
          <a:chExt cx="0" cy="0"/>
        </a:xfrm>
      </p:grpSpPr>
      <p:sp>
        <p:nvSpPr>
          <p:cNvPr id="1260" name="Google Shape;1260;p172"/>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61" name="Google Shape;1261;p17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262" name="Google Shape;1262;p172"/>
          <p:cNvSpPr/>
          <p:nvPr/>
        </p:nvSpPr>
        <p:spPr>
          <a:xfrm>
            <a:off x="163100" y="1"/>
            <a:ext cx="11245165" cy="685800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263" name="Google Shape;1263;p172"/>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264" name="Google Shape;1264;p172"/>
          <p:cNvSpPr txBox="1">
            <a:spLocks noGrp="1"/>
          </p:cNvSpPr>
          <p:nvPr>
            <p:ph type="title" idx="2"/>
          </p:nvPr>
        </p:nvSpPr>
        <p:spPr>
          <a:xfrm>
            <a:off x="727033" y="3840480"/>
            <a:ext cx="10738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8290483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09600" y="1600206"/>
            <a:ext cx="5384800" cy="452596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600206"/>
            <a:ext cx="5384800" cy="452596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9"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2" name="Rectangle 11"/>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0" name="Picture 9" descr="division-bar-title.jpg"/>
          <p:cNvPicPr>
            <a:picLocks noChangeAspect="1"/>
          </p:cNvPicPr>
          <p:nvPr userDrawn="1"/>
        </p:nvPicPr>
        <p:blipFill>
          <a:blip r:embed="rId2"/>
          <a:stretch>
            <a:fillRect/>
          </a:stretch>
        </p:blipFill>
        <p:spPr>
          <a:xfrm>
            <a:off x="7436" y="7"/>
            <a:ext cx="12184565" cy="45719"/>
          </a:xfrm>
          <a:prstGeom prst="rect">
            <a:avLst/>
          </a:prstGeom>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Image_centered_w text">
    <p:spTree>
      <p:nvGrpSpPr>
        <p:cNvPr id="1" name=""/>
        <p:cNvGrpSpPr/>
        <p:nvPr/>
      </p:nvGrpSpPr>
      <p:grpSpPr>
        <a:xfrm>
          <a:off x="0" y="0"/>
          <a:ext cx="0" cy="0"/>
          <a:chOff x="0" y="0"/>
          <a:chExt cx="0" cy="0"/>
        </a:xfrm>
      </p:grpSpPr>
      <p:sp>
        <p:nvSpPr>
          <p:cNvPr id="9" name="Text Placeholder 10"/>
          <p:cNvSpPr>
            <a:spLocks noGrp="1"/>
          </p:cNvSpPr>
          <p:nvPr>
            <p:ph type="body" sz="quarter" idx="13" hasCustomPrompt="1"/>
          </p:nvPr>
        </p:nvSpPr>
        <p:spPr>
          <a:xfrm>
            <a:off x="816864" y="1584960"/>
            <a:ext cx="10765536" cy="745936"/>
          </a:xfrm>
          <a:prstGeom prst="rect">
            <a:avLst/>
          </a:prstGeom>
        </p:spPr>
        <p:txBody>
          <a:bodyPr vert="horz"/>
          <a:lstStyle>
            <a:lvl1pPr marL="0" marR="0" indent="0" algn="l" defTabSz="457133" rtl="0" eaLnBrk="1" fontAlgn="auto" latinLnBrk="0" hangingPunct="1">
              <a:lnSpc>
                <a:spcPct val="110000"/>
              </a:lnSpc>
              <a:spcBef>
                <a:spcPct val="20000"/>
              </a:spcBef>
              <a:spcAft>
                <a:spcPts val="1200"/>
              </a:spcAft>
              <a:buClrTx/>
              <a:buSzTx/>
              <a:buFontTx/>
              <a:buNone/>
              <a:tabLst/>
              <a:defRPr sz="1500">
                <a:solidFill>
                  <a:srgbClr val="7F7F7F"/>
                </a:solidFill>
              </a:defRPr>
            </a:lvl1pPr>
            <a:lvl2pPr marL="457133" indent="0">
              <a:buFont typeface="Arial"/>
              <a:buNone/>
              <a:defRPr/>
            </a:lvl2pPr>
            <a:lvl3pPr marL="914264" indent="0">
              <a:buFont typeface="Arial"/>
              <a:buNone/>
              <a:defRPr/>
            </a:lvl3pPr>
            <a:lvl4pPr marL="1542819" indent="-171426">
              <a:buFont typeface="Arial"/>
              <a:buChar char="•"/>
              <a:defRPr/>
            </a:lvl4pPr>
            <a:lvl5pPr marL="1999951" indent="-171426">
              <a:buFont typeface="Arial"/>
              <a:buChar char="•"/>
              <a:defRPr/>
            </a:lvl5pPr>
          </a:lstStyle>
          <a:p>
            <a:pPr lvl="0"/>
            <a:r>
              <a:rPr lang="en-US"/>
              <a:t>Click to add text</a:t>
            </a:r>
          </a:p>
        </p:txBody>
      </p:sp>
      <p:sp>
        <p:nvSpPr>
          <p:cNvPr id="4" name="Picture Placeholder 3"/>
          <p:cNvSpPr>
            <a:spLocks noGrp="1"/>
          </p:cNvSpPr>
          <p:nvPr>
            <p:ph type="pic" sz="quarter" idx="15"/>
          </p:nvPr>
        </p:nvSpPr>
        <p:spPr>
          <a:xfrm>
            <a:off x="3054265" y="2743209"/>
            <a:ext cx="6290733" cy="3122505"/>
          </a:xfrm>
          <a:prstGeom prst="rect">
            <a:avLst/>
          </a:prstGeom>
        </p:spPr>
        <p:txBody>
          <a:bodyPr/>
          <a:lstStyle>
            <a:lvl1pPr marL="0" indent="0">
              <a:buNone/>
              <a:defRPr sz="1100">
                <a:solidFill>
                  <a:srgbClr val="595959"/>
                </a:solidFill>
              </a:defRPr>
            </a:lvl1pPr>
          </a:lstStyle>
          <a:p>
            <a:pPr lvl="0"/>
            <a:r>
              <a:rPr lang="en-US" noProof="0" dirty="0"/>
              <a:t>Click icon to add picture</a:t>
            </a:r>
          </a:p>
        </p:txBody>
      </p:sp>
      <p:sp>
        <p:nvSpPr>
          <p:cNvPr id="8"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7" name="Footer Placeholder 4">
            <a:extLst>
              <a:ext uri="{FF2B5EF4-FFF2-40B4-BE49-F238E27FC236}">
                <a16:creationId xmlns:a16="http://schemas.microsoft.com/office/drawing/2014/main" id="{10884E27-17E7-E84C-90A0-560571D15451}"/>
              </a:ext>
            </a:extLst>
          </p:cNvPr>
          <p:cNvSpPr>
            <a:spLocks noGrp="1"/>
          </p:cNvSpPr>
          <p:nvPr>
            <p:ph type="ftr" sz="quarter" idx="3"/>
          </p:nvPr>
        </p:nvSpPr>
        <p:spPr>
          <a:xfrm>
            <a:off x="4038600" y="6335561"/>
            <a:ext cx="4114800" cy="275119"/>
          </a:xfrm>
          <a:prstGeom prst="rect">
            <a:avLst/>
          </a:prstGeom>
        </p:spPr>
        <p:txBody>
          <a:bodyPr vert="horz" lIns="91440" tIns="45720" rIns="91440" bIns="45720" rtlCol="0" anchor="ctr"/>
          <a:lstStyle>
            <a:lvl1pPr algn="ctr">
              <a:defRPr lang="en-US" sz="700" b="0" i="0" smtClean="0">
                <a:solidFill>
                  <a:srgbClr val="293C61"/>
                </a:solidFill>
                <a:effectLst/>
                <a:latin typeface="Arial" panose="020B0604020202020204" pitchFamily="34" charset="0"/>
                <a:cs typeface="Arial" panose="020B0604020202020204" pitchFamily="34" charset="0"/>
              </a:defRPr>
            </a:lvl1pPr>
          </a:lstStyle>
          <a:p>
            <a:endParaRPr lang="en-US" dirty="0"/>
          </a:p>
        </p:txBody>
      </p:sp>
      <p:sp>
        <p:nvSpPr>
          <p:cNvPr id="10"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5769554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10. Quote Slide D2">
  <p:cSld name="10. Quote Slide D2">
    <p:bg>
      <p:bgPr>
        <a:solidFill>
          <a:schemeClr val="accent4"/>
        </a:solidFill>
        <a:effectLst/>
      </p:bgPr>
    </p:bg>
    <p:spTree>
      <p:nvGrpSpPr>
        <p:cNvPr id="1" name="Shape 1265"/>
        <p:cNvGrpSpPr/>
        <p:nvPr/>
      </p:nvGrpSpPr>
      <p:grpSpPr>
        <a:xfrm>
          <a:off x="0" y="0"/>
          <a:ext cx="0" cy="0"/>
          <a:chOff x="0" y="0"/>
          <a:chExt cx="0" cy="0"/>
        </a:xfrm>
      </p:grpSpPr>
      <p:sp>
        <p:nvSpPr>
          <p:cNvPr id="1266" name="Google Shape;1266;p173"/>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67" name="Google Shape;1267;p17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268" name="Google Shape;1268;p173"/>
          <p:cNvSpPr/>
          <p:nvPr/>
        </p:nvSpPr>
        <p:spPr>
          <a:xfrm>
            <a:off x="163100" y="1"/>
            <a:ext cx="11245165" cy="685800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269" name="Google Shape;1269;p173"/>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270" name="Google Shape;1270;p173"/>
          <p:cNvSpPr txBox="1">
            <a:spLocks noGrp="1"/>
          </p:cNvSpPr>
          <p:nvPr>
            <p:ph type="title" idx="2"/>
          </p:nvPr>
        </p:nvSpPr>
        <p:spPr>
          <a:xfrm>
            <a:off x="727033" y="3840480"/>
            <a:ext cx="10738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578643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11. Content Slide | Network Slide | Nori">
  <p:cSld name="11. Content Slide | Network Slide | Nori">
    <p:bg>
      <p:bgPr>
        <a:solidFill>
          <a:schemeClr val="accent2"/>
        </a:solidFill>
        <a:effectLst/>
      </p:bgPr>
    </p:bg>
    <p:spTree>
      <p:nvGrpSpPr>
        <p:cNvPr id="1" name="Shape 1271"/>
        <p:cNvGrpSpPr/>
        <p:nvPr/>
      </p:nvGrpSpPr>
      <p:grpSpPr>
        <a:xfrm>
          <a:off x="0" y="0"/>
          <a:ext cx="0" cy="0"/>
          <a:chOff x="0" y="0"/>
          <a:chExt cx="0" cy="0"/>
        </a:xfrm>
      </p:grpSpPr>
      <p:sp>
        <p:nvSpPr>
          <p:cNvPr id="1272" name="Google Shape;1272;p17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273" name="Google Shape;1273;p174"/>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274" name="Google Shape;1274;p174"/>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275" name="Google Shape;1275;p174"/>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276" name="Google Shape;1276;p174"/>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000"/>
              <a:buNone/>
              <a:defRPr sz="2667">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1277" name="Google Shape;1277;p17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278" name="Google Shape;1278;p174"/>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279" name="Google Shape;1279;p174"/>
          <p:cNvSpPr txBox="1">
            <a:spLocks noGrp="1"/>
          </p:cNvSpPr>
          <p:nvPr>
            <p:ph type="subTitle" idx="1"/>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1280" name="Google Shape;1280;p174"/>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 name="Google Shape;1281;p174"/>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 name="Google Shape;1282;p174"/>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1283" name="Google Shape;1283;p174"/>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1284" name="Google Shape;1284;p174"/>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sp>
        <p:nvSpPr>
          <p:cNvPr id="1285" name="Google Shape;1285;p174"/>
          <p:cNvSpPr/>
          <p:nvPr/>
        </p:nvSpPr>
        <p:spPr>
          <a:xfrm>
            <a:off x="8107834" y="3212102"/>
            <a:ext cx="530465" cy="530465"/>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cxnSp>
        <p:nvCxnSpPr>
          <p:cNvPr id="1286" name="Google Shape;1286;p174"/>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1287" name="Google Shape;1287;p174"/>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 name="Google Shape;1288;p174"/>
          <p:cNvSpPr/>
          <p:nvPr/>
        </p:nvSpPr>
        <p:spPr>
          <a:xfrm>
            <a:off x="5792551" y="822316"/>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 name="Google Shape;1289;p174"/>
          <p:cNvSpPr/>
          <p:nvPr/>
        </p:nvSpPr>
        <p:spPr>
          <a:xfrm>
            <a:off x="5597967" y="822316"/>
            <a:ext cx="5298000" cy="5032800"/>
          </a:xfrm>
          <a:prstGeom prst="arc">
            <a:avLst>
              <a:gd name="adj1" fmla="val 9842198"/>
              <a:gd name="adj2" fmla="val 15481157"/>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63597111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11. Content Slide | Network Slide | Neutral">
  <p:cSld name="11. Content Slide | Network Slide | Neutral">
    <p:bg>
      <p:bgPr>
        <a:solidFill>
          <a:schemeClr val="dk2"/>
        </a:solidFill>
        <a:effectLst/>
      </p:bgPr>
    </p:bg>
    <p:spTree>
      <p:nvGrpSpPr>
        <p:cNvPr id="1" name="Shape 1290"/>
        <p:cNvGrpSpPr/>
        <p:nvPr/>
      </p:nvGrpSpPr>
      <p:grpSpPr>
        <a:xfrm>
          <a:off x="0" y="0"/>
          <a:ext cx="0" cy="0"/>
          <a:chOff x="0" y="0"/>
          <a:chExt cx="0" cy="0"/>
        </a:xfrm>
      </p:grpSpPr>
      <p:sp>
        <p:nvSpPr>
          <p:cNvPr id="1291" name="Google Shape;1291;p17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292" name="Google Shape;1292;p175"/>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293" name="Google Shape;1293;p175"/>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294" name="Google Shape;1294;p175"/>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295" name="Google Shape;1295;p175"/>
          <p:cNvSpPr txBox="1">
            <a:spLocks noGrp="1"/>
          </p:cNvSpPr>
          <p:nvPr>
            <p:ph type="title"/>
          </p:nvPr>
        </p:nvSpPr>
        <p:spPr>
          <a:xfrm>
            <a:off x="726833" y="2448133"/>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296" name="Google Shape;1296;p17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297" name="Google Shape;1297;p175"/>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298" name="Google Shape;1298;p175"/>
          <p:cNvSpPr txBox="1">
            <a:spLocks noGrp="1"/>
          </p:cNvSpPr>
          <p:nvPr>
            <p:ph type="subTitle" idx="1"/>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299" name="Google Shape;1299;p175"/>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0" name="Google Shape;1300;p175"/>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1" name="Google Shape;1301;p175"/>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1302" name="Google Shape;1302;p175"/>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1303" name="Google Shape;1303;p175"/>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sp>
        <p:nvSpPr>
          <p:cNvPr id="1304" name="Google Shape;1304;p175"/>
          <p:cNvSpPr/>
          <p:nvPr/>
        </p:nvSpPr>
        <p:spPr>
          <a:xfrm>
            <a:off x="8107834" y="3212102"/>
            <a:ext cx="530465" cy="530465"/>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cxnSp>
        <p:nvCxnSpPr>
          <p:cNvPr id="1305" name="Google Shape;1305;p175"/>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1306" name="Google Shape;1306;p175"/>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 name="Google Shape;1307;p175"/>
          <p:cNvSpPr/>
          <p:nvPr/>
        </p:nvSpPr>
        <p:spPr>
          <a:xfrm>
            <a:off x="5792551" y="822316"/>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 name="Google Shape;1308;p175"/>
          <p:cNvSpPr/>
          <p:nvPr/>
        </p:nvSpPr>
        <p:spPr>
          <a:xfrm>
            <a:off x="5597967" y="822316"/>
            <a:ext cx="5298000" cy="5032800"/>
          </a:xfrm>
          <a:prstGeom prst="arc">
            <a:avLst>
              <a:gd name="adj1" fmla="val 9842198"/>
              <a:gd name="adj2" fmla="val 15544812"/>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04440532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13. Impact Statement 1">
  <p:cSld name="13. Impact Statement 1">
    <p:bg>
      <p:bgPr>
        <a:solidFill>
          <a:schemeClr val="accent3"/>
        </a:solidFill>
        <a:effectLst/>
      </p:bgPr>
    </p:bg>
    <p:spTree>
      <p:nvGrpSpPr>
        <p:cNvPr id="1" name="Shape 1309"/>
        <p:cNvGrpSpPr/>
        <p:nvPr/>
      </p:nvGrpSpPr>
      <p:grpSpPr>
        <a:xfrm>
          <a:off x="0" y="0"/>
          <a:ext cx="0" cy="0"/>
          <a:chOff x="0" y="0"/>
          <a:chExt cx="0" cy="0"/>
        </a:xfrm>
      </p:grpSpPr>
      <p:sp>
        <p:nvSpPr>
          <p:cNvPr id="1310" name="Google Shape;1310;p176"/>
          <p:cNvSpPr/>
          <p:nvPr/>
        </p:nvSpPr>
        <p:spPr>
          <a:xfrm>
            <a:off x="7004034" y="2896867"/>
            <a:ext cx="5187967" cy="3954304"/>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311" name="Google Shape;1311;p176"/>
          <p:cNvSpPr txBox="1">
            <a:spLocks noGrp="1"/>
          </p:cNvSpPr>
          <p:nvPr>
            <p:ph type="title"/>
          </p:nvPr>
        </p:nvSpPr>
        <p:spPr>
          <a:xfrm>
            <a:off x="726833" y="2524067"/>
            <a:ext cx="77544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217317147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13. Impact Statement 2">
  <p:cSld name="13. Impact Statement 2">
    <p:bg>
      <p:bgPr>
        <a:solidFill>
          <a:schemeClr val="lt1"/>
        </a:solidFill>
        <a:effectLst/>
      </p:bgPr>
    </p:bg>
    <p:spTree>
      <p:nvGrpSpPr>
        <p:cNvPr id="1" name="Shape 1312"/>
        <p:cNvGrpSpPr/>
        <p:nvPr/>
      </p:nvGrpSpPr>
      <p:grpSpPr>
        <a:xfrm>
          <a:off x="0" y="0"/>
          <a:ext cx="0" cy="0"/>
          <a:chOff x="0" y="0"/>
          <a:chExt cx="0" cy="0"/>
        </a:xfrm>
      </p:grpSpPr>
      <p:sp>
        <p:nvSpPr>
          <p:cNvPr id="1313" name="Google Shape;1313;p177"/>
          <p:cNvSpPr txBox="1">
            <a:spLocks noGrp="1"/>
          </p:cNvSpPr>
          <p:nvPr>
            <p:ph type="title"/>
          </p:nvPr>
        </p:nvSpPr>
        <p:spPr>
          <a:xfrm>
            <a:off x="726833" y="1792224"/>
            <a:ext cx="7837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14" name="Google Shape;1314;p177"/>
          <p:cNvSpPr/>
          <p:nvPr/>
        </p:nvSpPr>
        <p:spPr>
          <a:xfrm>
            <a:off x="4782700" y="1784834"/>
            <a:ext cx="5134635" cy="5073169"/>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69057013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13. Impact Statement 3">
  <p:cSld name="13. Impact Statement 3">
    <p:bg>
      <p:bgPr>
        <a:solidFill>
          <a:schemeClr val="accent2"/>
        </a:solidFill>
        <a:effectLst/>
      </p:bgPr>
    </p:bg>
    <p:spTree>
      <p:nvGrpSpPr>
        <p:cNvPr id="1" name="Shape 1315"/>
        <p:cNvGrpSpPr/>
        <p:nvPr/>
      </p:nvGrpSpPr>
      <p:grpSpPr>
        <a:xfrm>
          <a:off x="0" y="0"/>
          <a:ext cx="0" cy="0"/>
          <a:chOff x="0" y="0"/>
          <a:chExt cx="0" cy="0"/>
        </a:xfrm>
      </p:grpSpPr>
      <p:sp>
        <p:nvSpPr>
          <p:cNvPr id="1316" name="Google Shape;1316;p178"/>
          <p:cNvSpPr/>
          <p:nvPr/>
        </p:nvSpPr>
        <p:spPr>
          <a:xfrm>
            <a:off x="0" y="649733"/>
            <a:ext cx="7660168" cy="4387368"/>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317" name="Google Shape;1317;p178"/>
          <p:cNvSpPr txBox="1">
            <a:spLocks noGrp="1"/>
          </p:cNvSpPr>
          <p:nvPr>
            <p:ph type="title"/>
          </p:nvPr>
        </p:nvSpPr>
        <p:spPr>
          <a:xfrm>
            <a:off x="726833" y="3031434"/>
            <a:ext cx="10421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200"/>
              <a:buNone/>
              <a:defRPr sz="4267">
                <a:solidFill>
                  <a:schemeClr val="lt1"/>
                </a:solidFill>
                <a:highlight>
                  <a:schemeClr val="accent2"/>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1318" name="Google Shape;1318;p178"/>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24989801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13. Impact Statement 4">
  <p:cSld name="13. Impact Statement 4">
    <p:bg>
      <p:bgPr>
        <a:solidFill>
          <a:schemeClr val="accent2"/>
        </a:solidFill>
        <a:effectLst/>
      </p:bgPr>
    </p:bg>
    <p:spTree>
      <p:nvGrpSpPr>
        <p:cNvPr id="1" name="Shape 1319"/>
        <p:cNvGrpSpPr/>
        <p:nvPr/>
      </p:nvGrpSpPr>
      <p:grpSpPr>
        <a:xfrm>
          <a:off x="0" y="0"/>
          <a:ext cx="0" cy="0"/>
          <a:chOff x="0" y="0"/>
          <a:chExt cx="0" cy="0"/>
        </a:xfrm>
      </p:grpSpPr>
      <p:sp>
        <p:nvSpPr>
          <p:cNvPr id="1320" name="Google Shape;1320;p179"/>
          <p:cNvSpPr txBox="1">
            <a:spLocks noGrp="1"/>
          </p:cNvSpPr>
          <p:nvPr>
            <p:ph type="title"/>
          </p:nvPr>
        </p:nvSpPr>
        <p:spPr>
          <a:xfrm>
            <a:off x="726833" y="1792224"/>
            <a:ext cx="4649600" cy="82073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4000"/>
              <a:buNone/>
              <a:defRPr sz="5334">
                <a:solidFill>
                  <a:schemeClr val="lt1"/>
                </a:solidFill>
                <a:highlight>
                  <a:schemeClr val="accent2"/>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1321" name="Google Shape;1321;p179"/>
          <p:cNvSpPr/>
          <p:nvPr/>
        </p:nvSpPr>
        <p:spPr>
          <a:xfrm rot="4505774">
            <a:off x="4927939" y="-82179"/>
            <a:ext cx="7861941" cy="7545040"/>
          </a:xfrm>
          <a:custGeom>
            <a:avLst/>
            <a:gdLst/>
            <a:ahLst/>
            <a:cxnLst/>
            <a:rect l="l" t="t" r="r" b="b"/>
            <a:pathLst>
              <a:path w="5889503" h="5652107" extrusionOk="0">
                <a:moveTo>
                  <a:pt x="0" y="3113348"/>
                </a:moveTo>
                <a:lnTo>
                  <a:pt x="292867" y="2019295"/>
                </a:lnTo>
                <a:lnTo>
                  <a:pt x="836626" y="1860331"/>
                </a:lnTo>
                <a:cubicBezTo>
                  <a:pt x="1675240" y="1627056"/>
                  <a:pt x="2496908" y="1432461"/>
                  <a:pt x="3258788" y="1271634"/>
                </a:cubicBezTo>
                <a:lnTo>
                  <a:pt x="558048" y="1028673"/>
                </a:lnTo>
                <a:lnTo>
                  <a:pt x="833414" y="0"/>
                </a:lnTo>
                <a:lnTo>
                  <a:pt x="2700571" y="167973"/>
                </a:lnTo>
                <a:lnTo>
                  <a:pt x="5889503" y="1021621"/>
                </a:lnTo>
                <a:lnTo>
                  <a:pt x="5661361" y="1873881"/>
                </a:lnTo>
                <a:lnTo>
                  <a:pt x="5440991" y="1909343"/>
                </a:lnTo>
                <a:cubicBezTo>
                  <a:pt x="5360674" y="1922486"/>
                  <a:pt x="5278483" y="1936157"/>
                  <a:pt x="5194527" y="1950370"/>
                </a:cubicBezTo>
                <a:cubicBezTo>
                  <a:pt x="4455646" y="2075448"/>
                  <a:pt x="3583115" y="2241926"/>
                  <a:pt x="2650255" y="2457641"/>
                </a:cubicBezTo>
                <a:lnTo>
                  <a:pt x="5390824" y="2884516"/>
                </a:lnTo>
                <a:lnTo>
                  <a:pt x="5025214" y="4250308"/>
                </a:lnTo>
                <a:lnTo>
                  <a:pt x="4775401" y="4274733"/>
                </a:lnTo>
                <a:cubicBezTo>
                  <a:pt x="4564738" y="4295170"/>
                  <a:pt x="4350535" y="4315641"/>
                  <a:pt x="4136627" y="4335849"/>
                </a:cubicBezTo>
                <a:cubicBezTo>
                  <a:pt x="4322279" y="4394464"/>
                  <a:pt x="4511007" y="4456882"/>
                  <a:pt x="4701006" y="4523201"/>
                </a:cubicBezTo>
                <a:lnTo>
                  <a:pt x="4929614" y="4607435"/>
                </a:lnTo>
                <a:lnTo>
                  <a:pt x="4649965" y="5652107"/>
                </a:lnTo>
                <a:lnTo>
                  <a:pt x="4559057" y="5616736"/>
                </a:lnTo>
                <a:cubicBezTo>
                  <a:pt x="3847158" y="5351921"/>
                  <a:pt x="3127759" y="5142088"/>
                  <a:pt x="2507131" y="4983754"/>
                </a:cubicBezTo>
                <a:cubicBezTo>
                  <a:pt x="2013254" y="4857779"/>
                  <a:pt x="1587491" y="4765756"/>
                  <a:pt x="1285999" y="4705407"/>
                </a:cubicBezTo>
                <a:cubicBezTo>
                  <a:pt x="1135345" y="4675255"/>
                  <a:pt x="1015990" y="4653067"/>
                  <a:pt x="934973" y="4638531"/>
                </a:cubicBezTo>
                <a:cubicBezTo>
                  <a:pt x="894474" y="4631237"/>
                  <a:pt x="863580" y="4625873"/>
                  <a:pt x="843170" y="4622424"/>
                </a:cubicBezTo>
                <a:cubicBezTo>
                  <a:pt x="832966" y="4620683"/>
                  <a:pt x="825389" y="4619385"/>
                  <a:pt x="820543" y="4618579"/>
                </a:cubicBezTo>
                <a:lnTo>
                  <a:pt x="815339" y="4617729"/>
                </a:lnTo>
                <a:lnTo>
                  <a:pt x="814325" y="4617550"/>
                </a:lnTo>
                <a:lnTo>
                  <a:pt x="814216" y="4617550"/>
                </a:lnTo>
                <a:cubicBezTo>
                  <a:pt x="814216" y="4617550"/>
                  <a:pt x="814230" y="4617550"/>
                  <a:pt x="814400" y="4616922"/>
                </a:cubicBezTo>
                <a:lnTo>
                  <a:pt x="941417" y="3586358"/>
                </a:lnTo>
                <a:lnTo>
                  <a:pt x="941450" y="3586358"/>
                </a:lnTo>
                <a:lnTo>
                  <a:pt x="983553" y="3582687"/>
                </a:lnTo>
                <a:cubicBezTo>
                  <a:pt x="1011267" y="3580319"/>
                  <a:pt x="1104876" y="3572176"/>
                  <a:pt x="1104876" y="3572176"/>
                </a:cubicBezTo>
                <a:cubicBezTo>
                  <a:pt x="1210290" y="3562961"/>
                  <a:pt x="1362902" y="3549629"/>
                  <a:pt x="1551554" y="3532988"/>
                </a:cubicBezTo>
                <a:cubicBezTo>
                  <a:pt x="1756304" y="3514914"/>
                  <a:pt x="2003469" y="3492994"/>
                  <a:pt x="2278796" y="3468300"/>
                </a:cubicBez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322" name="Google Shape;1322;p179"/>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84633695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13. Impact Statement 5">
  <p:cSld name="13. Impact Statement 5">
    <p:bg>
      <p:bgPr>
        <a:solidFill>
          <a:srgbClr val="32062C"/>
        </a:solidFill>
        <a:effectLst/>
      </p:bgPr>
    </p:bg>
    <p:spTree>
      <p:nvGrpSpPr>
        <p:cNvPr id="1" name="Shape 1323"/>
        <p:cNvGrpSpPr/>
        <p:nvPr/>
      </p:nvGrpSpPr>
      <p:grpSpPr>
        <a:xfrm>
          <a:off x="0" y="0"/>
          <a:ext cx="0" cy="0"/>
          <a:chOff x="0" y="0"/>
          <a:chExt cx="0" cy="0"/>
        </a:xfrm>
      </p:grpSpPr>
      <p:sp>
        <p:nvSpPr>
          <p:cNvPr id="1324" name="Google Shape;1324;p180"/>
          <p:cNvSpPr txBox="1">
            <a:spLocks noGrp="1"/>
          </p:cNvSpPr>
          <p:nvPr>
            <p:ph type="title"/>
          </p:nvPr>
        </p:nvSpPr>
        <p:spPr>
          <a:xfrm>
            <a:off x="726833" y="649723"/>
            <a:ext cx="10491600" cy="82073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3200"/>
              <a:buNone/>
              <a:defRPr sz="4267">
                <a:solidFill>
                  <a:schemeClr val="lt1"/>
                </a:solidFill>
                <a:highlight>
                  <a:schemeClr val="accent4"/>
                </a:highlight>
              </a:defRPr>
            </a:lvl2pPr>
            <a:lvl3pPr lvl="2" algn="l">
              <a:lnSpc>
                <a:spcPct val="100000"/>
              </a:lnSpc>
              <a:spcBef>
                <a:spcPts val="0"/>
              </a:spcBef>
              <a:spcAft>
                <a:spcPts val="0"/>
              </a:spcAft>
              <a:buClr>
                <a:schemeClr val="lt1"/>
              </a:buClr>
              <a:buSzPts val="3200"/>
              <a:buNone/>
              <a:defRPr sz="4267">
                <a:solidFill>
                  <a:schemeClr val="lt1"/>
                </a:solidFill>
                <a:highlight>
                  <a:schemeClr val="accent4"/>
                </a:highlight>
              </a:defRPr>
            </a:lvl3pPr>
            <a:lvl4pPr lvl="3" algn="l">
              <a:lnSpc>
                <a:spcPct val="100000"/>
              </a:lnSpc>
              <a:spcBef>
                <a:spcPts val="0"/>
              </a:spcBef>
              <a:spcAft>
                <a:spcPts val="0"/>
              </a:spcAft>
              <a:buClr>
                <a:schemeClr val="lt1"/>
              </a:buClr>
              <a:buSzPts val="3200"/>
              <a:buNone/>
              <a:defRPr sz="4267">
                <a:solidFill>
                  <a:schemeClr val="lt1"/>
                </a:solidFill>
                <a:highlight>
                  <a:schemeClr val="accent4"/>
                </a:highlight>
              </a:defRPr>
            </a:lvl4pPr>
            <a:lvl5pPr lvl="4" algn="l">
              <a:lnSpc>
                <a:spcPct val="100000"/>
              </a:lnSpc>
              <a:spcBef>
                <a:spcPts val="0"/>
              </a:spcBef>
              <a:spcAft>
                <a:spcPts val="0"/>
              </a:spcAft>
              <a:buClr>
                <a:schemeClr val="lt1"/>
              </a:buClr>
              <a:buSzPts val="3200"/>
              <a:buNone/>
              <a:defRPr sz="4267">
                <a:solidFill>
                  <a:schemeClr val="lt1"/>
                </a:solidFill>
                <a:highlight>
                  <a:schemeClr val="accent4"/>
                </a:highlight>
              </a:defRPr>
            </a:lvl5pPr>
            <a:lvl6pPr lvl="5" algn="l">
              <a:lnSpc>
                <a:spcPct val="100000"/>
              </a:lnSpc>
              <a:spcBef>
                <a:spcPts val="0"/>
              </a:spcBef>
              <a:spcAft>
                <a:spcPts val="0"/>
              </a:spcAft>
              <a:buClr>
                <a:schemeClr val="lt1"/>
              </a:buClr>
              <a:buSzPts val="3200"/>
              <a:buNone/>
              <a:defRPr sz="4267">
                <a:solidFill>
                  <a:schemeClr val="lt1"/>
                </a:solidFill>
                <a:highlight>
                  <a:schemeClr val="accent4"/>
                </a:highlight>
              </a:defRPr>
            </a:lvl6pPr>
            <a:lvl7pPr lvl="6" algn="l">
              <a:lnSpc>
                <a:spcPct val="100000"/>
              </a:lnSpc>
              <a:spcBef>
                <a:spcPts val="0"/>
              </a:spcBef>
              <a:spcAft>
                <a:spcPts val="0"/>
              </a:spcAft>
              <a:buClr>
                <a:schemeClr val="lt1"/>
              </a:buClr>
              <a:buSzPts val="3200"/>
              <a:buNone/>
              <a:defRPr sz="4267">
                <a:solidFill>
                  <a:schemeClr val="lt1"/>
                </a:solidFill>
                <a:highlight>
                  <a:schemeClr val="accent4"/>
                </a:highlight>
              </a:defRPr>
            </a:lvl7pPr>
            <a:lvl8pPr lvl="7" algn="l">
              <a:lnSpc>
                <a:spcPct val="100000"/>
              </a:lnSpc>
              <a:spcBef>
                <a:spcPts val="0"/>
              </a:spcBef>
              <a:spcAft>
                <a:spcPts val="0"/>
              </a:spcAft>
              <a:buClr>
                <a:schemeClr val="lt1"/>
              </a:buClr>
              <a:buSzPts val="3200"/>
              <a:buNone/>
              <a:defRPr sz="4267">
                <a:solidFill>
                  <a:schemeClr val="lt1"/>
                </a:solidFill>
                <a:highlight>
                  <a:schemeClr val="accent4"/>
                </a:highlight>
              </a:defRPr>
            </a:lvl8pPr>
            <a:lvl9pPr lvl="8" algn="l">
              <a:lnSpc>
                <a:spcPct val="100000"/>
              </a:lnSpc>
              <a:spcBef>
                <a:spcPts val="0"/>
              </a:spcBef>
              <a:spcAft>
                <a:spcPts val="0"/>
              </a:spcAft>
              <a:buClr>
                <a:schemeClr val="lt1"/>
              </a:buClr>
              <a:buSzPts val="3200"/>
              <a:buNone/>
              <a:defRPr sz="4267">
                <a:solidFill>
                  <a:schemeClr val="lt1"/>
                </a:solidFill>
                <a:highlight>
                  <a:schemeClr val="accent4"/>
                </a:highlight>
              </a:defRPr>
            </a:lvl9pPr>
          </a:lstStyle>
          <a:p>
            <a:endParaRPr/>
          </a:p>
        </p:txBody>
      </p:sp>
      <p:sp>
        <p:nvSpPr>
          <p:cNvPr id="1325" name="Google Shape;1325;p180"/>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326" name="Google Shape;1326;p180"/>
          <p:cNvSpPr/>
          <p:nvPr/>
        </p:nvSpPr>
        <p:spPr>
          <a:xfrm>
            <a:off x="636100" y="3028534"/>
            <a:ext cx="11570083" cy="3829063"/>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327" name="Google Shape;1327;p180"/>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44431432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13. Impact Statement 6">
  <p:cSld name="13. Impact Statement 6">
    <p:bg>
      <p:bgPr>
        <a:solidFill>
          <a:schemeClr val="lt1"/>
        </a:solidFill>
        <a:effectLst/>
      </p:bgPr>
    </p:bg>
    <p:spTree>
      <p:nvGrpSpPr>
        <p:cNvPr id="1" name="Shape 1328"/>
        <p:cNvGrpSpPr/>
        <p:nvPr/>
      </p:nvGrpSpPr>
      <p:grpSpPr>
        <a:xfrm>
          <a:off x="0" y="0"/>
          <a:ext cx="0" cy="0"/>
          <a:chOff x="0" y="0"/>
          <a:chExt cx="0" cy="0"/>
        </a:xfrm>
      </p:grpSpPr>
      <p:sp>
        <p:nvSpPr>
          <p:cNvPr id="1329" name="Google Shape;1329;p181"/>
          <p:cNvSpPr txBox="1">
            <a:spLocks noGrp="1"/>
          </p:cNvSpPr>
          <p:nvPr>
            <p:ph type="title"/>
          </p:nvPr>
        </p:nvSpPr>
        <p:spPr>
          <a:xfrm>
            <a:off x="726833" y="2609088"/>
            <a:ext cx="7217200" cy="82073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1330" name="Google Shape;1330;p181"/>
          <p:cNvSpPr/>
          <p:nvPr/>
        </p:nvSpPr>
        <p:spPr>
          <a:xfrm>
            <a:off x="6226167" y="0"/>
            <a:ext cx="5962887" cy="4355752"/>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70289149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13. Impact Statement 7">
  <p:cSld name="13. Impact Statement 7">
    <p:bg>
      <p:bgPr>
        <a:solidFill>
          <a:srgbClr val="250A46"/>
        </a:solidFill>
        <a:effectLst/>
      </p:bgPr>
    </p:bg>
    <p:spTree>
      <p:nvGrpSpPr>
        <p:cNvPr id="1" name="Shape 1331"/>
        <p:cNvGrpSpPr/>
        <p:nvPr/>
      </p:nvGrpSpPr>
      <p:grpSpPr>
        <a:xfrm>
          <a:off x="0" y="0"/>
          <a:ext cx="0" cy="0"/>
          <a:chOff x="0" y="0"/>
          <a:chExt cx="0" cy="0"/>
        </a:xfrm>
      </p:grpSpPr>
      <p:sp>
        <p:nvSpPr>
          <p:cNvPr id="1332" name="Google Shape;1332;p182"/>
          <p:cNvSpPr txBox="1">
            <a:spLocks noGrp="1"/>
          </p:cNvSpPr>
          <p:nvPr>
            <p:ph type="title"/>
          </p:nvPr>
        </p:nvSpPr>
        <p:spPr>
          <a:xfrm>
            <a:off x="726833" y="2609088"/>
            <a:ext cx="7217200" cy="82073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1333" name="Google Shape;1333;p182"/>
          <p:cNvSpPr/>
          <p:nvPr/>
        </p:nvSpPr>
        <p:spPr>
          <a:xfrm>
            <a:off x="6226167" y="0"/>
            <a:ext cx="5962887" cy="4355752"/>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334" name="Google Shape;1334;p182"/>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6799899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able_subhead_w text">
    <p:spTree>
      <p:nvGrpSpPr>
        <p:cNvPr id="1" name=""/>
        <p:cNvGrpSpPr/>
        <p:nvPr/>
      </p:nvGrpSpPr>
      <p:grpSpPr>
        <a:xfrm>
          <a:off x="0" y="0"/>
          <a:ext cx="0" cy="0"/>
          <a:chOff x="0" y="0"/>
          <a:chExt cx="0" cy="0"/>
        </a:xfrm>
      </p:grpSpPr>
      <p:sp>
        <p:nvSpPr>
          <p:cNvPr id="4" name="Table Placeholder 3"/>
          <p:cNvSpPr>
            <a:spLocks noGrp="1"/>
          </p:cNvSpPr>
          <p:nvPr>
            <p:ph type="tbl" sz="quarter" idx="15"/>
          </p:nvPr>
        </p:nvSpPr>
        <p:spPr>
          <a:xfrm>
            <a:off x="817036" y="2743209"/>
            <a:ext cx="10765367" cy="3122505"/>
          </a:xfrm>
          <a:prstGeom prst="rect">
            <a:avLst/>
          </a:prstGeom>
        </p:spPr>
        <p:txBody>
          <a:bodyPr/>
          <a:lstStyle>
            <a:lvl1pPr marL="0" indent="0">
              <a:buNone/>
              <a:defRPr sz="1100">
                <a:solidFill>
                  <a:srgbClr val="595959"/>
                </a:solidFill>
              </a:defRPr>
            </a:lvl1pPr>
          </a:lstStyle>
          <a:p>
            <a:pPr lvl="0"/>
            <a:r>
              <a:rPr lang="en-US" noProof="0" dirty="0"/>
              <a:t>Click icon to add table</a:t>
            </a:r>
          </a:p>
        </p:txBody>
      </p:sp>
      <p:sp>
        <p:nvSpPr>
          <p:cNvPr id="8"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11" name="Text Placeholder 10"/>
          <p:cNvSpPr>
            <a:spLocks noGrp="1"/>
          </p:cNvSpPr>
          <p:nvPr>
            <p:ph type="body" sz="quarter" idx="13" hasCustomPrompt="1"/>
          </p:nvPr>
        </p:nvSpPr>
        <p:spPr>
          <a:xfrm>
            <a:off x="816864" y="1584961"/>
            <a:ext cx="10765536" cy="635988"/>
          </a:xfrm>
          <a:prstGeom prst="rect">
            <a:avLst/>
          </a:prstGeom>
        </p:spPr>
        <p:txBody>
          <a:bodyPr vert="horz"/>
          <a:lstStyle>
            <a:lvl1pPr marL="0" marR="0" indent="0" algn="l" defTabSz="457133" rtl="0" eaLnBrk="1" fontAlgn="auto" latinLnBrk="0" hangingPunct="1">
              <a:lnSpc>
                <a:spcPct val="110000"/>
              </a:lnSpc>
              <a:spcBef>
                <a:spcPct val="20000"/>
              </a:spcBef>
              <a:spcAft>
                <a:spcPts val="1200"/>
              </a:spcAft>
              <a:buClrTx/>
              <a:buSzTx/>
              <a:buFontTx/>
              <a:buNone/>
              <a:tabLst/>
              <a:defRPr sz="1500">
                <a:solidFill>
                  <a:srgbClr val="7F7F7F"/>
                </a:solidFill>
              </a:defRPr>
            </a:lvl1pPr>
            <a:lvl2pPr marL="457133" indent="0">
              <a:buFont typeface="Arial"/>
              <a:buNone/>
              <a:defRPr/>
            </a:lvl2pPr>
            <a:lvl3pPr marL="914264" indent="0">
              <a:buFont typeface="Arial"/>
              <a:buNone/>
              <a:defRPr/>
            </a:lvl3pPr>
            <a:lvl4pPr marL="1542819" indent="-171426">
              <a:buFont typeface="Arial"/>
              <a:buChar char="•"/>
              <a:defRPr/>
            </a:lvl4pPr>
            <a:lvl5pPr marL="1999951" indent="-171426">
              <a:buFont typeface="Arial"/>
              <a:buChar char="•"/>
              <a:defRPr/>
            </a:lvl5pPr>
          </a:lstStyle>
          <a:p>
            <a:pPr lvl="0"/>
            <a:r>
              <a:rPr lang="en-US"/>
              <a:t>Click to add text</a:t>
            </a:r>
          </a:p>
        </p:txBody>
      </p:sp>
      <p:sp>
        <p:nvSpPr>
          <p:cNvPr id="7" name="Footer Placeholder 4">
            <a:extLst>
              <a:ext uri="{FF2B5EF4-FFF2-40B4-BE49-F238E27FC236}">
                <a16:creationId xmlns:a16="http://schemas.microsoft.com/office/drawing/2014/main" id="{10884E27-17E7-E84C-90A0-560571D15451}"/>
              </a:ext>
            </a:extLst>
          </p:cNvPr>
          <p:cNvSpPr>
            <a:spLocks noGrp="1"/>
          </p:cNvSpPr>
          <p:nvPr>
            <p:ph type="ftr" sz="quarter" idx="3"/>
          </p:nvPr>
        </p:nvSpPr>
        <p:spPr>
          <a:xfrm>
            <a:off x="4038600" y="6335561"/>
            <a:ext cx="4114800" cy="275119"/>
          </a:xfrm>
          <a:prstGeom prst="rect">
            <a:avLst/>
          </a:prstGeom>
        </p:spPr>
        <p:txBody>
          <a:bodyPr vert="horz" lIns="91440" tIns="45720" rIns="91440" bIns="45720" rtlCol="0" anchor="ctr"/>
          <a:lstStyle>
            <a:lvl1pPr algn="ctr">
              <a:defRPr lang="en-US" sz="700" b="0" i="0" smtClean="0">
                <a:solidFill>
                  <a:srgbClr val="293C61"/>
                </a:solidFill>
                <a:effectLst/>
                <a:latin typeface="Arial" panose="020B0604020202020204" pitchFamily="34" charset="0"/>
                <a:cs typeface="Arial" panose="020B0604020202020204" pitchFamily="34" charset="0"/>
              </a:defRPr>
            </a:lvl1pPr>
          </a:lstStyle>
          <a:p>
            <a:endParaRPr lang="en-US" dirty="0"/>
          </a:p>
        </p:txBody>
      </p:sp>
      <p:sp>
        <p:nvSpPr>
          <p:cNvPr id="9"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123119093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Case Study Split Indigo">
  <p:cSld name="Case Study Split Indigo">
    <p:bg>
      <p:bgPr>
        <a:solidFill>
          <a:srgbClr val="FFFFFF"/>
        </a:solidFill>
        <a:effectLst/>
      </p:bgPr>
    </p:bg>
    <p:spTree>
      <p:nvGrpSpPr>
        <p:cNvPr id="1" name="Shape 1335"/>
        <p:cNvGrpSpPr/>
        <p:nvPr/>
      </p:nvGrpSpPr>
      <p:grpSpPr>
        <a:xfrm>
          <a:off x="0" y="0"/>
          <a:ext cx="0" cy="0"/>
          <a:chOff x="0" y="0"/>
          <a:chExt cx="0" cy="0"/>
        </a:xfrm>
      </p:grpSpPr>
      <p:sp>
        <p:nvSpPr>
          <p:cNvPr id="1336" name="Google Shape;1336;p183"/>
          <p:cNvSpPr/>
          <p:nvPr/>
        </p:nvSpPr>
        <p:spPr>
          <a:xfrm>
            <a:off x="0" y="133"/>
            <a:ext cx="41148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258531073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13. Content Slide | 40-60 Split | Chart with title">
  <p:cSld name="13. Content Slide | 40-60 Split | Chart with title">
    <p:bg>
      <p:bgPr>
        <a:solidFill>
          <a:schemeClr val="dk2"/>
        </a:solidFill>
        <a:effectLst/>
      </p:bgPr>
    </p:bg>
    <p:spTree>
      <p:nvGrpSpPr>
        <p:cNvPr id="1" name="Shape 1337"/>
        <p:cNvGrpSpPr/>
        <p:nvPr/>
      </p:nvGrpSpPr>
      <p:grpSpPr>
        <a:xfrm>
          <a:off x="0" y="0"/>
          <a:ext cx="0" cy="0"/>
          <a:chOff x="0" y="0"/>
          <a:chExt cx="0" cy="0"/>
        </a:xfrm>
      </p:grpSpPr>
      <p:sp>
        <p:nvSpPr>
          <p:cNvPr id="1338" name="Google Shape;1338;p184"/>
          <p:cNvSpPr/>
          <p:nvPr/>
        </p:nvSpPr>
        <p:spPr>
          <a:xfrm>
            <a:off x="1704467" y="6276500"/>
            <a:ext cx="6198000" cy="4324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339" name="Google Shape;1339;p18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340" name="Google Shape;1340;p184"/>
          <p:cNvSpPr txBox="1">
            <a:spLocks noGrp="1"/>
          </p:cNvSpPr>
          <p:nvPr>
            <p:ph type="title"/>
          </p:nvPr>
        </p:nvSpPr>
        <p:spPr>
          <a:xfrm>
            <a:off x="726833" y="649734"/>
            <a:ext cx="34992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341" name="Google Shape;1341;p18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342" name="Google Shape;1342;p184"/>
          <p:cNvSpPr txBox="1">
            <a:spLocks noGrp="1"/>
          </p:cNvSpPr>
          <p:nvPr>
            <p:ph type="subTitle" idx="1"/>
          </p:nvPr>
        </p:nvSpPr>
        <p:spPr>
          <a:xfrm>
            <a:off x="726833" y="2048256"/>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1343" name="Google Shape;1343;p184"/>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
        <p:nvSpPr>
          <p:cNvPr id="1344" name="Google Shape;1344;p184"/>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81096595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9. Chapter Breaker A | Photo | Cyan">
  <p:cSld name="9. Chapter Breaker A | Photo | Cyan">
    <p:bg>
      <p:bgPr>
        <a:solidFill>
          <a:schemeClr val="accent2"/>
        </a:solidFill>
        <a:effectLst/>
      </p:bgPr>
    </p:bg>
    <p:spTree>
      <p:nvGrpSpPr>
        <p:cNvPr id="1" name="Shape 1345"/>
        <p:cNvGrpSpPr/>
        <p:nvPr/>
      </p:nvGrpSpPr>
      <p:grpSpPr>
        <a:xfrm>
          <a:off x="0" y="0"/>
          <a:ext cx="0" cy="0"/>
          <a:chOff x="0" y="0"/>
          <a:chExt cx="0" cy="0"/>
        </a:xfrm>
      </p:grpSpPr>
      <p:sp>
        <p:nvSpPr>
          <p:cNvPr id="1346" name="Google Shape;1346;p185"/>
          <p:cNvSpPr/>
          <p:nvPr/>
        </p:nvSpPr>
        <p:spPr>
          <a:xfrm>
            <a:off x="6002200" y="570867"/>
            <a:ext cx="5773899" cy="5871735"/>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347" name="Google Shape;1347;p185"/>
          <p:cNvSpPr/>
          <p:nvPr/>
        </p:nvSpPr>
        <p:spPr>
          <a:xfrm>
            <a:off x="-1" y="-2"/>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4109859" y="2985654"/>
                </a:moveTo>
                <a:lnTo>
                  <a:pt x="4393187" y="2523160"/>
                </a:lnTo>
                <a:lnTo>
                  <a:pt x="4048125" y="2279176"/>
                </a:lnTo>
                <a:lnTo>
                  <a:pt x="5048943" y="441246"/>
                </a:lnTo>
                <a:lnTo>
                  <a:pt x="5476628" y="674078"/>
                </a:lnTo>
                <a:lnTo>
                  <a:pt x="5656810" y="473789"/>
                </a:lnTo>
                <a:lnTo>
                  <a:pt x="6079475" y="789105"/>
                </a:lnTo>
                <a:lnTo>
                  <a:pt x="6290179" y="555225"/>
                </a:lnTo>
                <a:lnTo>
                  <a:pt x="6617592" y="819377"/>
                </a:lnTo>
                <a:lnTo>
                  <a:pt x="6668517" y="862769"/>
                </a:lnTo>
                <a:lnTo>
                  <a:pt x="6934317" y="1089269"/>
                </a:lnTo>
                <a:lnTo>
                  <a:pt x="7253592" y="1361287"/>
                </a:lnTo>
                <a:lnTo>
                  <a:pt x="7026816" y="1665516"/>
                </a:lnTo>
                <a:lnTo>
                  <a:pt x="7319010" y="1843694"/>
                </a:lnTo>
                <a:lnTo>
                  <a:pt x="6696044" y="3926681"/>
                </a:lnTo>
                <a:lnTo>
                  <a:pt x="5893747" y="3686814"/>
                </a:lnTo>
                <a:lnTo>
                  <a:pt x="6060448" y="3129383"/>
                </a:lnTo>
                <a:lnTo>
                  <a:pt x="5594590" y="3577486"/>
                </a:lnTo>
                <a:lnTo>
                  <a:pt x="5330774" y="3344905"/>
                </a:lnTo>
                <a:lnTo>
                  <a:pt x="5114442" y="3567532"/>
                </a:lnTo>
                <a:lnTo>
                  <a:pt x="4880946" y="3370283"/>
                </a:lnTo>
                <a:lnTo>
                  <a:pt x="4778002" y="3484517"/>
                </a:lnTo>
                <a:lnTo>
                  <a:pt x="4109859" y="2985654"/>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348" name="Google Shape;1348;p185"/>
          <p:cNvSpPr txBox="1">
            <a:spLocks noGrp="1"/>
          </p:cNvSpPr>
          <p:nvPr>
            <p:ph type="title"/>
          </p:nvPr>
        </p:nvSpPr>
        <p:spPr>
          <a:xfrm>
            <a:off x="726833" y="1645920"/>
            <a:ext cx="4645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49" name="Google Shape;1349;p185"/>
          <p:cNvSpPr txBox="1">
            <a:spLocks noGrp="1"/>
          </p:cNvSpPr>
          <p:nvPr>
            <p:ph type="subTitle" idx="1"/>
          </p:nvPr>
        </p:nvSpPr>
        <p:spPr>
          <a:xfrm>
            <a:off x="731533" y="3084576"/>
            <a:ext cx="4642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1350" name="Google Shape;1350;p185"/>
          <p:cNvSpPr txBox="1">
            <a:spLocks noGrp="1"/>
          </p:cNvSpPr>
          <p:nvPr>
            <p:ph type="subTitle" idx="2"/>
          </p:nvPr>
        </p:nvSpPr>
        <p:spPr>
          <a:xfrm>
            <a:off x="726839" y="1341120"/>
            <a:ext cx="464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1351" name="Google Shape;1351;p185"/>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55692478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9. Chapter Breaker A | Photo | Cyan 1">
  <p:cSld name="9. Chapter Breaker A | Photo | Cyan 1">
    <p:bg>
      <p:bgPr>
        <a:solidFill>
          <a:schemeClr val="accent2"/>
        </a:solidFill>
        <a:effectLst/>
      </p:bgPr>
    </p:bg>
    <p:spTree>
      <p:nvGrpSpPr>
        <p:cNvPr id="1" name="Shape 1352"/>
        <p:cNvGrpSpPr/>
        <p:nvPr/>
      </p:nvGrpSpPr>
      <p:grpSpPr>
        <a:xfrm>
          <a:off x="0" y="0"/>
          <a:ext cx="0" cy="0"/>
          <a:chOff x="0" y="0"/>
          <a:chExt cx="0" cy="0"/>
        </a:xfrm>
      </p:grpSpPr>
      <p:sp>
        <p:nvSpPr>
          <p:cNvPr id="1353" name="Google Shape;1353;p186"/>
          <p:cNvSpPr/>
          <p:nvPr/>
        </p:nvSpPr>
        <p:spPr>
          <a:xfrm>
            <a:off x="6002200" y="570867"/>
            <a:ext cx="5773899" cy="5871735"/>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354" name="Google Shape;1354;p186"/>
          <p:cNvSpPr/>
          <p:nvPr/>
        </p:nvSpPr>
        <p:spPr>
          <a:xfrm>
            <a:off x="-1" y="-2"/>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4109859" y="2985654"/>
                </a:moveTo>
                <a:lnTo>
                  <a:pt x="4393187" y="2523160"/>
                </a:lnTo>
                <a:lnTo>
                  <a:pt x="4048125" y="2279176"/>
                </a:lnTo>
                <a:lnTo>
                  <a:pt x="5048943" y="441246"/>
                </a:lnTo>
                <a:lnTo>
                  <a:pt x="5476628" y="674078"/>
                </a:lnTo>
                <a:lnTo>
                  <a:pt x="5656810" y="473789"/>
                </a:lnTo>
                <a:lnTo>
                  <a:pt x="6079475" y="789105"/>
                </a:lnTo>
                <a:lnTo>
                  <a:pt x="6290179" y="555225"/>
                </a:lnTo>
                <a:lnTo>
                  <a:pt x="6617592" y="819377"/>
                </a:lnTo>
                <a:lnTo>
                  <a:pt x="6668517" y="862769"/>
                </a:lnTo>
                <a:lnTo>
                  <a:pt x="6934317" y="1089269"/>
                </a:lnTo>
                <a:lnTo>
                  <a:pt x="7253592" y="1361287"/>
                </a:lnTo>
                <a:lnTo>
                  <a:pt x="7026816" y="1665516"/>
                </a:lnTo>
                <a:lnTo>
                  <a:pt x="7319010" y="1843694"/>
                </a:lnTo>
                <a:lnTo>
                  <a:pt x="6696044" y="3926681"/>
                </a:lnTo>
                <a:lnTo>
                  <a:pt x="5893747" y="3686814"/>
                </a:lnTo>
                <a:lnTo>
                  <a:pt x="6060448" y="3129383"/>
                </a:lnTo>
                <a:lnTo>
                  <a:pt x="5594590" y="3577486"/>
                </a:lnTo>
                <a:lnTo>
                  <a:pt x="5330774" y="3344905"/>
                </a:lnTo>
                <a:lnTo>
                  <a:pt x="5114442" y="3567532"/>
                </a:lnTo>
                <a:lnTo>
                  <a:pt x="4880946" y="3370283"/>
                </a:lnTo>
                <a:lnTo>
                  <a:pt x="4778002" y="3484517"/>
                </a:lnTo>
                <a:lnTo>
                  <a:pt x="4109859" y="2985654"/>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355" name="Google Shape;1355;p186"/>
          <p:cNvSpPr txBox="1">
            <a:spLocks noGrp="1"/>
          </p:cNvSpPr>
          <p:nvPr>
            <p:ph type="title"/>
          </p:nvPr>
        </p:nvSpPr>
        <p:spPr>
          <a:xfrm>
            <a:off x="726833" y="1645920"/>
            <a:ext cx="4645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56" name="Google Shape;1356;p186"/>
          <p:cNvSpPr txBox="1">
            <a:spLocks noGrp="1"/>
          </p:cNvSpPr>
          <p:nvPr>
            <p:ph type="subTitle" idx="1"/>
          </p:nvPr>
        </p:nvSpPr>
        <p:spPr>
          <a:xfrm>
            <a:off x="731533" y="3084576"/>
            <a:ext cx="4642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1357" name="Google Shape;1357;p186"/>
          <p:cNvSpPr txBox="1">
            <a:spLocks noGrp="1"/>
          </p:cNvSpPr>
          <p:nvPr>
            <p:ph type="subTitle" idx="2"/>
          </p:nvPr>
        </p:nvSpPr>
        <p:spPr>
          <a:xfrm>
            <a:off x="726839" y="1341120"/>
            <a:ext cx="464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1358" name="Google Shape;1358;p186"/>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37400715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XX. Breaker slide special">
  <p:cSld name="XX. Breaker slide special">
    <p:bg>
      <p:bgPr>
        <a:solidFill>
          <a:schemeClr val="accent2"/>
        </a:solidFill>
        <a:effectLst/>
      </p:bgPr>
    </p:bg>
    <p:spTree>
      <p:nvGrpSpPr>
        <p:cNvPr id="1" name="Shape 1359"/>
        <p:cNvGrpSpPr/>
        <p:nvPr/>
      </p:nvGrpSpPr>
      <p:grpSpPr>
        <a:xfrm>
          <a:off x="0" y="0"/>
          <a:ext cx="0" cy="0"/>
          <a:chOff x="0" y="0"/>
          <a:chExt cx="0" cy="0"/>
        </a:xfrm>
      </p:grpSpPr>
      <p:sp>
        <p:nvSpPr>
          <p:cNvPr id="1360" name="Google Shape;1360;p187"/>
          <p:cNvSpPr/>
          <p:nvPr/>
        </p:nvSpPr>
        <p:spPr>
          <a:xfrm>
            <a:off x="5632001" y="194401"/>
            <a:ext cx="6144103" cy="6248201"/>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361" name="Google Shape;1361;p187"/>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362" name="Google Shape;1362;p187"/>
          <p:cNvSpPr txBox="1">
            <a:spLocks noGrp="1"/>
          </p:cNvSpPr>
          <p:nvPr>
            <p:ph type="title"/>
          </p:nvPr>
        </p:nvSpPr>
        <p:spPr>
          <a:xfrm>
            <a:off x="726833" y="2773284"/>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63" name="Google Shape;1363;p187"/>
          <p:cNvSpPr txBox="1">
            <a:spLocks noGrp="1"/>
          </p:cNvSpPr>
          <p:nvPr>
            <p:ph type="subTitle" idx="1"/>
          </p:nvPr>
        </p:nvSpPr>
        <p:spPr>
          <a:xfrm>
            <a:off x="731533" y="3931918"/>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1364" name="Google Shape;1364;p187"/>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401905301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matchingName="9. Chapter Breaker C1 1">
  <p:cSld name="9. Chapter Breaker C1 1">
    <p:bg>
      <p:bgPr>
        <a:solidFill>
          <a:schemeClr val="accent4"/>
        </a:solidFill>
        <a:effectLst/>
      </p:bgPr>
    </p:bg>
    <p:spTree>
      <p:nvGrpSpPr>
        <p:cNvPr id="1" name="Shape 1365"/>
        <p:cNvGrpSpPr/>
        <p:nvPr/>
      </p:nvGrpSpPr>
      <p:grpSpPr>
        <a:xfrm>
          <a:off x="0" y="0"/>
          <a:ext cx="0" cy="0"/>
          <a:chOff x="0" y="0"/>
          <a:chExt cx="0" cy="0"/>
        </a:xfrm>
      </p:grpSpPr>
      <p:sp>
        <p:nvSpPr>
          <p:cNvPr id="1366" name="Google Shape;1366;p188"/>
          <p:cNvSpPr/>
          <p:nvPr/>
        </p:nvSpPr>
        <p:spPr>
          <a:xfrm>
            <a:off x="0" y="895567"/>
            <a:ext cx="7414469" cy="4246632"/>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
        <p:nvSpPr>
          <p:cNvPr id="1367" name="Google Shape;1367;p188"/>
          <p:cNvSpPr txBox="1">
            <a:spLocks noGrp="1"/>
          </p:cNvSpPr>
          <p:nvPr>
            <p:ph type="title"/>
          </p:nvPr>
        </p:nvSpPr>
        <p:spPr>
          <a:xfrm>
            <a:off x="726833" y="3242600"/>
            <a:ext cx="10421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200"/>
              <a:buNone/>
              <a:defRPr sz="4267">
                <a:solidFill>
                  <a:schemeClr val="lt1"/>
                </a:solidFill>
                <a:highlight>
                  <a:schemeClr val="accent4"/>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1368" name="Google Shape;1368;p188"/>
          <p:cNvSpPr/>
          <p:nvPr/>
        </p:nvSpPr>
        <p:spPr>
          <a:xfrm>
            <a:off x="11091267" y="6413100"/>
            <a:ext cx="795941" cy="159200"/>
          </a:xfrm>
          <a:prstGeom prst="rect">
            <a:avLst/>
          </a:prstGeom>
          <a:noFill/>
          <a:ln>
            <a:noFill/>
          </a:ln>
        </p:spPr>
        <p:txBody>
          <a:bodyPr spcFirstLastPara="1" wrap="square" lIns="60950" tIns="60950" rIns="60950" bIns="6095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933"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64689843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matchingName="Title, Subhead and Content">
  <p:cSld name="Title, Subhead and Content">
    <p:spTree>
      <p:nvGrpSpPr>
        <p:cNvPr id="1" name="Shape 1369"/>
        <p:cNvGrpSpPr/>
        <p:nvPr/>
      </p:nvGrpSpPr>
      <p:grpSpPr>
        <a:xfrm>
          <a:off x="0" y="0"/>
          <a:ext cx="0" cy="0"/>
          <a:chOff x="0" y="0"/>
          <a:chExt cx="0" cy="0"/>
        </a:xfrm>
      </p:grpSpPr>
      <p:sp>
        <p:nvSpPr>
          <p:cNvPr id="1370" name="Google Shape;1370;p189"/>
          <p:cNvSpPr txBox="1">
            <a:spLocks noGrp="1"/>
          </p:cNvSpPr>
          <p:nvPr>
            <p:ph type="title"/>
          </p:nvPr>
        </p:nvSpPr>
        <p:spPr>
          <a:xfrm>
            <a:off x="609600" y="609597"/>
            <a:ext cx="10972800" cy="876400"/>
          </a:xfrm>
          <a:prstGeom prst="rect">
            <a:avLst/>
          </a:prstGeom>
          <a:noFill/>
          <a:ln>
            <a:noFill/>
          </a:ln>
        </p:spPr>
        <p:txBody>
          <a:bodyPr spcFirstLastPara="1" wrap="square" lIns="0" tIns="0" rIns="0" bIns="0" anchor="b" anchorCtr="0">
            <a:noAutofit/>
          </a:bodyPr>
          <a:lstStyle>
            <a:lvl1pPr lvl="0" algn="l">
              <a:lnSpc>
                <a:spcPct val="80000"/>
              </a:lnSpc>
              <a:spcBef>
                <a:spcPts val="0"/>
              </a:spcBef>
              <a:spcAft>
                <a:spcPts val="0"/>
              </a:spcAft>
              <a:buClr>
                <a:schemeClr val="dk2"/>
              </a:buClr>
              <a:buSzPts val="2400"/>
              <a:buFont typeface="Times New Roman"/>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71" name="Google Shape;1371;p189"/>
          <p:cNvSpPr txBox="1">
            <a:spLocks noGrp="1"/>
          </p:cNvSpPr>
          <p:nvPr>
            <p:ph type="body" idx="1"/>
          </p:nvPr>
        </p:nvSpPr>
        <p:spPr>
          <a:xfrm>
            <a:off x="609600" y="2362203"/>
            <a:ext cx="10972800" cy="3886400"/>
          </a:xfrm>
          <a:prstGeom prst="rect">
            <a:avLst/>
          </a:prstGeom>
          <a:noFill/>
          <a:ln>
            <a:noFill/>
          </a:ln>
        </p:spPr>
        <p:txBody>
          <a:bodyPr spcFirstLastPara="1" wrap="square" lIns="0" tIns="0" rIns="0" bIns="0" anchor="t" anchorCtr="0">
            <a:noAutofit/>
          </a:bodyPr>
          <a:lstStyle>
            <a:lvl1pPr marL="304815" lvl="0" indent="-224378" algn="l">
              <a:lnSpc>
                <a:spcPct val="90000"/>
              </a:lnSpc>
              <a:spcBef>
                <a:spcPts val="1067"/>
              </a:spcBef>
              <a:spcAft>
                <a:spcPts val="0"/>
              </a:spcAft>
              <a:buClr>
                <a:srgbClr val="262729"/>
              </a:buClr>
              <a:buSzPts val="1700"/>
              <a:buChar char="●"/>
              <a:defRPr sz="2267"/>
            </a:lvl1pPr>
            <a:lvl2pPr marL="609630" lvl="1" indent="-224378" algn="l">
              <a:lnSpc>
                <a:spcPct val="90000"/>
              </a:lnSpc>
              <a:spcBef>
                <a:spcPts val="1333"/>
              </a:spcBef>
              <a:spcAft>
                <a:spcPts val="0"/>
              </a:spcAft>
              <a:buClr>
                <a:srgbClr val="262729"/>
              </a:buClr>
              <a:buSzPts val="1700"/>
              <a:buChar char="○"/>
              <a:defRPr sz="2267"/>
            </a:lvl2pPr>
            <a:lvl3pPr marL="914446" lvl="2" indent="-215911" algn="l">
              <a:lnSpc>
                <a:spcPct val="90000"/>
              </a:lnSpc>
              <a:spcBef>
                <a:spcPts val="1333"/>
              </a:spcBef>
              <a:spcAft>
                <a:spcPts val="0"/>
              </a:spcAft>
              <a:buClr>
                <a:srgbClr val="262729"/>
              </a:buClr>
              <a:buSzPts val="1500"/>
              <a:buChar char="■"/>
              <a:defRPr sz="2000"/>
            </a:lvl3pPr>
            <a:lvl4pPr marL="1219261" lvl="3" indent="-211677" algn="l">
              <a:lnSpc>
                <a:spcPct val="90000"/>
              </a:lnSpc>
              <a:spcBef>
                <a:spcPts val="1333"/>
              </a:spcBef>
              <a:spcAft>
                <a:spcPts val="0"/>
              </a:spcAft>
              <a:buClr>
                <a:srgbClr val="262729"/>
              </a:buClr>
              <a:buSzPts val="1400"/>
              <a:buChar char="●"/>
              <a:defRPr sz="1867"/>
            </a:lvl4pPr>
            <a:lvl5pPr marL="1524076" lvl="4" indent="-211677" algn="l">
              <a:lnSpc>
                <a:spcPct val="90000"/>
              </a:lnSpc>
              <a:spcBef>
                <a:spcPts val="1333"/>
              </a:spcBef>
              <a:spcAft>
                <a:spcPts val="0"/>
              </a:spcAft>
              <a:buClr>
                <a:srgbClr val="262729"/>
              </a:buClr>
              <a:buSzPts val="1400"/>
              <a:buChar char="○"/>
              <a:defRPr sz="1867"/>
            </a:lvl5pPr>
            <a:lvl6pPr marL="1828891" lvl="5" indent="-211677" algn="l">
              <a:lnSpc>
                <a:spcPct val="90000"/>
              </a:lnSpc>
              <a:spcBef>
                <a:spcPts val="1333"/>
              </a:spcBef>
              <a:spcAft>
                <a:spcPts val="0"/>
              </a:spcAft>
              <a:buClr>
                <a:srgbClr val="262729"/>
              </a:buClr>
              <a:buSzPts val="1400"/>
              <a:buChar char="■"/>
              <a:defRPr/>
            </a:lvl6pPr>
            <a:lvl7pPr marL="2133707" lvl="6" indent="-211677" algn="l">
              <a:lnSpc>
                <a:spcPct val="90000"/>
              </a:lnSpc>
              <a:spcBef>
                <a:spcPts val="1333"/>
              </a:spcBef>
              <a:spcAft>
                <a:spcPts val="0"/>
              </a:spcAft>
              <a:buClr>
                <a:srgbClr val="262729"/>
              </a:buClr>
              <a:buSzPts val="1400"/>
              <a:buChar char="●"/>
              <a:defRPr/>
            </a:lvl7pPr>
            <a:lvl8pPr marL="2438522" lvl="7" indent="-211677" algn="l">
              <a:lnSpc>
                <a:spcPct val="90000"/>
              </a:lnSpc>
              <a:spcBef>
                <a:spcPts val="1333"/>
              </a:spcBef>
              <a:spcAft>
                <a:spcPts val="0"/>
              </a:spcAft>
              <a:buClr>
                <a:srgbClr val="262729"/>
              </a:buClr>
              <a:buSzPts val="1400"/>
              <a:buChar char="○"/>
              <a:defRPr/>
            </a:lvl8pPr>
            <a:lvl9pPr marL="2743337" lvl="8" indent="-211677" algn="l">
              <a:lnSpc>
                <a:spcPct val="90000"/>
              </a:lnSpc>
              <a:spcBef>
                <a:spcPts val="1333"/>
              </a:spcBef>
              <a:spcAft>
                <a:spcPts val="1333"/>
              </a:spcAft>
              <a:buClr>
                <a:srgbClr val="262729"/>
              </a:buClr>
              <a:buSzPts val="1400"/>
              <a:buChar char="■"/>
              <a:defRPr/>
            </a:lvl9pPr>
          </a:lstStyle>
          <a:p>
            <a:endParaRPr/>
          </a:p>
        </p:txBody>
      </p:sp>
      <p:sp>
        <p:nvSpPr>
          <p:cNvPr id="1372" name="Google Shape;1372;p189"/>
          <p:cNvSpPr txBox="1">
            <a:spLocks noGrp="1"/>
          </p:cNvSpPr>
          <p:nvPr>
            <p:ph type="body" idx="2"/>
          </p:nvPr>
        </p:nvSpPr>
        <p:spPr>
          <a:xfrm>
            <a:off x="609600" y="1600200"/>
            <a:ext cx="10972800" cy="647600"/>
          </a:xfrm>
          <a:prstGeom prst="rect">
            <a:avLst/>
          </a:prstGeom>
          <a:noFill/>
          <a:ln>
            <a:noFill/>
          </a:ln>
        </p:spPr>
        <p:txBody>
          <a:bodyPr spcFirstLastPara="1" wrap="square" lIns="0" tIns="0" rIns="0" bIns="0" anchor="t" anchorCtr="0">
            <a:noAutofit/>
          </a:bodyPr>
          <a:lstStyle>
            <a:lvl1pPr marL="304815" lvl="0" indent="-228611" algn="l">
              <a:lnSpc>
                <a:spcPct val="90000"/>
              </a:lnSpc>
              <a:spcBef>
                <a:spcPts val="1067"/>
              </a:spcBef>
              <a:spcAft>
                <a:spcPts val="0"/>
              </a:spcAft>
              <a:buClr>
                <a:srgbClr val="262729"/>
              </a:buClr>
              <a:buSzPts val="1800"/>
              <a:buChar char="●"/>
              <a:defRPr sz="2400">
                <a:solidFill>
                  <a:srgbClr val="262729"/>
                </a:solidFill>
              </a:defRPr>
            </a:lvl1pPr>
            <a:lvl2pPr marL="609630" lvl="1" indent="-211677" algn="l">
              <a:lnSpc>
                <a:spcPct val="90000"/>
              </a:lnSpc>
              <a:spcBef>
                <a:spcPts val="1333"/>
              </a:spcBef>
              <a:spcAft>
                <a:spcPts val="0"/>
              </a:spcAft>
              <a:buClr>
                <a:srgbClr val="262729"/>
              </a:buClr>
              <a:buSzPts val="1400"/>
              <a:buChar char="○"/>
              <a:defRPr/>
            </a:lvl2pPr>
            <a:lvl3pPr marL="914446" lvl="2" indent="-211677" algn="l">
              <a:lnSpc>
                <a:spcPct val="90000"/>
              </a:lnSpc>
              <a:spcBef>
                <a:spcPts val="1333"/>
              </a:spcBef>
              <a:spcAft>
                <a:spcPts val="0"/>
              </a:spcAft>
              <a:buClr>
                <a:srgbClr val="262729"/>
              </a:buClr>
              <a:buSzPts val="1400"/>
              <a:buChar char="■"/>
              <a:defRPr/>
            </a:lvl3pPr>
            <a:lvl4pPr marL="1219261" lvl="3" indent="-211677" algn="l">
              <a:lnSpc>
                <a:spcPct val="90000"/>
              </a:lnSpc>
              <a:spcBef>
                <a:spcPts val="1333"/>
              </a:spcBef>
              <a:spcAft>
                <a:spcPts val="0"/>
              </a:spcAft>
              <a:buClr>
                <a:srgbClr val="262729"/>
              </a:buClr>
              <a:buSzPts val="1400"/>
              <a:buChar char="●"/>
              <a:defRPr/>
            </a:lvl4pPr>
            <a:lvl5pPr marL="1524076" lvl="4" indent="-211677" algn="l">
              <a:lnSpc>
                <a:spcPct val="90000"/>
              </a:lnSpc>
              <a:spcBef>
                <a:spcPts val="1333"/>
              </a:spcBef>
              <a:spcAft>
                <a:spcPts val="0"/>
              </a:spcAft>
              <a:buClr>
                <a:srgbClr val="262729"/>
              </a:buClr>
              <a:buSzPts val="1400"/>
              <a:buChar char="○"/>
              <a:defRPr/>
            </a:lvl5pPr>
            <a:lvl6pPr marL="1828891" lvl="5" indent="-211677" algn="l">
              <a:lnSpc>
                <a:spcPct val="90000"/>
              </a:lnSpc>
              <a:spcBef>
                <a:spcPts val="1333"/>
              </a:spcBef>
              <a:spcAft>
                <a:spcPts val="0"/>
              </a:spcAft>
              <a:buClr>
                <a:srgbClr val="262729"/>
              </a:buClr>
              <a:buSzPts val="1400"/>
              <a:buChar char="■"/>
              <a:defRPr/>
            </a:lvl6pPr>
            <a:lvl7pPr marL="2133707" lvl="6" indent="-211677" algn="l">
              <a:lnSpc>
                <a:spcPct val="90000"/>
              </a:lnSpc>
              <a:spcBef>
                <a:spcPts val="1333"/>
              </a:spcBef>
              <a:spcAft>
                <a:spcPts val="0"/>
              </a:spcAft>
              <a:buClr>
                <a:srgbClr val="262729"/>
              </a:buClr>
              <a:buSzPts val="1400"/>
              <a:buChar char="●"/>
              <a:defRPr/>
            </a:lvl7pPr>
            <a:lvl8pPr marL="2438522" lvl="7" indent="-211677" algn="l">
              <a:lnSpc>
                <a:spcPct val="90000"/>
              </a:lnSpc>
              <a:spcBef>
                <a:spcPts val="1333"/>
              </a:spcBef>
              <a:spcAft>
                <a:spcPts val="0"/>
              </a:spcAft>
              <a:buClr>
                <a:srgbClr val="262729"/>
              </a:buClr>
              <a:buSzPts val="1400"/>
              <a:buChar char="○"/>
              <a:defRPr/>
            </a:lvl8pPr>
            <a:lvl9pPr marL="2743337" lvl="8" indent="-211677" algn="l">
              <a:lnSpc>
                <a:spcPct val="90000"/>
              </a:lnSpc>
              <a:spcBef>
                <a:spcPts val="1333"/>
              </a:spcBef>
              <a:spcAft>
                <a:spcPts val="1333"/>
              </a:spcAft>
              <a:buClr>
                <a:srgbClr val="262729"/>
              </a:buClr>
              <a:buSzPts val="1400"/>
              <a:buChar char="■"/>
              <a:defRPr/>
            </a:lvl9pPr>
          </a:lstStyle>
          <a:p>
            <a:endParaRPr/>
          </a:p>
        </p:txBody>
      </p:sp>
      <p:sp>
        <p:nvSpPr>
          <p:cNvPr id="1373" name="Google Shape;1373;p189"/>
          <p:cNvSpPr txBox="1"/>
          <p:nvPr/>
        </p:nvSpPr>
        <p:spPr>
          <a:xfrm>
            <a:off x="887200" y="6528601"/>
            <a:ext cx="10434000" cy="294400"/>
          </a:xfrm>
          <a:prstGeom prst="rect">
            <a:avLst/>
          </a:prstGeom>
          <a:noFill/>
          <a:ln>
            <a:noFill/>
          </a:ln>
        </p:spPr>
        <p:txBody>
          <a:bodyPr spcFirstLastPara="1" wrap="square" lIns="91433" tIns="45700" rIns="91433" bIns="45700" anchor="t" anchorCtr="0">
            <a:noAutofit/>
          </a:bodyPr>
          <a:lstStyle/>
          <a:p>
            <a:pPr marL="0" marR="0" lvl="0" indent="0" algn="l" rtl="0">
              <a:lnSpc>
                <a:spcPct val="100000"/>
              </a:lnSpc>
              <a:spcBef>
                <a:spcPts val="0"/>
              </a:spcBef>
              <a:spcAft>
                <a:spcPts val="0"/>
              </a:spcAft>
              <a:buClr>
                <a:srgbClr val="4D4E53"/>
              </a:buClr>
              <a:buSzPts val="1600"/>
              <a:buFont typeface="Arial"/>
              <a:buNone/>
            </a:pPr>
            <a:r>
              <a:rPr lang="en" sz="1067" b="0" i="0" u="none" strike="noStrike" cap="none">
                <a:solidFill>
                  <a:srgbClr val="4D4E53"/>
                </a:solidFill>
                <a:latin typeface="Arial"/>
                <a:ea typeface="Arial"/>
                <a:cs typeface="Arial"/>
                <a:sym typeface="Arial"/>
              </a:rPr>
              <a:t>For internal use only. Not for distribution to the general public.    © 2022 Ameriprise Financial Services, Inc. Member FINRA and SIPC. All rights reserved</a:t>
            </a:r>
            <a:endParaRPr sz="1467"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71168514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06. Icon List | Marker | Lime 1">
  <p:cSld name="06. Icon List | Marker | Lime 1">
    <p:bg>
      <p:bgPr>
        <a:solidFill>
          <a:schemeClr val="accent2"/>
        </a:solidFill>
        <a:effectLst/>
      </p:bgPr>
    </p:bg>
    <p:spTree>
      <p:nvGrpSpPr>
        <p:cNvPr id="1" name="Shape 1374"/>
        <p:cNvGrpSpPr/>
        <p:nvPr/>
      </p:nvGrpSpPr>
      <p:grpSpPr>
        <a:xfrm>
          <a:off x="0" y="0"/>
          <a:ext cx="0" cy="0"/>
          <a:chOff x="0" y="0"/>
          <a:chExt cx="0" cy="0"/>
        </a:xfrm>
      </p:grpSpPr>
      <p:sp>
        <p:nvSpPr>
          <p:cNvPr id="1375" name="Google Shape;1375;p19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376" name="Google Shape;1376;p190"/>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1377" name="Google Shape;1377;p19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378" name="Google Shape;1378;p190"/>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pic>
        <p:nvPicPr>
          <p:cNvPr id="1379" name="Google Shape;1379;p190"/>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68464923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Photo Split 4">
  <p:cSld name="Photo Split 4">
    <p:spTree>
      <p:nvGrpSpPr>
        <p:cNvPr id="1" name="Shape 1380"/>
        <p:cNvGrpSpPr/>
        <p:nvPr/>
      </p:nvGrpSpPr>
      <p:grpSpPr>
        <a:xfrm>
          <a:off x="0" y="0"/>
          <a:ext cx="0" cy="0"/>
          <a:chOff x="0" y="0"/>
          <a:chExt cx="0" cy="0"/>
        </a:xfrm>
      </p:grpSpPr>
      <p:pic>
        <p:nvPicPr>
          <p:cNvPr id="1381" name="Google Shape;1381;p191"/>
          <p:cNvPicPr preferRelativeResize="0"/>
          <p:nvPr/>
        </p:nvPicPr>
        <p:blipFill rotWithShape="1">
          <a:blip r:embed="rId2">
            <a:alphaModFix/>
          </a:blip>
          <a:srcRect/>
          <a:stretch/>
        </p:blipFill>
        <p:spPr>
          <a:xfrm>
            <a:off x="6106600" y="0"/>
            <a:ext cx="6085600" cy="6858000"/>
          </a:xfrm>
          <a:prstGeom prst="rect">
            <a:avLst/>
          </a:prstGeom>
          <a:noFill/>
          <a:ln>
            <a:noFill/>
          </a:ln>
        </p:spPr>
      </p:pic>
      <p:pic>
        <p:nvPicPr>
          <p:cNvPr id="1382" name="Google Shape;1382;p191"/>
          <p:cNvPicPr preferRelativeResize="0"/>
          <p:nvPr/>
        </p:nvPicPr>
        <p:blipFill rotWithShape="1">
          <a:blip r:embed="rId3">
            <a:alphaModFix/>
          </a:blip>
          <a:srcRect/>
          <a:stretch/>
        </p:blipFill>
        <p:spPr>
          <a:xfrm>
            <a:off x="11734787" y="6360891"/>
            <a:ext cx="183096" cy="195600"/>
          </a:xfrm>
          <a:prstGeom prst="rect">
            <a:avLst/>
          </a:prstGeom>
          <a:noFill/>
          <a:ln>
            <a:noFill/>
          </a:ln>
        </p:spPr>
      </p:pic>
    </p:spTree>
    <p:extLst>
      <p:ext uri="{BB962C8B-B14F-4D97-AF65-F5344CB8AC3E}">
        <p14:creationId xmlns:p14="http://schemas.microsoft.com/office/powerpoint/2010/main" val="383620937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1. Cover Slide I1 White">
  <p:cSld name="1. Cover Slide I1 White">
    <p:spTree>
      <p:nvGrpSpPr>
        <p:cNvPr id="1" name="Shape 1388"/>
        <p:cNvGrpSpPr/>
        <p:nvPr/>
      </p:nvGrpSpPr>
      <p:grpSpPr>
        <a:xfrm>
          <a:off x="0" y="0"/>
          <a:ext cx="0" cy="0"/>
          <a:chOff x="0" y="0"/>
          <a:chExt cx="0" cy="0"/>
        </a:xfrm>
      </p:grpSpPr>
      <p:sp>
        <p:nvSpPr>
          <p:cNvPr id="1389" name="Google Shape;1389;p31"/>
          <p:cNvSpPr/>
          <p:nvPr/>
        </p:nvSpPr>
        <p:spPr>
          <a:xfrm>
            <a:off x="11001367" y="6241967"/>
            <a:ext cx="927600" cy="5196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1390" name="Google Shape;1390;p31"/>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1391" name="Google Shape;1391;p31"/>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392" name="Google Shape;1392;p31"/>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93" name="Google Shape;1393;p31"/>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229746788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able_no text">
    <p:spTree>
      <p:nvGrpSpPr>
        <p:cNvPr id="1" name=""/>
        <p:cNvGrpSpPr/>
        <p:nvPr/>
      </p:nvGrpSpPr>
      <p:grpSpPr>
        <a:xfrm>
          <a:off x="0" y="0"/>
          <a:ext cx="0" cy="0"/>
          <a:chOff x="0" y="0"/>
          <a:chExt cx="0" cy="0"/>
        </a:xfrm>
      </p:grpSpPr>
      <p:sp>
        <p:nvSpPr>
          <p:cNvPr id="14" name="Table Placeholder 3"/>
          <p:cNvSpPr>
            <a:spLocks noGrp="1"/>
          </p:cNvSpPr>
          <p:nvPr>
            <p:ph type="tbl" sz="quarter" idx="15"/>
          </p:nvPr>
        </p:nvSpPr>
        <p:spPr>
          <a:xfrm>
            <a:off x="817036" y="1910081"/>
            <a:ext cx="10765367" cy="3955627"/>
          </a:xfrm>
          <a:prstGeom prst="rect">
            <a:avLst/>
          </a:prstGeom>
        </p:spPr>
        <p:txBody>
          <a:bodyPr/>
          <a:lstStyle>
            <a:lvl1pPr marL="0" indent="0">
              <a:buNone/>
              <a:defRPr sz="1100">
                <a:solidFill>
                  <a:srgbClr val="595959"/>
                </a:solidFill>
              </a:defRPr>
            </a:lvl1pPr>
          </a:lstStyle>
          <a:p>
            <a:pPr lvl="0"/>
            <a:r>
              <a:rPr lang="en-US" noProof="0" dirty="0"/>
              <a:t>Click icon to add table</a:t>
            </a:r>
          </a:p>
        </p:txBody>
      </p:sp>
      <p:sp>
        <p:nvSpPr>
          <p:cNvPr id="8"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6" name="Footer Placeholder 4">
            <a:extLst>
              <a:ext uri="{FF2B5EF4-FFF2-40B4-BE49-F238E27FC236}">
                <a16:creationId xmlns:a16="http://schemas.microsoft.com/office/drawing/2014/main" id="{10884E27-17E7-E84C-90A0-560571D15451}"/>
              </a:ext>
            </a:extLst>
          </p:cNvPr>
          <p:cNvSpPr>
            <a:spLocks noGrp="1"/>
          </p:cNvSpPr>
          <p:nvPr>
            <p:ph type="ftr" sz="quarter" idx="3"/>
          </p:nvPr>
        </p:nvSpPr>
        <p:spPr>
          <a:xfrm>
            <a:off x="4038600" y="6335561"/>
            <a:ext cx="4114800" cy="275119"/>
          </a:xfrm>
          <a:prstGeom prst="rect">
            <a:avLst/>
          </a:prstGeom>
        </p:spPr>
        <p:txBody>
          <a:bodyPr vert="horz" lIns="91440" tIns="45720" rIns="91440" bIns="45720" rtlCol="0" anchor="ctr"/>
          <a:lstStyle>
            <a:lvl1pPr algn="ctr">
              <a:defRPr lang="en-US" sz="700" b="0" i="0" smtClean="0">
                <a:solidFill>
                  <a:srgbClr val="293C61"/>
                </a:solidFill>
                <a:effectLst/>
                <a:latin typeface="Arial" panose="020B0604020202020204" pitchFamily="34" charset="0"/>
                <a:cs typeface="Arial" panose="020B0604020202020204" pitchFamily="34" charset="0"/>
              </a:defRPr>
            </a:lvl1pPr>
          </a:lstStyle>
          <a:p>
            <a:endParaRPr lang="en-US" dirty="0"/>
          </a:p>
        </p:txBody>
      </p:sp>
      <p:sp>
        <p:nvSpPr>
          <p:cNvPr id="7"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21626688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10. Quote Slide A">
  <p:cSld name="10. Quote Slide A">
    <p:spTree>
      <p:nvGrpSpPr>
        <p:cNvPr id="1" name="Shape 1394"/>
        <p:cNvGrpSpPr/>
        <p:nvPr/>
      </p:nvGrpSpPr>
      <p:grpSpPr>
        <a:xfrm>
          <a:off x="0" y="0"/>
          <a:ext cx="0" cy="0"/>
          <a:chOff x="0" y="0"/>
          <a:chExt cx="0" cy="0"/>
        </a:xfrm>
      </p:grpSpPr>
      <p:sp>
        <p:nvSpPr>
          <p:cNvPr id="1395" name="Google Shape;1395;p39"/>
          <p:cNvSpPr txBox="1">
            <a:spLocks noGrp="1"/>
          </p:cNvSpPr>
          <p:nvPr>
            <p:ph type="title"/>
          </p:nvPr>
        </p:nvSpPr>
        <p:spPr>
          <a:xfrm>
            <a:off x="726833" y="1426464"/>
            <a:ext cx="58644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96" name="Google Shape;1396;p3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sp>
        <p:nvSpPr>
          <p:cNvPr id="1397" name="Google Shape;1397;p39"/>
          <p:cNvSpPr/>
          <p:nvPr/>
        </p:nvSpPr>
        <p:spPr>
          <a:xfrm>
            <a:off x="636100" y="3028534"/>
            <a:ext cx="11570083" cy="3829063"/>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1398" name="Google Shape;1398;p3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399" name="Google Shape;1399;p39"/>
          <p:cNvSpPr>
            <a:spLocks noGrp="1"/>
          </p:cNvSpPr>
          <p:nvPr>
            <p:ph type="pic" idx="2"/>
          </p:nvPr>
        </p:nvSpPr>
        <p:spPr>
          <a:xfrm>
            <a:off x="7580767" y="1584960"/>
            <a:ext cx="3379600" cy="3379600"/>
          </a:xfrm>
          <a:prstGeom prst="rect">
            <a:avLst/>
          </a:prstGeom>
          <a:noFill/>
          <a:ln>
            <a:noFill/>
          </a:ln>
        </p:spPr>
      </p:sp>
      <p:sp>
        <p:nvSpPr>
          <p:cNvPr id="1400" name="Google Shape;1400;p39"/>
          <p:cNvSpPr txBox="1">
            <a:spLocks noGrp="1"/>
          </p:cNvSpPr>
          <p:nvPr>
            <p:ph type="title" idx="3"/>
          </p:nvPr>
        </p:nvSpPr>
        <p:spPr>
          <a:xfrm>
            <a:off x="726833" y="4986535"/>
            <a:ext cx="58644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413121063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03. Text Slide B | One size split">
  <p:cSld name="03. Text Slide B | One size split">
    <p:spTree>
      <p:nvGrpSpPr>
        <p:cNvPr id="1" name="Shape 1401"/>
        <p:cNvGrpSpPr/>
        <p:nvPr/>
      </p:nvGrpSpPr>
      <p:grpSpPr>
        <a:xfrm>
          <a:off x="0" y="0"/>
          <a:ext cx="0" cy="0"/>
          <a:chOff x="0" y="0"/>
          <a:chExt cx="0" cy="0"/>
        </a:xfrm>
      </p:grpSpPr>
      <p:sp>
        <p:nvSpPr>
          <p:cNvPr id="1402" name="Google Shape;1402;p19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403" name="Google Shape;1403;p192"/>
          <p:cNvSpPr txBox="1">
            <a:spLocks noGrp="1"/>
          </p:cNvSpPr>
          <p:nvPr>
            <p:ph type="subTitle" idx="1"/>
          </p:nvPr>
        </p:nvSpPr>
        <p:spPr>
          <a:xfrm>
            <a:off x="726833" y="1719067"/>
            <a:ext cx="4413600" cy="41696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04" name="Google Shape;1404;p192"/>
          <p:cNvSpPr txBox="1">
            <a:spLocks noGrp="1"/>
          </p:cNvSpPr>
          <p:nvPr>
            <p:ph type="subTitle" idx="2"/>
          </p:nvPr>
        </p:nvSpPr>
        <p:spPr>
          <a:xfrm>
            <a:off x="7046976" y="1719072"/>
            <a:ext cx="4413600" cy="41696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05" name="Google Shape;1405;p19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1406" name="Google Shape;1406;p192"/>
          <p:cNvCxnSpPr/>
          <p:nvPr/>
        </p:nvCxnSpPr>
        <p:spPr>
          <a:xfrm flipH="1">
            <a:off x="5695241" y="1568251"/>
            <a:ext cx="796800" cy="44680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4013315312"/>
      </p:ext>
    </p:extLst>
  </p:cSld>
  <p:clrMapOvr>
    <a:masterClrMapping/>
  </p:clrMapOvr>
  <p:extLst>
    <p:ext uri="{DCECCB84-F9BA-43D5-87BE-67443E8EF086}">
      <p15:sldGuideLst xmlns:p15="http://schemas.microsoft.com/office/powerpoint/2012/main">
        <p15:guide id="1" pos="2879">
          <p15:clr>
            <a:srgbClr val="FA7B17"/>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07. Column A | 4 up">
  <p:cSld name="07. Column A | 4 up">
    <p:spTree>
      <p:nvGrpSpPr>
        <p:cNvPr id="1" name="Shape 1407"/>
        <p:cNvGrpSpPr/>
        <p:nvPr/>
      </p:nvGrpSpPr>
      <p:grpSpPr>
        <a:xfrm>
          <a:off x="0" y="0"/>
          <a:ext cx="0" cy="0"/>
          <a:chOff x="0" y="0"/>
          <a:chExt cx="0" cy="0"/>
        </a:xfrm>
      </p:grpSpPr>
      <p:sp>
        <p:nvSpPr>
          <p:cNvPr id="1408" name="Google Shape;1408;p19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409" name="Google Shape;1409;p19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1410" name="Google Shape;1410;p193"/>
          <p:cNvCxnSpPr/>
          <p:nvPr/>
        </p:nvCxnSpPr>
        <p:spPr>
          <a:xfrm>
            <a:off x="3211800"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1411" name="Google Shape;1411;p193"/>
          <p:cNvCxnSpPr/>
          <p:nvPr/>
        </p:nvCxnSpPr>
        <p:spPr>
          <a:xfrm>
            <a:off x="6061916"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1412" name="Google Shape;1412;p193"/>
          <p:cNvCxnSpPr/>
          <p:nvPr/>
        </p:nvCxnSpPr>
        <p:spPr>
          <a:xfrm>
            <a:off x="8874867"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1413" name="Google Shape;1413;p193"/>
          <p:cNvSpPr txBox="1">
            <a:spLocks noGrp="1"/>
          </p:cNvSpPr>
          <p:nvPr>
            <p:ph type="subTitle" idx="1"/>
          </p:nvPr>
        </p:nvSpPr>
        <p:spPr>
          <a:xfrm>
            <a:off x="726833"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14" name="Google Shape;1414;p193"/>
          <p:cNvSpPr txBox="1">
            <a:spLocks noGrp="1"/>
          </p:cNvSpPr>
          <p:nvPr>
            <p:ph type="subTitle" idx="2"/>
          </p:nvPr>
        </p:nvSpPr>
        <p:spPr>
          <a:xfrm>
            <a:off x="726833" y="2481200"/>
            <a:ext cx="2231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15" name="Google Shape;1415;p193"/>
          <p:cNvSpPr txBox="1">
            <a:spLocks noGrp="1"/>
          </p:cNvSpPr>
          <p:nvPr>
            <p:ph type="subTitle" idx="3"/>
          </p:nvPr>
        </p:nvSpPr>
        <p:spPr>
          <a:xfrm>
            <a:off x="3562544"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16" name="Google Shape;1416;p193"/>
          <p:cNvSpPr txBox="1">
            <a:spLocks noGrp="1"/>
          </p:cNvSpPr>
          <p:nvPr>
            <p:ph type="subTitle" idx="4"/>
          </p:nvPr>
        </p:nvSpPr>
        <p:spPr>
          <a:xfrm>
            <a:off x="3562544" y="2481200"/>
            <a:ext cx="2231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17" name="Google Shape;1417;p193"/>
          <p:cNvSpPr txBox="1">
            <a:spLocks noGrp="1"/>
          </p:cNvSpPr>
          <p:nvPr>
            <p:ph type="subTitle" idx="5"/>
          </p:nvPr>
        </p:nvSpPr>
        <p:spPr>
          <a:xfrm>
            <a:off x="6398256"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18" name="Google Shape;1418;p193"/>
          <p:cNvSpPr txBox="1">
            <a:spLocks noGrp="1"/>
          </p:cNvSpPr>
          <p:nvPr>
            <p:ph type="subTitle" idx="6"/>
          </p:nvPr>
        </p:nvSpPr>
        <p:spPr>
          <a:xfrm>
            <a:off x="6398256" y="2481200"/>
            <a:ext cx="2231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19" name="Google Shape;1419;p193"/>
          <p:cNvSpPr txBox="1">
            <a:spLocks noGrp="1"/>
          </p:cNvSpPr>
          <p:nvPr>
            <p:ph type="subTitle" idx="7"/>
          </p:nvPr>
        </p:nvSpPr>
        <p:spPr>
          <a:xfrm>
            <a:off x="9233967"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20" name="Google Shape;1420;p193"/>
          <p:cNvSpPr txBox="1">
            <a:spLocks noGrp="1"/>
          </p:cNvSpPr>
          <p:nvPr>
            <p:ph type="subTitle" idx="8"/>
          </p:nvPr>
        </p:nvSpPr>
        <p:spPr>
          <a:xfrm>
            <a:off x="9233967" y="2481200"/>
            <a:ext cx="2231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69914575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07. Column A | 3 up">
  <p:cSld name="07. Column A | 3 up">
    <p:spTree>
      <p:nvGrpSpPr>
        <p:cNvPr id="1" name="Shape 1421"/>
        <p:cNvGrpSpPr/>
        <p:nvPr/>
      </p:nvGrpSpPr>
      <p:grpSpPr>
        <a:xfrm>
          <a:off x="0" y="0"/>
          <a:ext cx="0" cy="0"/>
          <a:chOff x="0" y="0"/>
          <a:chExt cx="0" cy="0"/>
        </a:xfrm>
      </p:grpSpPr>
      <p:sp>
        <p:nvSpPr>
          <p:cNvPr id="1422" name="Google Shape;1422;p19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423" name="Google Shape;1423;p19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1424" name="Google Shape;1424;p194"/>
          <p:cNvCxnSpPr/>
          <p:nvPr/>
        </p:nvCxnSpPr>
        <p:spPr>
          <a:xfrm>
            <a:off x="4058244"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1425" name="Google Shape;1425;p194"/>
          <p:cNvSpPr txBox="1">
            <a:spLocks noGrp="1"/>
          </p:cNvSpPr>
          <p:nvPr>
            <p:ph type="subTitle" idx="1"/>
          </p:nvPr>
        </p:nvSpPr>
        <p:spPr>
          <a:xfrm>
            <a:off x="726844"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26" name="Google Shape;1426;p194"/>
          <p:cNvSpPr txBox="1">
            <a:spLocks noGrp="1"/>
          </p:cNvSpPr>
          <p:nvPr>
            <p:ph type="subTitle" idx="2"/>
          </p:nvPr>
        </p:nvSpPr>
        <p:spPr>
          <a:xfrm>
            <a:off x="726833" y="2548800"/>
            <a:ext cx="2926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cxnSp>
        <p:nvCxnSpPr>
          <p:cNvPr id="1427" name="Google Shape;1427;p194"/>
          <p:cNvCxnSpPr/>
          <p:nvPr/>
        </p:nvCxnSpPr>
        <p:spPr>
          <a:xfrm>
            <a:off x="7994023"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1428" name="Google Shape;1428;p194"/>
          <p:cNvSpPr txBox="1">
            <a:spLocks noGrp="1"/>
          </p:cNvSpPr>
          <p:nvPr>
            <p:ph type="subTitle" idx="3"/>
          </p:nvPr>
        </p:nvSpPr>
        <p:spPr>
          <a:xfrm>
            <a:off x="4543712"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29" name="Google Shape;1429;p194"/>
          <p:cNvSpPr txBox="1">
            <a:spLocks noGrp="1"/>
          </p:cNvSpPr>
          <p:nvPr>
            <p:ph type="subTitle" idx="4"/>
          </p:nvPr>
        </p:nvSpPr>
        <p:spPr>
          <a:xfrm>
            <a:off x="4543700" y="2548800"/>
            <a:ext cx="2926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30" name="Google Shape;1430;p194"/>
          <p:cNvSpPr txBox="1">
            <a:spLocks noGrp="1"/>
          </p:cNvSpPr>
          <p:nvPr>
            <p:ph type="subTitle" idx="5"/>
          </p:nvPr>
        </p:nvSpPr>
        <p:spPr>
          <a:xfrm>
            <a:off x="8539177"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31" name="Google Shape;1431;p194"/>
          <p:cNvSpPr txBox="1">
            <a:spLocks noGrp="1"/>
          </p:cNvSpPr>
          <p:nvPr>
            <p:ph type="subTitle" idx="6"/>
          </p:nvPr>
        </p:nvSpPr>
        <p:spPr>
          <a:xfrm>
            <a:off x="8539167" y="2548800"/>
            <a:ext cx="2926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56425495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07. Column A | 5 up">
  <p:cSld name="07. Column A | 5 up">
    <p:spTree>
      <p:nvGrpSpPr>
        <p:cNvPr id="1" name="Shape 1432"/>
        <p:cNvGrpSpPr/>
        <p:nvPr/>
      </p:nvGrpSpPr>
      <p:grpSpPr>
        <a:xfrm>
          <a:off x="0" y="0"/>
          <a:ext cx="0" cy="0"/>
          <a:chOff x="0" y="0"/>
          <a:chExt cx="0" cy="0"/>
        </a:xfrm>
      </p:grpSpPr>
      <p:sp>
        <p:nvSpPr>
          <p:cNvPr id="1433" name="Google Shape;1433;p19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434" name="Google Shape;1434;p19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1435" name="Google Shape;1435;p195"/>
          <p:cNvCxnSpPr/>
          <p:nvPr/>
        </p:nvCxnSpPr>
        <p:spPr>
          <a:xfrm>
            <a:off x="2714533"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1436" name="Google Shape;1436;p195"/>
          <p:cNvCxnSpPr/>
          <p:nvPr/>
        </p:nvCxnSpPr>
        <p:spPr>
          <a:xfrm>
            <a:off x="4958844"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1437" name="Google Shape;1437;p195"/>
          <p:cNvCxnSpPr/>
          <p:nvPr/>
        </p:nvCxnSpPr>
        <p:spPr>
          <a:xfrm>
            <a:off x="7203156"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1438" name="Google Shape;1438;p195"/>
          <p:cNvCxnSpPr/>
          <p:nvPr/>
        </p:nvCxnSpPr>
        <p:spPr>
          <a:xfrm>
            <a:off x="9447467" y="1468067"/>
            <a:ext cx="0" cy="4255200"/>
          </a:xfrm>
          <a:prstGeom prst="straightConnector1">
            <a:avLst/>
          </a:prstGeom>
          <a:noFill/>
          <a:ln w="9525" cap="flat" cmpd="sng">
            <a:solidFill>
              <a:srgbClr val="2195A0"/>
            </a:solidFill>
            <a:prstDash val="solid"/>
            <a:round/>
            <a:headEnd type="none" w="sm" len="sm"/>
            <a:tailEnd type="none" w="sm" len="sm"/>
          </a:ln>
        </p:spPr>
      </p:cxnSp>
      <p:sp>
        <p:nvSpPr>
          <p:cNvPr id="1439" name="Google Shape;1439;p195"/>
          <p:cNvSpPr txBox="1">
            <a:spLocks noGrp="1"/>
          </p:cNvSpPr>
          <p:nvPr>
            <p:ph type="subTitle" idx="1"/>
          </p:nvPr>
        </p:nvSpPr>
        <p:spPr>
          <a:xfrm>
            <a:off x="726833"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40" name="Google Shape;1440;p195"/>
          <p:cNvSpPr txBox="1">
            <a:spLocks noGrp="1"/>
          </p:cNvSpPr>
          <p:nvPr>
            <p:ph type="subTitle" idx="2"/>
          </p:nvPr>
        </p:nvSpPr>
        <p:spPr>
          <a:xfrm>
            <a:off x="726833"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41" name="Google Shape;1441;p195"/>
          <p:cNvSpPr txBox="1">
            <a:spLocks noGrp="1"/>
          </p:cNvSpPr>
          <p:nvPr>
            <p:ph type="subTitle" idx="3"/>
          </p:nvPr>
        </p:nvSpPr>
        <p:spPr>
          <a:xfrm>
            <a:off x="2976437"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42" name="Google Shape;1442;p195"/>
          <p:cNvSpPr txBox="1">
            <a:spLocks noGrp="1"/>
          </p:cNvSpPr>
          <p:nvPr>
            <p:ph type="subTitle" idx="4"/>
          </p:nvPr>
        </p:nvSpPr>
        <p:spPr>
          <a:xfrm>
            <a:off x="2976441"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43" name="Google Shape;1443;p195"/>
          <p:cNvSpPr txBox="1">
            <a:spLocks noGrp="1"/>
          </p:cNvSpPr>
          <p:nvPr>
            <p:ph type="subTitle" idx="5"/>
          </p:nvPr>
        </p:nvSpPr>
        <p:spPr>
          <a:xfrm>
            <a:off x="522604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44" name="Google Shape;1444;p195"/>
          <p:cNvSpPr txBox="1">
            <a:spLocks noGrp="1"/>
          </p:cNvSpPr>
          <p:nvPr>
            <p:ph type="subTitle" idx="6"/>
          </p:nvPr>
        </p:nvSpPr>
        <p:spPr>
          <a:xfrm>
            <a:off x="5226048"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45" name="Google Shape;1445;p195"/>
          <p:cNvSpPr txBox="1">
            <a:spLocks noGrp="1"/>
          </p:cNvSpPr>
          <p:nvPr>
            <p:ph type="subTitle" idx="7"/>
          </p:nvPr>
        </p:nvSpPr>
        <p:spPr>
          <a:xfrm>
            <a:off x="7475645"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46" name="Google Shape;1446;p195"/>
          <p:cNvSpPr txBox="1">
            <a:spLocks noGrp="1"/>
          </p:cNvSpPr>
          <p:nvPr>
            <p:ph type="subTitle" idx="8"/>
          </p:nvPr>
        </p:nvSpPr>
        <p:spPr>
          <a:xfrm>
            <a:off x="7475656"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47" name="Google Shape;1447;p195"/>
          <p:cNvSpPr txBox="1">
            <a:spLocks noGrp="1"/>
          </p:cNvSpPr>
          <p:nvPr>
            <p:ph type="subTitle" idx="9"/>
          </p:nvPr>
        </p:nvSpPr>
        <p:spPr>
          <a:xfrm>
            <a:off x="972525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48" name="Google Shape;1448;p195"/>
          <p:cNvSpPr txBox="1">
            <a:spLocks noGrp="1"/>
          </p:cNvSpPr>
          <p:nvPr>
            <p:ph type="subTitle" idx="13"/>
          </p:nvPr>
        </p:nvSpPr>
        <p:spPr>
          <a:xfrm>
            <a:off x="9725264"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82872040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07. Column B | 3 Boxes Angled 1">
  <p:cSld name="07. Column B | 3 Boxes Angled 1">
    <p:spTree>
      <p:nvGrpSpPr>
        <p:cNvPr id="1" name="Shape 1449"/>
        <p:cNvGrpSpPr/>
        <p:nvPr/>
      </p:nvGrpSpPr>
      <p:grpSpPr>
        <a:xfrm>
          <a:off x="0" y="0"/>
          <a:ext cx="0" cy="0"/>
          <a:chOff x="0" y="0"/>
          <a:chExt cx="0" cy="0"/>
        </a:xfrm>
      </p:grpSpPr>
      <p:sp>
        <p:nvSpPr>
          <p:cNvPr id="1450" name="Google Shape;1450;p19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451" name="Google Shape;1451;p19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452" name="Google Shape;1452;p196"/>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53" name="Google Shape;1453;p196"/>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54" name="Google Shape;1454;p196"/>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55" name="Google Shape;1455;p196"/>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56" name="Google Shape;1456;p196"/>
          <p:cNvSpPr txBox="1">
            <a:spLocks noGrp="1"/>
          </p:cNvSpPr>
          <p:nvPr>
            <p:ph type="subTitle" idx="2"/>
          </p:nvPr>
        </p:nvSpPr>
        <p:spPr>
          <a:xfrm>
            <a:off x="4889344"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57" name="Google Shape;1457;p196"/>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58" name="Google Shape;1458;p196"/>
          <p:cNvSpPr txBox="1">
            <a:spLocks noGrp="1"/>
          </p:cNvSpPr>
          <p:nvPr>
            <p:ph type="subTitle" idx="4"/>
          </p:nvPr>
        </p:nvSpPr>
        <p:spPr>
          <a:xfrm>
            <a:off x="8571335"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59" name="Google Shape;1459;p196"/>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460" name="Google Shape;1460;p196"/>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461" name="Google Shape;1461;p196"/>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62" name="Google Shape;1462;p196"/>
          <p:cNvSpPr txBox="1">
            <a:spLocks noGrp="1"/>
          </p:cNvSpPr>
          <p:nvPr>
            <p:ph type="subTitle" idx="6"/>
          </p:nvPr>
        </p:nvSpPr>
        <p:spPr>
          <a:xfrm>
            <a:off x="1209000"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428425639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07. Column B | 3 Boxes Angled 2">
  <p:cSld name="07. Column B | 3 Boxes Angled 2">
    <p:bg>
      <p:bgPr>
        <a:solidFill>
          <a:schemeClr val="dk2"/>
        </a:solidFill>
        <a:effectLst/>
      </p:bgPr>
    </p:bg>
    <p:spTree>
      <p:nvGrpSpPr>
        <p:cNvPr id="1" name="Shape 1463"/>
        <p:cNvGrpSpPr/>
        <p:nvPr/>
      </p:nvGrpSpPr>
      <p:grpSpPr>
        <a:xfrm>
          <a:off x="0" y="0"/>
          <a:ext cx="0" cy="0"/>
          <a:chOff x="0" y="0"/>
          <a:chExt cx="0" cy="0"/>
        </a:xfrm>
      </p:grpSpPr>
      <p:sp>
        <p:nvSpPr>
          <p:cNvPr id="1464" name="Google Shape;1464;p19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465" name="Google Shape;1465;p19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466" name="Google Shape;1466;p197"/>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67" name="Google Shape;1467;p197"/>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68" name="Google Shape;1468;p197"/>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69" name="Google Shape;1469;p197"/>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70" name="Google Shape;1470;p197"/>
          <p:cNvSpPr txBox="1">
            <a:spLocks noGrp="1"/>
          </p:cNvSpPr>
          <p:nvPr>
            <p:ph type="subTitle" idx="2"/>
          </p:nvPr>
        </p:nvSpPr>
        <p:spPr>
          <a:xfrm>
            <a:off x="4889344"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71" name="Google Shape;1471;p197"/>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72" name="Google Shape;1472;p197"/>
          <p:cNvSpPr txBox="1">
            <a:spLocks noGrp="1"/>
          </p:cNvSpPr>
          <p:nvPr>
            <p:ph type="subTitle" idx="4"/>
          </p:nvPr>
        </p:nvSpPr>
        <p:spPr>
          <a:xfrm>
            <a:off x="8571335"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73" name="Google Shape;1473;p197"/>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474" name="Google Shape;1474;p197"/>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475" name="Google Shape;1475;p197"/>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76" name="Google Shape;1476;p197"/>
          <p:cNvSpPr txBox="1">
            <a:spLocks noGrp="1"/>
          </p:cNvSpPr>
          <p:nvPr>
            <p:ph type="subTitle" idx="6"/>
          </p:nvPr>
        </p:nvSpPr>
        <p:spPr>
          <a:xfrm>
            <a:off x="1209000"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12355164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08. Icon Columns A">
  <p:cSld name="08. Icon Columns A">
    <p:bg>
      <p:bgPr>
        <a:solidFill>
          <a:schemeClr val="dk2"/>
        </a:solidFill>
        <a:effectLst/>
      </p:bgPr>
    </p:bg>
    <p:spTree>
      <p:nvGrpSpPr>
        <p:cNvPr id="1" name="Shape 1477"/>
        <p:cNvGrpSpPr/>
        <p:nvPr/>
      </p:nvGrpSpPr>
      <p:grpSpPr>
        <a:xfrm>
          <a:off x="0" y="0"/>
          <a:ext cx="0" cy="0"/>
          <a:chOff x="0" y="0"/>
          <a:chExt cx="0" cy="0"/>
        </a:xfrm>
      </p:grpSpPr>
      <p:sp>
        <p:nvSpPr>
          <p:cNvPr id="1478" name="Google Shape;1478;p198"/>
          <p:cNvSpPr/>
          <p:nvPr/>
        </p:nvSpPr>
        <p:spPr>
          <a:xfrm rot="10800000" flipH="1">
            <a:off x="5098634" y="1669212"/>
            <a:ext cx="7089005" cy="5178355"/>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1479" name="Google Shape;1479;p198"/>
          <p:cNvSpPr/>
          <p:nvPr/>
        </p:nvSpPr>
        <p:spPr>
          <a:xfrm>
            <a:off x="726833"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80" name="Google Shape;1480;p19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481" name="Google Shape;1481;p19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482" name="Google Shape;1482;p198"/>
          <p:cNvSpPr/>
          <p:nvPr/>
        </p:nvSpPr>
        <p:spPr>
          <a:xfrm>
            <a:off x="8163167"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83" name="Google Shape;1483;p198"/>
          <p:cNvSpPr/>
          <p:nvPr/>
        </p:nvSpPr>
        <p:spPr>
          <a:xfrm>
            <a:off x="4445000"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84" name="Google Shape;1484;p198"/>
          <p:cNvSpPr txBox="1">
            <a:spLocks noGrp="1"/>
          </p:cNvSpPr>
          <p:nvPr>
            <p:ph type="subTitle" idx="1"/>
          </p:nvPr>
        </p:nvSpPr>
        <p:spPr>
          <a:xfrm>
            <a:off x="11821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85" name="Google Shape;1485;p198"/>
          <p:cNvSpPr txBox="1">
            <a:spLocks noGrp="1"/>
          </p:cNvSpPr>
          <p:nvPr>
            <p:ph type="subTitle" idx="2"/>
          </p:nvPr>
        </p:nvSpPr>
        <p:spPr>
          <a:xfrm>
            <a:off x="1182167" y="3544233"/>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86" name="Google Shape;1486;p198"/>
          <p:cNvSpPr txBox="1">
            <a:spLocks noGrp="1"/>
          </p:cNvSpPr>
          <p:nvPr>
            <p:ph type="subTitle" idx="3"/>
          </p:nvPr>
        </p:nvSpPr>
        <p:spPr>
          <a:xfrm>
            <a:off x="4844585"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87" name="Google Shape;1487;p198"/>
          <p:cNvSpPr txBox="1">
            <a:spLocks noGrp="1"/>
          </p:cNvSpPr>
          <p:nvPr>
            <p:ph type="subTitle" idx="4"/>
          </p:nvPr>
        </p:nvSpPr>
        <p:spPr>
          <a:xfrm>
            <a:off x="4844600" y="3544233"/>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488" name="Google Shape;1488;p198"/>
          <p:cNvSpPr txBox="1">
            <a:spLocks noGrp="1"/>
          </p:cNvSpPr>
          <p:nvPr>
            <p:ph type="subTitle" idx="5"/>
          </p:nvPr>
        </p:nvSpPr>
        <p:spPr>
          <a:xfrm>
            <a:off x="85627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89" name="Google Shape;1489;p198"/>
          <p:cNvSpPr txBox="1">
            <a:spLocks noGrp="1"/>
          </p:cNvSpPr>
          <p:nvPr>
            <p:ph type="subTitle" idx="6"/>
          </p:nvPr>
        </p:nvSpPr>
        <p:spPr>
          <a:xfrm>
            <a:off x="8562767" y="3544233"/>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21568466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08. Icon Columns B1">
  <p:cSld name="08. Icon Columns B1">
    <p:bg>
      <p:bgPr>
        <a:solidFill>
          <a:schemeClr val="lt1"/>
        </a:solidFill>
        <a:effectLst/>
      </p:bgPr>
    </p:bg>
    <p:spTree>
      <p:nvGrpSpPr>
        <p:cNvPr id="1" name="Shape 1490"/>
        <p:cNvGrpSpPr/>
        <p:nvPr/>
      </p:nvGrpSpPr>
      <p:grpSpPr>
        <a:xfrm>
          <a:off x="0" y="0"/>
          <a:ext cx="0" cy="0"/>
          <a:chOff x="0" y="0"/>
          <a:chExt cx="0" cy="0"/>
        </a:xfrm>
      </p:grpSpPr>
      <p:sp>
        <p:nvSpPr>
          <p:cNvPr id="1491" name="Google Shape;1491;p199"/>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92" name="Google Shape;1492;p199"/>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93" name="Google Shape;1493;p199"/>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494" name="Google Shape;1494;p199"/>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495" name="Google Shape;1495;p199"/>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496" name="Google Shape;1496;p19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497" name="Google Shape;1497;p19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498" name="Google Shape;1498;p199"/>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499" name="Google Shape;1499;p199"/>
          <p:cNvSpPr txBox="1">
            <a:spLocks noGrp="1"/>
          </p:cNvSpPr>
          <p:nvPr>
            <p:ph type="subTitle" idx="2"/>
          </p:nvPr>
        </p:nvSpPr>
        <p:spPr>
          <a:xfrm>
            <a:off x="1450848"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00" name="Google Shape;1500;p199"/>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01" name="Google Shape;1501;p199"/>
          <p:cNvSpPr txBox="1">
            <a:spLocks noGrp="1"/>
          </p:cNvSpPr>
          <p:nvPr>
            <p:ph type="subTitle" idx="4"/>
          </p:nvPr>
        </p:nvSpPr>
        <p:spPr>
          <a:xfrm>
            <a:off x="5071872"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02" name="Google Shape;1502;p199"/>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03" name="Google Shape;1503;p199"/>
          <p:cNvSpPr txBox="1">
            <a:spLocks noGrp="1"/>
          </p:cNvSpPr>
          <p:nvPr>
            <p:ph type="subTitle" idx="6"/>
          </p:nvPr>
        </p:nvSpPr>
        <p:spPr>
          <a:xfrm>
            <a:off x="8692896"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976432971"/>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08. Icon Columns B2">
  <p:cSld name="08. Icon Columns B2">
    <p:bg>
      <p:bgPr>
        <a:solidFill>
          <a:schemeClr val="dk2"/>
        </a:solidFill>
        <a:effectLst/>
      </p:bgPr>
    </p:bg>
    <p:spTree>
      <p:nvGrpSpPr>
        <p:cNvPr id="1" name="Shape 1504"/>
        <p:cNvGrpSpPr/>
        <p:nvPr/>
      </p:nvGrpSpPr>
      <p:grpSpPr>
        <a:xfrm>
          <a:off x="0" y="0"/>
          <a:ext cx="0" cy="0"/>
          <a:chOff x="0" y="0"/>
          <a:chExt cx="0" cy="0"/>
        </a:xfrm>
      </p:grpSpPr>
      <p:sp>
        <p:nvSpPr>
          <p:cNvPr id="1505" name="Google Shape;1505;p200"/>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506" name="Google Shape;1506;p200"/>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507" name="Google Shape;1507;p200"/>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508" name="Google Shape;1508;p200"/>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509" name="Google Shape;1509;p200"/>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1510" name="Google Shape;1510;p20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511" name="Google Shape;1511;p20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512" name="Google Shape;1512;p200"/>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13" name="Google Shape;1513;p200"/>
          <p:cNvSpPr txBox="1">
            <a:spLocks noGrp="1"/>
          </p:cNvSpPr>
          <p:nvPr>
            <p:ph type="subTitle" idx="2"/>
          </p:nvPr>
        </p:nvSpPr>
        <p:spPr>
          <a:xfrm>
            <a:off x="1450848"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14" name="Google Shape;1514;p200"/>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15" name="Google Shape;1515;p200"/>
          <p:cNvSpPr txBox="1">
            <a:spLocks noGrp="1"/>
          </p:cNvSpPr>
          <p:nvPr>
            <p:ph type="subTitle" idx="4"/>
          </p:nvPr>
        </p:nvSpPr>
        <p:spPr>
          <a:xfrm>
            <a:off x="5071872"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16" name="Google Shape;1516;p200"/>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17" name="Google Shape;1517;p200"/>
          <p:cNvSpPr txBox="1">
            <a:spLocks noGrp="1"/>
          </p:cNvSpPr>
          <p:nvPr>
            <p:ph type="subTitle" idx="6"/>
          </p:nvPr>
        </p:nvSpPr>
        <p:spPr>
          <a:xfrm>
            <a:off x="8692896"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90222694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Double Line Header_Chart_w text">
    <p:spTree>
      <p:nvGrpSpPr>
        <p:cNvPr id="1" name=""/>
        <p:cNvGrpSpPr/>
        <p:nvPr/>
      </p:nvGrpSpPr>
      <p:grpSpPr>
        <a:xfrm>
          <a:off x="0" y="0"/>
          <a:ext cx="0" cy="0"/>
          <a:chOff x="0" y="0"/>
          <a:chExt cx="0" cy="0"/>
        </a:xfrm>
      </p:grpSpPr>
      <p:sp>
        <p:nvSpPr>
          <p:cNvPr id="3" name="Chart Placeholder 2"/>
          <p:cNvSpPr>
            <a:spLocks noGrp="1"/>
          </p:cNvSpPr>
          <p:nvPr>
            <p:ph type="chart" sz="quarter" idx="15"/>
          </p:nvPr>
        </p:nvSpPr>
        <p:spPr>
          <a:xfrm>
            <a:off x="817036" y="2743208"/>
            <a:ext cx="10765367" cy="3122507"/>
          </a:xfrm>
          <a:prstGeom prst="rect">
            <a:avLst/>
          </a:prstGeom>
        </p:spPr>
        <p:txBody>
          <a:bodyPr/>
          <a:lstStyle>
            <a:lvl1pPr marL="0" indent="0">
              <a:buNone/>
              <a:defRPr sz="1100" baseline="0">
                <a:solidFill>
                  <a:srgbClr val="595959"/>
                </a:solidFill>
              </a:defRPr>
            </a:lvl1pPr>
          </a:lstStyle>
          <a:p>
            <a:pPr lvl="0"/>
            <a:r>
              <a:rPr lang="en-US" noProof="0" dirty="0"/>
              <a:t>Click icon to add chart</a:t>
            </a:r>
          </a:p>
        </p:txBody>
      </p:sp>
      <p:sp>
        <p:nvSpPr>
          <p:cNvPr id="6"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8" name="Text Placeholder 10"/>
          <p:cNvSpPr>
            <a:spLocks noGrp="1"/>
          </p:cNvSpPr>
          <p:nvPr>
            <p:ph type="body" sz="quarter" idx="13" hasCustomPrompt="1"/>
          </p:nvPr>
        </p:nvSpPr>
        <p:spPr>
          <a:xfrm>
            <a:off x="816864" y="1584962"/>
            <a:ext cx="10765536" cy="613997"/>
          </a:xfrm>
          <a:prstGeom prst="rect">
            <a:avLst/>
          </a:prstGeom>
        </p:spPr>
        <p:txBody>
          <a:bodyPr vert="horz"/>
          <a:lstStyle>
            <a:lvl1pPr marL="0" marR="0" indent="0" algn="l" defTabSz="457133" rtl="0" eaLnBrk="1" fontAlgn="auto" latinLnBrk="0" hangingPunct="1">
              <a:lnSpc>
                <a:spcPct val="110000"/>
              </a:lnSpc>
              <a:spcBef>
                <a:spcPct val="20000"/>
              </a:spcBef>
              <a:spcAft>
                <a:spcPts val="1200"/>
              </a:spcAft>
              <a:buClrTx/>
              <a:buSzTx/>
              <a:buFontTx/>
              <a:buNone/>
              <a:tabLst/>
              <a:defRPr sz="1500">
                <a:solidFill>
                  <a:schemeClr val="tx1">
                    <a:lumMod val="50000"/>
                    <a:lumOff val="50000"/>
                  </a:schemeClr>
                </a:solidFill>
              </a:defRPr>
            </a:lvl1pPr>
            <a:lvl2pPr marL="457133" indent="0">
              <a:buFont typeface="Arial"/>
              <a:buNone/>
              <a:defRPr/>
            </a:lvl2pPr>
            <a:lvl3pPr marL="914264" indent="0">
              <a:buFont typeface="Arial"/>
              <a:buNone/>
              <a:defRPr/>
            </a:lvl3pPr>
            <a:lvl4pPr marL="1542819" indent="-171426">
              <a:buFont typeface="Arial"/>
              <a:buChar char="•"/>
              <a:defRPr/>
            </a:lvl4pPr>
            <a:lvl5pPr marL="1999951" indent="-171426">
              <a:buFont typeface="Arial"/>
              <a:buChar char="•"/>
              <a:defRPr/>
            </a:lvl5pPr>
          </a:lstStyle>
          <a:p>
            <a:pPr lvl="0"/>
            <a:r>
              <a:rPr lang="en-US"/>
              <a:t>Click to add text</a:t>
            </a:r>
          </a:p>
        </p:txBody>
      </p:sp>
      <p:sp>
        <p:nvSpPr>
          <p:cNvPr id="7" name="Footer Placeholder 4">
            <a:extLst>
              <a:ext uri="{FF2B5EF4-FFF2-40B4-BE49-F238E27FC236}">
                <a16:creationId xmlns:a16="http://schemas.microsoft.com/office/drawing/2014/main" id="{10884E27-17E7-E84C-90A0-560571D15451}"/>
              </a:ext>
            </a:extLst>
          </p:cNvPr>
          <p:cNvSpPr>
            <a:spLocks noGrp="1"/>
          </p:cNvSpPr>
          <p:nvPr>
            <p:ph type="ftr" sz="quarter" idx="3"/>
          </p:nvPr>
        </p:nvSpPr>
        <p:spPr>
          <a:xfrm>
            <a:off x="4038600" y="6335561"/>
            <a:ext cx="4114800" cy="275119"/>
          </a:xfrm>
          <a:prstGeom prst="rect">
            <a:avLst/>
          </a:prstGeom>
        </p:spPr>
        <p:txBody>
          <a:bodyPr vert="horz" lIns="91440" tIns="45720" rIns="91440" bIns="45720" rtlCol="0" anchor="ctr"/>
          <a:lstStyle>
            <a:lvl1pPr algn="ctr">
              <a:defRPr lang="en-US" sz="700" b="0" i="0" smtClean="0">
                <a:solidFill>
                  <a:srgbClr val="293C61"/>
                </a:solidFill>
                <a:effectLst/>
                <a:latin typeface="Arial" panose="020B0604020202020204" pitchFamily="34" charset="0"/>
                <a:cs typeface="Arial" panose="020B0604020202020204" pitchFamily="34" charset="0"/>
              </a:defRPr>
            </a:lvl1pPr>
          </a:lstStyle>
          <a:p>
            <a:endParaRPr lang="en-US" dirty="0"/>
          </a:p>
        </p:txBody>
      </p:sp>
      <p:sp>
        <p:nvSpPr>
          <p:cNvPr id="9"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201080947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08. Icon Columns C1| Cyan">
  <p:cSld name="08. Icon Columns C1| Cyan">
    <p:bg>
      <p:bgPr>
        <a:solidFill>
          <a:schemeClr val="lt1"/>
        </a:solidFill>
        <a:effectLst/>
      </p:bgPr>
    </p:bg>
    <p:spTree>
      <p:nvGrpSpPr>
        <p:cNvPr id="1" name="Shape 1518"/>
        <p:cNvGrpSpPr/>
        <p:nvPr/>
      </p:nvGrpSpPr>
      <p:grpSpPr>
        <a:xfrm>
          <a:off x="0" y="0"/>
          <a:ext cx="0" cy="0"/>
          <a:chOff x="0" y="0"/>
          <a:chExt cx="0" cy="0"/>
        </a:xfrm>
      </p:grpSpPr>
      <p:cxnSp>
        <p:nvCxnSpPr>
          <p:cNvPr id="1519" name="Google Shape;1519;p201"/>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1520" name="Google Shape;1520;p201"/>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1521" name="Google Shape;1521;p20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522" name="Google Shape;1522;p20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523" name="Google Shape;1523;p201"/>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24" name="Google Shape;1524;p201"/>
          <p:cNvSpPr txBox="1">
            <a:spLocks noGrp="1"/>
          </p:cNvSpPr>
          <p:nvPr>
            <p:ph type="subTitle" idx="2"/>
          </p:nvPr>
        </p:nvSpPr>
        <p:spPr>
          <a:xfrm>
            <a:off x="726833"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25" name="Google Shape;1525;p201"/>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26" name="Google Shape;1526;p201"/>
          <p:cNvSpPr txBox="1">
            <a:spLocks noGrp="1"/>
          </p:cNvSpPr>
          <p:nvPr>
            <p:ph type="subTitle" idx="4"/>
          </p:nvPr>
        </p:nvSpPr>
        <p:spPr>
          <a:xfrm>
            <a:off x="4828032"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27" name="Google Shape;1527;p201"/>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28" name="Google Shape;1528;p201"/>
          <p:cNvSpPr txBox="1">
            <a:spLocks noGrp="1"/>
          </p:cNvSpPr>
          <p:nvPr>
            <p:ph type="subTitle" idx="6"/>
          </p:nvPr>
        </p:nvSpPr>
        <p:spPr>
          <a:xfrm>
            <a:off x="8924544" y="3462528"/>
            <a:ext cx="2460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29" name="Google Shape;1529;p201"/>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530" name="Google Shape;1530;p201"/>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531" name="Google Shape;1531;p201"/>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47556729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08. Icon Columns C2 | Lime">
  <p:cSld name="08. Icon Columns C2 | Lime">
    <p:bg>
      <p:bgPr>
        <a:solidFill>
          <a:schemeClr val="lt1"/>
        </a:solidFill>
        <a:effectLst/>
      </p:bgPr>
    </p:bg>
    <p:spTree>
      <p:nvGrpSpPr>
        <p:cNvPr id="1" name="Shape 1532"/>
        <p:cNvGrpSpPr/>
        <p:nvPr/>
      </p:nvGrpSpPr>
      <p:grpSpPr>
        <a:xfrm>
          <a:off x="0" y="0"/>
          <a:ext cx="0" cy="0"/>
          <a:chOff x="0" y="0"/>
          <a:chExt cx="0" cy="0"/>
        </a:xfrm>
      </p:grpSpPr>
      <p:cxnSp>
        <p:nvCxnSpPr>
          <p:cNvPr id="1533" name="Google Shape;1533;p202"/>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1534" name="Google Shape;1534;p202"/>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1535" name="Google Shape;1535;p20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536" name="Google Shape;1536;p20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537" name="Google Shape;1537;p202"/>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38" name="Google Shape;1538;p202"/>
          <p:cNvSpPr txBox="1">
            <a:spLocks noGrp="1"/>
          </p:cNvSpPr>
          <p:nvPr>
            <p:ph type="subTitle" idx="2"/>
          </p:nvPr>
        </p:nvSpPr>
        <p:spPr>
          <a:xfrm>
            <a:off x="726833"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39" name="Google Shape;1539;p202"/>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40" name="Google Shape;1540;p202"/>
          <p:cNvSpPr txBox="1">
            <a:spLocks noGrp="1"/>
          </p:cNvSpPr>
          <p:nvPr>
            <p:ph type="subTitle" idx="4"/>
          </p:nvPr>
        </p:nvSpPr>
        <p:spPr>
          <a:xfrm>
            <a:off x="4828032"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41" name="Google Shape;1541;p202"/>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42" name="Google Shape;1542;p202"/>
          <p:cNvSpPr txBox="1">
            <a:spLocks noGrp="1"/>
          </p:cNvSpPr>
          <p:nvPr>
            <p:ph type="subTitle" idx="6"/>
          </p:nvPr>
        </p:nvSpPr>
        <p:spPr>
          <a:xfrm>
            <a:off x="8924544" y="3462528"/>
            <a:ext cx="2460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43" name="Google Shape;1543;p202"/>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544" name="Google Shape;1544;p202"/>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545" name="Google Shape;1545;p202"/>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405382494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08. Icon Columns D | Multi Color">
  <p:cSld name="08. Icon Columns D | Multi Color">
    <p:bg>
      <p:bgPr>
        <a:solidFill>
          <a:schemeClr val="lt1"/>
        </a:solidFill>
        <a:effectLst/>
      </p:bgPr>
    </p:bg>
    <p:spTree>
      <p:nvGrpSpPr>
        <p:cNvPr id="1" name="Shape 1546"/>
        <p:cNvGrpSpPr/>
        <p:nvPr/>
      </p:nvGrpSpPr>
      <p:grpSpPr>
        <a:xfrm>
          <a:off x="0" y="0"/>
          <a:ext cx="0" cy="0"/>
          <a:chOff x="0" y="0"/>
          <a:chExt cx="0" cy="0"/>
        </a:xfrm>
      </p:grpSpPr>
      <p:sp>
        <p:nvSpPr>
          <p:cNvPr id="1547" name="Google Shape;1547;p203"/>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548" name="Google Shape;1548;p203"/>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549" name="Google Shape;1549;p203"/>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BA8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cxnSp>
        <p:nvCxnSpPr>
          <p:cNvPr id="1550" name="Google Shape;1550;p203"/>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1551" name="Google Shape;1551;p203"/>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1552" name="Google Shape;1552;p20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553" name="Google Shape;1553;p20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554" name="Google Shape;1554;p203"/>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55" name="Google Shape;1555;p203"/>
          <p:cNvSpPr txBox="1">
            <a:spLocks noGrp="1"/>
          </p:cNvSpPr>
          <p:nvPr>
            <p:ph type="subTitle" idx="2"/>
          </p:nvPr>
        </p:nvSpPr>
        <p:spPr>
          <a:xfrm>
            <a:off x="726833"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56" name="Google Shape;1556;p203"/>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57" name="Google Shape;1557;p203"/>
          <p:cNvSpPr txBox="1">
            <a:spLocks noGrp="1"/>
          </p:cNvSpPr>
          <p:nvPr>
            <p:ph type="subTitle" idx="4"/>
          </p:nvPr>
        </p:nvSpPr>
        <p:spPr>
          <a:xfrm>
            <a:off x="4828032"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58" name="Google Shape;1558;p203"/>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59" name="Google Shape;1559;p203"/>
          <p:cNvSpPr txBox="1">
            <a:spLocks noGrp="1"/>
          </p:cNvSpPr>
          <p:nvPr>
            <p:ph type="subTitle" idx="6"/>
          </p:nvPr>
        </p:nvSpPr>
        <p:spPr>
          <a:xfrm>
            <a:off x="8924544" y="3462528"/>
            <a:ext cx="2460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60" name="Google Shape;1560;p203"/>
          <p:cNvSpPr txBox="1">
            <a:spLocks noGrp="1"/>
          </p:cNvSpPr>
          <p:nvPr>
            <p:ph type="subTitle" idx="7"/>
          </p:nvPr>
        </p:nvSpPr>
        <p:spPr>
          <a:xfrm>
            <a:off x="682833" y="2297651"/>
            <a:ext cx="13136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61" name="Google Shape;1561;p203"/>
          <p:cNvSpPr txBox="1">
            <a:spLocks noGrp="1"/>
          </p:cNvSpPr>
          <p:nvPr>
            <p:ph type="subTitle" idx="8"/>
          </p:nvPr>
        </p:nvSpPr>
        <p:spPr>
          <a:xfrm>
            <a:off x="4728133" y="2297651"/>
            <a:ext cx="13136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62" name="Google Shape;1562;p203"/>
          <p:cNvSpPr txBox="1">
            <a:spLocks noGrp="1"/>
          </p:cNvSpPr>
          <p:nvPr>
            <p:ph type="subTitle" idx="9"/>
          </p:nvPr>
        </p:nvSpPr>
        <p:spPr>
          <a:xfrm>
            <a:off x="8921333" y="2297651"/>
            <a:ext cx="13584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71183219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08. Icon Columns D | Lime">
  <p:cSld name="08. Icon Columns D | Lime">
    <p:bg>
      <p:bgPr>
        <a:solidFill>
          <a:schemeClr val="lt1"/>
        </a:solidFill>
        <a:effectLst/>
      </p:bgPr>
    </p:bg>
    <p:spTree>
      <p:nvGrpSpPr>
        <p:cNvPr id="1" name="Shape 1563"/>
        <p:cNvGrpSpPr/>
        <p:nvPr/>
      </p:nvGrpSpPr>
      <p:grpSpPr>
        <a:xfrm>
          <a:off x="0" y="0"/>
          <a:ext cx="0" cy="0"/>
          <a:chOff x="0" y="0"/>
          <a:chExt cx="0" cy="0"/>
        </a:xfrm>
      </p:grpSpPr>
      <p:sp>
        <p:nvSpPr>
          <p:cNvPr id="1564" name="Google Shape;1564;p204"/>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565" name="Google Shape;1565;p204"/>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566" name="Google Shape;1566;p204"/>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cxnSp>
        <p:nvCxnSpPr>
          <p:cNvPr id="1567" name="Google Shape;1567;p204"/>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1568" name="Google Shape;1568;p204"/>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1569" name="Google Shape;1569;p20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570" name="Google Shape;1570;p20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571" name="Google Shape;1571;p204"/>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72" name="Google Shape;1572;p204"/>
          <p:cNvSpPr txBox="1">
            <a:spLocks noGrp="1"/>
          </p:cNvSpPr>
          <p:nvPr>
            <p:ph type="subTitle" idx="2"/>
          </p:nvPr>
        </p:nvSpPr>
        <p:spPr>
          <a:xfrm>
            <a:off x="726833"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73" name="Google Shape;1573;p204"/>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74" name="Google Shape;1574;p204"/>
          <p:cNvSpPr txBox="1">
            <a:spLocks noGrp="1"/>
          </p:cNvSpPr>
          <p:nvPr>
            <p:ph type="subTitle" idx="4"/>
          </p:nvPr>
        </p:nvSpPr>
        <p:spPr>
          <a:xfrm>
            <a:off x="4828032"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75" name="Google Shape;1575;p204"/>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76" name="Google Shape;1576;p204"/>
          <p:cNvSpPr txBox="1">
            <a:spLocks noGrp="1"/>
          </p:cNvSpPr>
          <p:nvPr>
            <p:ph type="subTitle" idx="6"/>
          </p:nvPr>
        </p:nvSpPr>
        <p:spPr>
          <a:xfrm>
            <a:off x="8924544" y="3462528"/>
            <a:ext cx="2460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77" name="Google Shape;1577;p204"/>
          <p:cNvSpPr txBox="1">
            <a:spLocks noGrp="1"/>
          </p:cNvSpPr>
          <p:nvPr>
            <p:ph type="subTitle" idx="7"/>
          </p:nvPr>
        </p:nvSpPr>
        <p:spPr>
          <a:xfrm>
            <a:off x="682833" y="2297651"/>
            <a:ext cx="13136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78" name="Google Shape;1578;p204"/>
          <p:cNvSpPr txBox="1">
            <a:spLocks noGrp="1"/>
          </p:cNvSpPr>
          <p:nvPr>
            <p:ph type="subTitle" idx="8"/>
          </p:nvPr>
        </p:nvSpPr>
        <p:spPr>
          <a:xfrm>
            <a:off x="4728133" y="2297651"/>
            <a:ext cx="13136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579" name="Google Shape;1579;p204"/>
          <p:cNvSpPr txBox="1">
            <a:spLocks noGrp="1"/>
          </p:cNvSpPr>
          <p:nvPr>
            <p:ph type="subTitle" idx="9"/>
          </p:nvPr>
        </p:nvSpPr>
        <p:spPr>
          <a:xfrm>
            <a:off x="8921333" y="2297651"/>
            <a:ext cx="13584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27568007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2. Table of Contents A1 Light Long">
  <p:cSld name="2. Table of Contents A1 Light Long">
    <p:bg>
      <p:bgPr>
        <a:solidFill>
          <a:schemeClr val="dk2"/>
        </a:solidFill>
        <a:effectLst/>
      </p:bgPr>
    </p:bg>
    <p:spTree>
      <p:nvGrpSpPr>
        <p:cNvPr id="1" name="Shape 1580"/>
        <p:cNvGrpSpPr/>
        <p:nvPr/>
      </p:nvGrpSpPr>
      <p:grpSpPr>
        <a:xfrm>
          <a:off x="0" y="0"/>
          <a:ext cx="0" cy="0"/>
          <a:chOff x="0" y="0"/>
          <a:chExt cx="0" cy="0"/>
        </a:xfrm>
      </p:grpSpPr>
      <p:sp>
        <p:nvSpPr>
          <p:cNvPr id="1581" name="Google Shape;1581;p205"/>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1582" name="Google Shape;1582;p205"/>
          <p:cNvSpPr txBox="1">
            <a:spLocks noGrp="1"/>
          </p:cNvSpPr>
          <p:nvPr>
            <p:ph type="subTitle" idx="1"/>
          </p:nvPr>
        </p:nvSpPr>
        <p:spPr>
          <a:xfrm>
            <a:off x="1167167" y="1295701"/>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83" name="Google Shape;1583;p20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584" name="Google Shape;1584;p205"/>
          <p:cNvSpPr txBox="1">
            <a:spLocks noGrp="1"/>
          </p:cNvSpPr>
          <p:nvPr>
            <p:ph type="subTitle" idx="2"/>
          </p:nvPr>
        </p:nvSpPr>
        <p:spPr>
          <a:xfrm>
            <a:off x="1167167" y="2083193"/>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85" name="Google Shape;1585;p205"/>
          <p:cNvSpPr txBox="1">
            <a:spLocks noGrp="1"/>
          </p:cNvSpPr>
          <p:nvPr>
            <p:ph type="subTitle" idx="3"/>
          </p:nvPr>
        </p:nvSpPr>
        <p:spPr>
          <a:xfrm>
            <a:off x="1167167" y="2870685"/>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86" name="Google Shape;1586;p205"/>
          <p:cNvSpPr txBox="1">
            <a:spLocks noGrp="1"/>
          </p:cNvSpPr>
          <p:nvPr>
            <p:ph type="subTitle" idx="4"/>
          </p:nvPr>
        </p:nvSpPr>
        <p:spPr>
          <a:xfrm>
            <a:off x="1167167" y="3658175"/>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87" name="Google Shape;1587;p205"/>
          <p:cNvSpPr txBox="1">
            <a:spLocks noGrp="1"/>
          </p:cNvSpPr>
          <p:nvPr>
            <p:ph type="subTitle" idx="5"/>
          </p:nvPr>
        </p:nvSpPr>
        <p:spPr>
          <a:xfrm>
            <a:off x="1167167" y="4445667"/>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88" name="Google Shape;1588;p205"/>
          <p:cNvSpPr txBox="1">
            <a:spLocks noGrp="1"/>
          </p:cNvSpPr>
          <p:nvPr>
            <p:ph type="subTitle" idx="6"/>
          </p:nvPr>
        </p:nvSpPr>
        <p:spPr>
          <a:xfrm>
            <a:off x="7082033" y="1295701"/>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89" name="Google Shape;1589;p205"/>
          <p:cNvSpPr txBox="1">
            <a:spLocks noGrp="1"/>
          </p:cNvSpPr>
          <p:nvPr>
            <p:ph type="subTitle" idx="7"/>
          </p:nvPr>
        </p:nvSpPr>
        <p:spPr>
          <a:xfrm>
            <a:off x="7082033" y="2083193"/>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90" name="Google Shape;1590;p205"/>
          <p:cNvSpPr txBox="1">
            <a:spLocks noGrp="1"/>
          </p:cNvSpPr>
          <p:nvPr>
            <p:ph type="subTitle" idx="8"/>
          </p:nvPr>
        </p:nvSpPr>
        <p:spPr>
          <a:xfrm>
            <a:off x="7082033" y="2870685"/>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91" name="Google Shape;1591;p205"/>
          <p:cNvSpPr txBox="1">
            <a:spLocks noGrp="1"/>
          </p:cNvSpPr>
          <p:nvPr>
            <p:ph type="subTitle" idx="9"/>
          </p:nvPr>
        </p:nvSpPr>
        <p:spPr>
          <a:xfrm>
            <a:off x="7082033" y="3658175"/>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592" name="Google Shape;1592;p205"/>
          <p:cNvSpPr txBox="1">
            <a:spLocks noGrp="1"/>
          </p:cNvSpPr>
          <p:nvPr>
            <p:ph type="subTitle" idx="13"/>
          </p:nvPr>
        </p:nvSpPr>
        <p:spPr>
          <a:xfrm>
            <a:off x="7082033" y="4445667"/>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1593" name="Google Shape;1593;p205"/>
          <p:cNvPicPr preferRelativeResize="0"/>
          <p:nvPr/>
        </p:nvPicPr>
        <p:blipFill rotWithShape="1">
          <a:blip r:embed="rId2">
            <a:alphaModFix/>
          </a:blip>
          <a:srcRect t="-1850" b="1849"/>
          <a:stretch/>
        </p:blipFill>
        <p:spPr>
          <a:xfrm>
            <a:off x="6592434" y="3471800"/>
            <a:ext cx="5597197" cy="3386200"/>
          </a:xfrm>
          <a:prstGeom prst="rect">
            <a:avLst/>
          </a:prstGeom>
          <a:noFill/>
          <a:ln>
            <a:noFill/>
          </a:ln>
        </p:spPr>
      </p:pic>
    </p:spTree>
    <p:extLst>
      <p:ext uri="{BB962C8B-B14F-4D97-AF65-F5344CB8AC3E}">
        <p14:creationId xmlns:p14="http://schemas.microsoft.com/office/powerpoint/2010/main" val="185423784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2. Table of Contents A3 Light Short">
  <p:cSld name="2. Table of Contents A3 Light Short">
    <p:bg>
      <p:bgPr>
        <a:solidFill>
          <a:schemeClr val="dk2"/>
        </a:solidFill>
        <a:effectLst/>
      </p:bgPr>
    </p:bg>
    <p:spTree>
      <p:nvGrpSpPr>
        <p:cNvPr id="1" name="Shape 1594"/>
        <p:cNvGrpSpPr/>
        <p:nvPr/>
      </p:nvGrpSpPr>
      <p:grpSpPr>
        <a:xfrm>
          <a:off x="0" y="0"/>
          <a:ext cx="0" cy="0"/>
          <a:chOff x="0" y="0"/>
          <a:chExt cx="0" cy="0"/>
        </a:xfrm>
      </p:grpSpPr>
      <p:sp>
        <p:nvSpPr>
          <p:cNvPr id="1595" name="Google Shape;1595;p206"/>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1596" name="Google Shape;1596;p206"/>
          <p:cNvSpPr txBox="1">
            <a:spLocks noGrp="1"/>
          </p:cNvSpPr>
          <p:nvPr>
            <p:ph type="subTitle" idx="1"/>
          </p:nvPr>
        </p:nvSpPr>
        <p:spPr>
          <a:xfrm>
            <a:off x="1167167" y="1246100"/>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sp>
        <p:nvSpPr>
          <p:cNvPr id="1597" name="Google Shape;1597;p20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598" name="Google Shape;1598;p206"/>
          <p:cNvSpPr txBox="1">
            <a:spLocks noGrp="1"/>
          </p:cNvSpPr>
          <p:nvPr>
            <p:ph type="subTitle" idx="2"/>
          </p:nvPr>
        </p:nvSpPr>
        <p:spPr>
          <a:xfrm>
            <a:off x="1167167" y="2101742"/>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sp>
        <p:nvSpPr>
          <p:cNvPr id="1599" name="Google Shape;1599;p206"/>
          <p:cNvSpPr txBox="1">
            <a:spLocks noGrp="1"/>
          </p:cNvSpPr>
          <p:nvPr>
            <p:ph type="subTitle" idx="3"/>
          </p:nvPr>
        </p:nvSpPr>
        <p:spPr>
          <a:xfrm>
            <a:off x="1167167" y="2957384"/>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sp>
        <p:nvSpPr>
          <p:cNvPr id="1600" name="Google Shape;1600;p206"/>
          <p:cNvSpPr txBox="1">
            <a:spLocks noGrp="1"/>
          </p:cNvSpPr>
          <p:nvPr>
            <p:ph type="subTitle" idx="4"/>
          </p:nvPr>
        </p:nvSpPr>
        <p:spPr>
          <a:xfrm>
            <a:off x="1167167" y="3813026"/>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sp>
        <p:nvSpPr>
          <p:cNvPr id="1601" name="Google Shape;1601;p206"/>
          <p:cNvSpPr txBox="1">
            <a:spLocks noGrp="1"/>
          </p:cNvSpPr>
          <p:nvPr>
            <p:ph type="subTitle" idx="5"/>
          </p:nvPr>
        </p:nvSpPr>
        <p:spPr>
          <a:xfrm>
            <a:off x="1167167" y="4668667"/>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pic>
        <p:nvPicPr>
          <p:cNvPr id="1602" name="Google Shape;1602;p206"/>
          <p:cNvPicPr preferRelativeResize="0"/>
          <p:nvPr/>
        </p:nvPicPr>
        <p:blipFill rotWithShape="1">
          <a:blip r:embed="rId2">
            <a:alphaModFix/>
          </a:blip>
          <a:srcRect t="-1850" b="1849"/>
          <a:stretch/>
        </p:blipFill>
        <p:spPr>
          <a:xfrm>
            <a:off x="6592434" y="3471800"/>
            <a:ext cx="5597197" cy="3386200"/>
          </a:xfrm>
          <a:prstGeom prst="rect">
            <a:avLst/>
          </a:prstGeom>
          <a:noFill/>
          <a:ln>
            <a:noFill/>
          </a:ln>
        </p:spPr>
      </p:pic>
    </p:spTree>
    <p:extLst>
      <p:ext uri="{BB962C8B-B14F-4D97-AF65-F5344CB8AC3E}">
        <p14:creationId xmlns:p14="http://schemas.microsoft.com/office/powerpoint/2010/main" val="16039585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03. Text Slide A | Standard">
  <p:cSld name="03. Text Slide A | Standard">
    <p:spTree>
      <p:nvGrpSpPr>
        <p:cNvPr id="1" name="Shape 1603"/>
        <p:cNvGrpSpPr/>
        <p:nvPr/>
      </p:nvGrpSpPr>
      <p:grpSpPr>
        <a:xfrm>
          <a:off x="0" y="0"/>
          <a:ext cx="0" cy="0"/>
          <a:chOff x="0" y="0"/>
          <a:chExt cx="0" cy="0"/>
        </a:xfrm>
      </p:grpSpPr>
      <p:sp>
        <p:nvSpPr>
          <p:cNvPr id="1604" name="Google Shape;1604;p20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05" name="Google Shape;1605;p20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06" name="Google Shape;1606;p207"/>
          <p:cNvSpPr txBox="1">
            <a:spLocks noGrp="1"/>
          </p:cNvSpPr>
          <p:nvPr>
            <p:ph type="body" idx="1"/>
          </p:nvPr>
        </p:nvSpPr>
        <p:spPr>
          <a:xfrm>
            <a:off x="734467" y="1341121"/>
            <a:ext cx="107336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Char char="●"/>
              <a:defRPr sz="1867"/>
            </a:lvl1pPr>
            <a:lvl2pPr marL="609630" lvl="1" indent="-211677" algn="l">
              <a:lnSpc>
                <a:spcPct val="150000"/>
              </a:lnSpc>
              <a:spcBef>
                <a:spcPts val="0"/>
              </a:spcBef>
              <a:spcAft>
                <a:spcPts val="0"/>
              </a:spcAft>
              <a:buSzPts val="1400"/>
              <a:buChar char="○"/>
              <a:defRPr/>
            </a:lvl2pPr>
            <a:lvl3pPr marL="914446" lvl="2" indent="-194743" algn="l">
              <a:lnSpc>
                <a:spcPct val="150000"/>
              </a:lnSpc>
              <a:spcBef>
                <a:spcPts val="0"/>
              </a:spcBef>
              <a:spcAft>
                <a:spcPts val="0"/>
              </a:spcAft>
              <a:buSzPts val="1000"/>
              <a:buChar char="■"/>
              <a:defRPr/>
            </a:lvl3pPr>
            <a:lvl4pPr marL="1219261" lvl="3" indent="-182042" algn="l">
              <a:lnSpc>
                <a:spcPct val="150000"/>
              </a:lnSpc>
              <a:spcBef>
                <a:spcPts val="0"/>
              </a:spcBef>
              <a:spcAft>
                <a:spcPts val="0"/>
              </a:spcAft>
              <a:buSzPts val="700"/>
              <a:buChar char="●"/>
              <a:defRPr/>
            </a:lvl4pPr>
            <a:lvl5pPr marL="1524076" lvl="4" indent="-182042" algn="l">
              <a:lnSpc>
                <a:spcPct val="150000"/>
              </a:lnSpc>
              <a:spcBef>
                <a:spcPts val="0"/>
              </a:spcBef>
              <a:spcAft>
                <a:spcPts val="0"/>
              </a:spcAft>
              <a:buSzPts val="700"/>
              <a:buChar char="○"/>
              <a:defRPr/>
            </a:lvl5pPr>
            <a:lvl6pPr marL="1828891" lvl="5" indent="-182042" algn="l">
              <a:lnSpc>
                <a:spcPct val="150000"/>
              </a:lnSpc>
              <a:spcBef>
                <a:spcPts val="0"/>
              </a:spcBef>
              <a:spcAft>
                <a:spcPts val="0"/>
              </a:spcAft>
              <a:buSzPts val="700"/>
              <a:buChar char="■"/>
              <a:defRPr/>
            </a:lvl6pPr>
            <a:lvl7pPr marL="2133707" lvl="6" indent="-182042" algn="l">
              <a:lnSpc>
                <a:spcPct val="150000"/>
              </a:lnSpc>
              <a:spcBef>
                <a:spcPts val="0"/>
              </a:spcBef>
              <a:spcAft>
                <a:spcPts val="0"/>
              </a:spcAft>
              <a:buSzPts val="700"/>
              <a:buChar char="●"/>
              <a:defRPr/>
            </a:lvl7pPr>
            <a:lvl8pPr marL="2438522" lvl="7" indent="-182042" algn="l">
              <a:lnSpc>
                <a:spcPct val="150000"/>
              </a:lnSpc>
              <a:spcBef>
                <a:spcPts val="0"/>
              </a:spcBef>
              <a:spcAft>
                <a:spcPts val="0"/>
              </a:spcAft>
              <a:buSzPts val="700"/>
              <a:buChar char="○"/>
              <a:defRPr/>
            </a:lvl8pPr>
            <a:lvl9pPr marL="2743337" lvl="8" indent="-182042" algn="l">
              <a:lnSpc>
                <a:spcPct val="150000"/>
              </a:lnSpc>
              <a:spcBef>
                <a:spcPts val="0"/>
              </a:spcBef>
              <a:spcAft>
                <a:spcPts val="0"/>
              </a:spcAft>
              <a:buSzPts val="700"/>
              <a:buChar char="■"/>
              <a:defRPr/>
            </a:lvl9pPr>
          </a:lstStyle>
          <a:p>
            <a:endParaRPr/>
          </a:p>
        </p:txBody>
      </p:sp>
    </p:spTree>
    <p:extLst>
      <p:ext uri="{BB962C8B-B14F-4D97-AF65-F5344CB8AC3E}">
        <p14:creationId xmlns:p14="http://schemas.microsoft.com/office/powerpoint/2010/main" val="18391565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11. Content Slide | Neutral BG">
  <p:cSld name="11. Content Slide | Neutral BG">
    <p:bg>
      <p:bgPr>
        <a:solidFill>
          <a:schemeClr val="dk2"/>
        </a:solidFill>
        <a:effectLst/>
      </p:bgPr>
    </p:bg>
    <p:spTree>
      <p:nvGrpSpPr>
        <p:cNvPr id="1" name="Shape 1607"/>
        <p:cNvGrpSpPr/>
        <p:nvPr/>
      </p:nvGrpSpPr>
      <p:grpSpPr>
        <a:xfrm>
          <a:off x="0" y="0"/>
          <a:ext cx="0" cy="0"/>
          <a:chOff x="0" y="0"/>
          <a:chExt cx="0" cy="0"/>
        </a:xfrm>
      </p:grpSpPr>
      <p:sp>
        <p:nvSpPr>
          <p:cNvPr id="1608" name="Google Shape;1608;p20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09" name="Google Shape;1609;p20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10" name="Google Shape;1610;p208"/>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10579621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11. Content Slide | White BG">
  <p:cSld name="11. Content Slide | White BG">
    <p:bg>
      <p:bgPr>
        <a:solidFill>
          <a:schemeClr val="lt1"/>
        </a:solidFill>
        <a:effectLst/>
      </p:bgPr>
    </p:bg>
    <p:spTree>
      <p:nvGrpSpPr>
        <p:cNvPr id="1" name="Shape 1611"/>
        <p:cNvGrpSpPr/>
        <p:nvPr/>
      </p:nvGrpSpPr>
      <p:grpSpPr>
        <a:xfrm>
          <a:off x="0" y="0"/>
          <a:ext cx="0" cy="0"/>
          <a:chOff x="0" y="0"/>
          <a:chExt cx="0" cy="0"/>
        </a:xfrm>
      </p:grpSpPr>
      <p:sp>
        <p:nvSpPr>
          <p:cNvPr id="1612" name="Google Shape;1612;p20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13" name="Google Shape;1613;p20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14" name="Google Shape;1614;p209"/>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46801346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11. Content Slide | White BG | Long Headline">
  <p:cSld name="11. Content Slide | White BG | Long Headline">
    <p:bg>
      <p:bgPr>
        <a:solidFill>
          <a:schemeClr val="lt1"/>
        </a:solidFill>
        <a:effectLst/>
      </p:bgPr>
    </p:bg>
    <p:spTree>
      <p:nvGrpSpPr>
        <p:cNvPr id="1" name="Shape 1615"/>
        <p:cNvGrpSpPr/>
        <p:nvPr/>
      </p:nvGrpSpPr>
      <p:grpSpPr>
        <a:xfrm>
          <a:off x="0" y="0"/>
          <a:ext cx="0" cy="0"/>
          <a:chOff x="0" y="0"/>
          <a:chExt cx="0" cy="0"/>
        </a:xfrm>
      </p:grpSpPr>
      <p:sp>
        <p:nvSpPr>
          <p:cNvPr id="1616" name="Google Shape;1616;p210"/>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17" name="Google Shape;1617;p21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18" name="Google Shape;1618;p210"/>
          <p:cNvSpPr txBox="1">
            <a:spLocks noGrp="1"/>
          </p:cNvSpPr>
          <p:nvPr>
            <p:ph type="subTitle" idx="1"/>
          </p:nvPr>
        </p:nvSpPr>
        <p:spPr>
          <a:xfrm>
            <a:off x="725800" y="1633728"/>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55961043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Single Line Header_Chart_no text">
    <p:spTree>
      <p:nvGrpSpPr>
        <p:cNvPr id="1" name=""/>
        <p:cNvGrpSpPr/>
        <p:nvPr/>
      </p:nvGrpSpPr>
      <p:grpSpPr>
        <a:xfrm>
          <a:off x="0" y="0"/>
          <a:ext cx="0" cy="0"/>
          <a:chOff x="0" y="0"/>
          <a:chExt cx="0" cy="0"/>
        </a:xfrm>
      </p:grpSpPr>
      <p:sp>
        <p:nvSpPr>
          <p:cNvPr id="3" name="Chart Placeholder 2"/>
          <p:cNvSpPr>
            <a:spLocks noGrp="1"/>
          </p:cNvSpPr>
          <p:nvPr>
            <p:ph type="chart" sz="quarter" idx="15"/>
          </p:nvPr>
        </p:nvSpPr>
        <p:spPr>
          <a:xfrm>
            <a:off x="817036" y="1598507"/>
            <a:ext cx="10765367" cy="4267200"/>
          </a:xfrm>
          <a:prstGeom prst="rect">
            <a:avLst/>
          </a:prstGeom>
        </p:spPr>
        <p:txBody>
          <a:bodyPr/>
          <a:lstStyle>
            <a:lvl1pPr marL="0" indent="0">
              <a:buNone/>
              <a:defRPr sz="1100" baseline="0">
                <a:solidFill>
                  <a:schemeClr val="bg1">
                    <a:lumMod val="50000"/>
                  </a:schemeClr>
                </a:solidFill>
              </a:defRPr>
            </a:lvl1pPr>
          </a:lstStyle>
          <a:p>
            <a:pPr lvl="0"/>
            <a:r>
              <a:rPr lang="en-US" noProof="0" dirty="0"/>
              <a:t>Click icon to add chart</a:t>
            </a:r>
          </a:p>
        </p:txBody>
      </p:sp>
      <p:sp>
        <p:nvSpPr>
          <p:cNvPr id="8" name="Title 1"/>
          <p:cNvSpPr>
            <a:spLocks noGrp="1"/>
          </p:cNvSpPr>
          <p:nvPr>
            <p:ph type="ctrTitle" hasCustomPrompt="1"/>
          </p:nvPr>
        </p:nvSpPr>
        <p:spPr>
          <a:xfrm>
            <a:off x="816451" y="426728"/>
            <a:ext cx="10765972" cy="697653"/>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p>
        </p:txBody>
      </p:sp>
      <p:sp>
        <p:nvSpPr>
          <p:cNvPr id="6" name="Footer Placeholder 4">
            <a:extLst>
              <a:ext uri="{FF2B5EF4-FFF2-40B4-BE49-F238E27FC236}">
                <a16:creationId xmlns:a16="http://schemas.microsoft.com/office/drawing/2014/main" id="{10884E27-17E7-E84C-90A0-560571D15451}"/>
              </a:ext>
            </a:extLst>
          </p:cNvPr>
          <p:cNvSpPr>
            <a:spLocks noGrp="1"/>
          </p:cNvSpPr>
          <p:nvPr>
            <p:ph type="ftr" sz="quarter" idx="3"/>
          </p:nvPr>
        </p:nvSpPr>
        <p:spPr>
          <a:xfrm>
            <a:off x="4038600" y="6335561"/>
            <a:ext cx="4114800" cy="275119"/>
          </a:xfrm>
          <a:prstGeom prst="rect">
            <a:avLst/>
          </a:prstGeom>
        </p:spPr>
        <p:txBody>
          <a:bodyPr vert="horz" lIns="91440" tIns="45720" rIns="91440" bIns="45720" rtlCol="0" anchor="ctr"/>
          <a:lstStyle>
            <a:lvl1pPr algn="ctr">
              <a:defRPr lang="en-US" sz="700" b="0" i="0" smtClean="0">
                <a:solidFill>
                  <a:srgbClr val="293C61"/>
                </a:solidFill>
                <a:effectLst/>
                <a:latin typeface="Arial" panose="020B0604020202020204" pitchFamily="34" charset="0"/>
                <a:cs typeface="Arial" panose="020B0604020202020204" pitchFamily="34" charset="0"/>
              </a:defRPr>
            </a:lvl1pPr>
          </a:lstStyle>
          <a:p>
            <a:endParaRPr lang="en-US" dirty="0"/>
          </a:p>
        </p:txBody>
      </p:sp>
      <p:sp>
        <p:nvSpPr>
          <p:cNvPr id="7"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321739635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11. Content Slide | Neutral BG | Long Headline">
  <p:cSld name="11. Content Slide | Neutral BG | Long Headline">
    <p:bg>
      <p:bgPr>
        <a:solidFill>
          <a:schemeClr val="dk2"/>
        </a:solidFill>
        <a:effectLst/>
      </p:bgPr>
    </p:bg>
    <p:spTree>
      <p:nvGrpSpPr>
        <p:cNvPr id="1" name="Shape 1619"/>
        <p:cNvGrpSpPr/>
        <p:nvPr/>
      </p:nvGrpSpPr>
      <p:grpSpPr>
        <a:xfrm>
          <a:off x="0" y="0"/>
          <a:ext cx="0" cy="0"/>
          <a:chOff x="0" y="0"/>
          <a:chExt cx="0" cy="0"/>
        </a:xfrm>
      </p:grpSpPr>
      <p:sp>
        <p:nvSpPr>
          <p:cNvPr id="1620" name="Google Shape;1620;p211"/>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21" name="Google Shape;1621;p21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22" name="Google Shape;1622;p211"/>
          <p:cNvSpPr txBox="1">
            <a:spLocks noGrp="1"/>
          </p:cNvSpPr>
          <p:nvPr>
            <p:ph type="subTitle" idx="1"/>
          </p:nvPr>
        </p:nvSpPr>
        <p:spPr>
          <a:xfrm>
            <a:off x="725800" y="1633728"/>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732037992"/>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11. Content Slide | Arrow Chart">
  <p:cSld name="11. Content Slide | Arrow Chart">
    <p:bg>
      <p:bgPr>
        <a:solidFill>
          <a:schemeClr val="lt1"/>
        </a:solidFill>
        <a:effectLst/>
      </p:bgPr>
    </p:bg>
    <p:spTree>
      <p:nvGrpSpPr>
        <p:cNvPr id="1" name="Shape 1623"/>
        <p:cNvGrpSpPr/>
        <p:nvPr/>
      </p:nvGrpSpPr>
      <p:grpSpPr>
        <a:xfrm>
          <a:off x="0" y="0"/>
          <a:ext cx="0" cy="0"/>
          <a:chOff x="0" y="0"/>
          <a:chExt cx="0" cy="0"/>
        </a:xfrm>
      </p:grpSpPr>
      <p:sp>
        <p:nvSpPr>
          <p:cNvPr id="1624" name="Google Shape;1624;p21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25" name="Google Shape;1625;p21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26" name="Google Shape;1626;p212"/>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627" name="Google Shape;1627;p212"/>
          <p:cNvSpPr/>
          <p:nvPr/>
        </p:nvSpPr>
        <p:spPr>
          <a:xfrm>
            <a:off x="7060633" y="2548128"/>
            <a:ext cx="4621200" cy="3052000"/>
          </a:xfrm>
          <a:prstGeom prst="homePlate">
            <a:avLst>
              <a:gd name="adj" fmla="val 23065"/>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1628" name="Google Shape;1628;p212"/>
          <p:cNvSpPr/>
          <p:nvPr/>
        </p:nvSpPr>
        <p:spPr>
          <a:xfrm>
            <a:off x="3244700" y="2548128"/>
            <a:ext cx="4814000" cy="3052000"/>
          </a:xfrm>
          <a:prstGeom prst="homePlate">
            <a:avLst>
              <a:gd name="adj" fmla="val 23065"/>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1629" name="Google Shape;1629;p212"/>
          <p:cNvSpPr/>
          <p:nvPr/>
        </p:nvSpPr>
        <p:spPr>
          <a:xfrm>
            <a:off x="726833" y="2548128"/>
            <a:ext cx="3349200" cy="3052000"/>
          </a:xfrm>
          <a:prstGeom prst="homePlate">
            <a:avLst>
              <a:gd name="adj" fmla="val 23065"/>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Tree>
    <p:extLst>
      <p:ext uri="{BB962C8B-B14F-4D97-AF65-F5344CB8AC3E}">
        <p14:creationId xmlns:p14="http://schemas.microsoft.com/office/powerpoint/2010/main" val="180785160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11. Content Slide | Box Chart">
  <p:cSld name="11. Content Slide | Box Chart">
    <p:bg>
      <p:bgPr>
        <a:solidFill>
          <a:schemeClr val="lt1"/>
        </a:solidFill>
        <a:effectLst/>
      </p:bgPr>
    </p:bg>
    <p:spTree>
      <p:nvGrpSpPr>
        <p:cNvPr id="1" name="Shape 1630"/>
        <p:cNvGrpSpPr/>
        <p:nvPr/>
      </p:nvGrpSpPr>
      <p:grpSpPr>
        <a:xfrm>
          <a:off x="0" y="0"/>
          <a:ext cx="0" cy="0"/>
          <a:chOff x="0" y="0"/>
          <a:chExt cx="0" cy="0"/>
        </a:xfrm>
      </p:grpSpPr>
      <p:sp>
        <p:nvSpPr>
          <p:cNvPr id="1631" name="Google Shape;1631;p21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32" name="Google Shape;1632;p21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33" name="Google Shape;1633;p213"/>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634" name="Google Shape;1634;p213"/>
          <p:cNvSpPr/>
          <p:nvPr/>
        </p:nvSpPr>
        <p:spPr>
          <a:xfrm>
            <a:off x="2221251" y="3420504"/>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35" name="Google Shape;1635;p213"/>
          <p:cNvSpPr/>
          <p:nvPr/>
        </p:nvSpPr>
        <p:spPr>
          <a:xfrm>
            <a:off x="726833" y="3420507"/>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36" name="Google Shape;1636;p213"/>
          <p:cNvSpPr/>
          <p:nvPr/>
        </p:nvSpPr>
        <p:spPr>
          <a:xfrm>
            <a:off x="2221288" y="4617908"/>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37" name="Google Shape;1637;p213"/>
          <p:cNvSpPr/>
          <p:nvPr/>
        </p:nvSpPr>
        <p:spPr>
          <a:xfrm>
            <a:off x="726833" y="4617913"/>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38" name="Google Shape;1638;p213"/>
          <p:cNvSpPr/>
          <p:nvPr/>
        </p:nvSpPr>
        <p:spPr>
          <a:xfrm>
            <a:off x="2221288" y="2223100"/>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39" name="Google Shape;1639;p213"/>
          <p:cNvSpPr/>
          <p:nvPr/>
        </p:nvSpPr>
        <p:spPr>
          <a:xfrm>
            <a:off x="726833" y="2223116"/>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40" name="Google Shape;1640;p213"/>
          <p:cNvSpPr txBox="1">
            <a:spLocks noGrp="1"/>
          </p:cNvSpPr>
          <p:nvPr>
            <p:ph type="subTitle" idx="2"/>
          </p:nvPr>
        </p:nvSpPr>
        <p:spPr>
          <a:xfrm>
            <a:off x="2438400" y="2537534"/>
            <a:ext cx="8778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641" name="Google Shape;1641;p213"/>
          <p:cNvSpPr txBox="1">
            <a:spLocks noGrp="1"/>
          </p:cNvSpPr>
          <p:nvPr>
            <p:ph type="subTitle" idx="3"/>
          </p:nvPr>
        </p:nvSpPr>
        <p:spPr>
          <a:xfrm>
            <a:off x="2438400" y="3756734"/>
            <a:ext cx="8778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642" name="Google Shape;1642;p213"/>
          <p:cNvSpPr txBox="1">
            <a:spLocks noGrp="1"/>
          </p:cNvSpPr>
          <p:nvPr>
            <p:ph type="subTitle" idx="4"/>
          </p:nvPr>
        </p:nvSpPr>
        <p:spPr>
          <a:xfrm>
            <a:off x="2438400" y="4975934"/>
            <a:ext cx="8778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63947762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11. Content Slide | Top Section Split">
  <p:cSld name="11. Content Slide | Top Section Split">
    <p:bg>
      <p:bgPr>
        <a:solidFill>
          <a:schemeClr val="lt1"/>
        </a:solidFill>
        <a:effectLst/>
      </p:bgPr>
    </p:bg>
    <p:spTree>
      <p:nvGrpSpPr>
        <p:cNvPr id="1" name="Shape 1643"/>
        <p:cNvGrpSpPr/>
        <p:nvPr/>
      </p:nvGrpSpPr>
      <p:grpSpPr>
        <a:xfrm>
          <a:off x="0" y="0"/>
          <a:ext cx="0" cy="0"/>
          <a:chOff x="0" y="0"/>
          <a:chExt cx="0" cy="0"/>
        </a:xfrm>
      </p:grpSpPr>
      <p:sp>
        <p:nvSpPr>
          <p:cNvPr id="1644" name="Google Shape;1644;p214"/>
          <p:cNvSpPr/>
          <p:nvPr/>
        </p:nvSpPr>
        <p:spPr>
          <a:xfrm>
            <a:off x="0" y="-12700"/>
            <a:ext cx="12192000" cy="2385200"/>
          </a:xfrm>
          <a:prstGeom prst="rect">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645" name="Google Shape;1645;p21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46" name="Google Shape;1646;p21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47" name="Google Shape;1647;p214"/>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78670430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11. Content Slide | 3 up chart">
  <p:cSld name="11. Content Slide | 3 up chart">
    <p:bg>
      <p:bgPr>
        <a:solidFill>
          <a:schemeClr val="lt1"/>
        </a:solidFill>
        <a:effectLst/>
      </p:bgPr>
    </p:bg>
    <p:spTree>
      <p:nvGrpSpPr>
        <p:cNvPr id="1" name="Shape 1648"/>
        <p:cNvGrpSpPr/>
        <p:nvPr/>
      </p:nvGrpSpPr>
      <p:grpSpPr>
        <a:xfrm>
          <a:off x="0" y="0"/>
          <a:ext cx="0" cy="0"/>
          <a:chOff x="0" y="0"/>
          <a:chExt cx="0" cy="0"/>
        </a:xfrm>
      </p:grpSpPr>
      <p:sp>
        <p:nvSpPr>
          <p:cNvPr id="1649" name="Google Shape;1649;p21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50" name="Google Shape;1650;p21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51" name="Google Shape;1651;p215"/>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cxnSp>
        <p:nvCxnSpPr>
          <p:cNvPr id="1652" name="Google Shape;1652;p215"/>
          <p:cNvCxnSpPr/>
          <p:nvPr/>
        </p:nvCxnSpPr>
        <p:spPr>
          <a:xfrm flipH="1">
            <a:off x="3703328" y="2520904"/>
            <a:ext cx="509600" cy="2877200"/>
          </a:xfrm>
          <a:prstGeom prst="straightConnector1">
            <a:avLst/>
          </a:prstGeom>
          <a:noFill/>
          <a:ln w="9525" cap="flat" cmpd="sng">
            <a:solidFill>
              <a:srgbClr val="D4D6EC"/>
            </a:solidFill>
            <a:prstDash val="solid"/>
            <a:round/>
            <a:headEnd type="none" w="sm" len="sm"/>
            <a:tailEnd type="none" w="sm" len="sm"/>
          </a:ln>
        </p:spPr>
      </p:cxnSp>
      <p:cxnSp>
        <p:nvCxnSpPr>
          <p:cNvPr id="1653" name="Google Shape;1653;p215"/>
          <p:cNvCxnSpPr/>
          <p:nvPr/>
        </p:nvCxnSpPr>
        <p:spPr>
          <a:xfrm flipH="1">
            <a:off x="7892228" y="2520904"/>
            <a:ext cx="509600" cy="2877200"/>
          </a:xfrm>
          <a:prstGeom prst="straightConnector1">
            <a:avLst/>
          </a:prstGeom>
          <a:noFill/>
          <a:ln w="9525" cap="flat" cmpd="sng">
            <a:solidFill>
              <a:srgbClr val="D4D6EC"/>
            </a:solidFill>
            <a:prstDash val="solid"/>
            <a:round/>
            <a:headEnd type="none" w="sm" len="sm"/>
            <a:tailEnd type="none" w="sm" len="sm"/>
          </a:ln>
        </p:spPr>
      </p:cxnSp>
    </p:spTree>
    <p:extLst>
      <p:ext uri="{BB962C8B-B14F-4D97-AF65-F5344CB8AC3E}">
        <p14:creationId xmlns:p14="http://schemas.microsoft.com/office/powerpoint/2010/main" val="212640808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matchingName="04. Split Slide A | Multi Purpose Text 1">
  <p:cSld name="04. Split Slide A | Multi Purpose Text 1">
    <p:bg>
      <p:bgPr>
        <a:solidFill>
          <a:schemeClr val="lt1"/>
        </a:solidFill>
        <a:effectLst/>
      </p:bgPr>
    </p:bg>
    <p:spTree>
      <p:nvGrpSpPr>
        <p:cNvPr id="1" name="Shape 1654"/>
        <p:cNvGrpSpPr/>
        <p:nvPr/>
      </p:nvGrpSpPr>
      <p:grpSpPr>
        <a:xfrm>
          <a:off x="0" y="0"/>
          <a:ext cx="0" cy="0"/>
          <a:chOff x="0" y="0"/>
          <a:chExt cx="0" cy="0"/>
        </a:xfrm>
      </p:grpSpPr>
      <p:sp>
        <p:nvSpPr>
          <p:cNvPr id="1655" name="Google Shape;1655;p21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656" name="Google Shape;1656;p216"/>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57" name="Google Shape;1657;p21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58" name="Google Shape;1658;p216"/>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1659" name="Google Shape;1659;p21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660" name="Google Shape;1660;p216"/>
          <p:cNvSpPr txBox="1">
            <a:spLocks noGrp="1"/>
          </p:cNvSpPr>
          <p:nvPr>
            <p:ph type="body" idx="2"/>
          </p:nvPr>
        </p:nvSpPr>
        <p:spPr>
          <a:xfrm>
            <a:off x="6340000" y="1037800"/>
            <a:ext cx="51252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Tree>
    <p:extLst>
      <p:ext uri="{BB962C8B-B14F-4D97-AF65-F5344CB8AC3E}">
        <p14:creationId xmlns:p14="http://schemas.microsoft.com/office/powerpoint/2010/main" val="297270586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04. Split Slide A | Multi Purpose Text 2">
  <p:cSld name="04. Split Slide A | Multi Purpose Text 2">
    <p:bg>
      <p:bgPr>
        <a:solidFill>
          <a:schemeClr val="lt2"/>
        </a:solidFill>
        <a:effectLst/>
      </p:bgPr>
    </p:bg>
    <p:spTree>
      <p:nvGrpSpPr>
        <p:cNvPr id="1" name="Shape 1661"/>
        <p:cNvGrpSpPr/>
        <p:nvPr/>
      </p:nvGrpSpPr>
      <p:grpSpPr>
        <a:xfrm>
          <a:off x="0" y="0"/>
          <a:ext cx="0" cy="0"/>
          <a:chOff x="0" y="0"/>
          <a:chExt cx="0" cy="0"/>
        </a:xfrm>
      </p:grpSpPr>
      <p:sp>
        <p:nvSpPr>
          <p:cNvPr id="1662" name="Google Shape;1662;p21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663" name="Google Shape;1663;p217"/>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64" name="Google Shape;1664;p21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65" name="Google Shape;1665;p217"/>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1666" name="Google Shape;1666;p21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667" name="Google Shape;1667;p217"/>
          <p:cNvSpPr txBox="1">
            <a:spLocks noGrp="1"/>
          </p:cNvSpPr>
          <p:nvPr>
            <p:ph type="body" idx="2"/>
          </p:nvPr>
        </p:nvSpPr>
        <p:spPr>
          <a:xfrm>
            <a:off x="6340000" y="1133857"/>
            <a:ext cx="51252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Tree>
    <p:extLst>
      <p:ext uri="{BB962C8B-B14F-4D97-AF65-F5344CB8AC3E}">
        <p14:creationId xmlns:p14="http://schemas.microsoft.com/office/powerpoint/2010/main" val="380801360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04. Split Slide A | Multi Purpose Text 2 | Cyan">
  <p:cSld name="04. Split Slide A | Multi Purpose Text 2 | Cyan">
    <p:bg>
      <p:bgPr>
        <a:solidFill>
          <a:schemeClr val="accent3"/>
        </a:solidFill>
        <a:effectLst/>
      </p:bgPr>
    </p:bg>
    <p:spTree>
      <p:nvGrpSpPr>
        <p:cNvPr id="1" name="Shape 1668"/>
        <p:cNvGrpSpPr/>
        <p:nvPr/>
      </p:nvGrpSpPr>
      <p:grpSpPr>
        <a:xfrm>
          <a:off x="0" y="0"/>
          <a:ext cx="0" cy="0"/>
          <a:chOff x="0" y="0"/>
          <a:chExt cx="0" cy="0"/>
        </a:xfrm>
      </p:grpSpPr>
      <p:sp>
        <p:nvSpPr>
          <p:cNvPr id="1669" name="Google Shape;1669;p21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670" name="Google Shape;1670;p218"/>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71" name="Google Shape;1671;p21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72" name="Google Shape;1672;p218"/>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1673" name="Google Shape;1673;p21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674" name="Google Shape;1674;p218"/>
          <p:cNvSpPr txBox="1">
            <a:spLocks noGrp="1"/>
          </p:cNvSpPr>
          <p:nvPr>
            <p:ph type="body" idx="2"/>
          </p:nvPr>
        </p:nvSpPr>
        <p:spPr>
          <a:xfrm>
            <a:off x="6340000" y="1133857"/>
            <a:ext cx="51252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Tree>
    <p:extLst>
      <p:ext uri="{BB962C8B-B14F-4D97-AF65-F5344CB8AC3E}">
        <p14:creationId xmlns:p14="http://schemas.microsoft.com/office/powerpoint/2010/main" val="64420028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04. Split Slide A | Multi Purpose Text 2 | Blue">
  <p:cSld name="04. Split Slide A | Multi Purpose Text 2 | Blue">
    <p:bg>
      <p:bgPr>
        <a:solidFill>
          <a:schemeClr val="accent6"/>
        </a:solidFill>
        <a:effectLst/>
      </p:bgPr>
    </p:bg>
    <p:spTree>
      <p:nvGrpSpPr>
        <p:cNvPr id="1" name="Shape 1675"/>
        <p:cNvGrpSpPr/>
        <p:nvPr/>
      </p:nvGrpSpPr>
      <p:grpSpPr>
        <a:xfrm>
          <a:off x="0" y="0"/>
          <a:ext cx="0" cy="0"/>
          <a:chOff x="0" y="0"/>
          <a:chExt cx="0" cy="0"/>
        </a:xfrm>
      </p:grpSpPr>
      <p:sp>
        <p:nvSpPr>
          <p:cNvPr id="1676" name="Google Shape;1676;p21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677" name="Google Shape;1677;p219"/>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1678" name="Google Shape;1678;p21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79" name="Google Shape;1679;p219"/>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pic>
        <p:nvPicPr>
          <p:cNvPr id="1680" name="Google Shape;1680;p21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681" name="Google Shape;1681;p219"/>
          <p:cNvSpPr txBox="1">
            <a:spLocks noGrp="1"/>
          </p:cNvSpPr>
          <p:nvPr>
            <p:ph type="body" idx="2"/>
          </p:nvPr>
        </p:nvSpPr>
        <p:spPr>
          <a:xfrm>
            <a:off x="6340000" y="1133857"/>
            <a:ext cx="51252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Tree>
    <p:extLst>
      <p:ext uri="{BB962C8B-B14F-4D97-AF65-F5344CB8AC3E}">
        <p14:creationId xmlns:p14="http://schemas.microsoft.com/office/powerpoint/2010/main" val="31511015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04. Split Slide A | Multi Purpose Text 2 | Deep magenta">
  <p:cSld name="04. Split Slide A | Multi Purpose Text 2 | Deep magenta">
    <p:bg>
      <p:bgPr>
        <a:solidFill>
          <a:srgbClr val="32062C"/>
        </a:solidFill>
        <a:effectLst/>
      </p:bgPr>
    </p:bg>
    <p:spTree>
      <p:nvGrpSpPr>
        <p:cNvPr id="1" name="Shape 1682"/>
        <p:cNvGrpSpPr/>
        <p:nvPr/>
      </p:nvGrpSpPr>
      <p:grpSpPr>
        <a:xfrm>
          <a:off x="0" y="0"/>
          <a:ext cx="0" cy="0"/>
          <a:chOff x="0" y="0"/>
          <a:chExt cx="0" cy="0"/>
        </a:xfrm>
      </p:grpSpPr>
      <p:sp>
        <p:nvSpPr>
          <p:cNvPr id="1683" name="Google Shape;1683;p22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684" name="Google Shape;1684;p220"/>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1685" name="Google Shape;1685;p22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86" name="Google Shape;1686;p220"/>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pic>
        <p:nvPicPr>
          <p:cNvPr id="1687" name="Google Shape;1687;p22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688" name="Google Shape;1688;p220"/>
          <p:cNvSpPr txBox="1">
            <a:spLocks noGrp="1"/>
          </p:cNvSpPr>
          <p:nvPr>
            <p:ph type="body" idx="2"/>
          </p:nvPr>
        </p:nvSpPr>
        <p:spPr>
          <a:xfrm>
            <a:off x="6340000" y="1133857"/>
            <a:ext cx="51252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Tree>
    <p:extLst>
      <p:ext uri="{BB962C8B-B14F-4D97-AF65-F5344CB8AC3E}">
        <p14:creationId xmlns:p14="http://schemas.microsoft.com/office/powerpoint/2010/main" val="277648343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Double Line Header_Chart_no text">
    <p:spTree>
      <p:nvGrpSpPr>
        <p:cNvPr id="1" name=""/>
        <p:cNvGrpSpPr/>
        <p:nvPr/>
      </p:nvGrpSpPr>
      <p:grpSpPr>
        <a:xfrm>
          <a:off x="0" y="0"/>
          <a:ext cx="0" cy="0"/>
          <a:chOff x="0" y="0"/>
          <a:chExt cx="0" cy="0"/>
        </a:xfrm>
      </p:grpSpPr>
      <p:sp>
        <p:nvSpPr>
          <p:cNvPr id="3" name="Chart Placeholder 2"/>
          <p:cNvSpPr>
            <a:spLocks noGrp="1"/>
          </p:cNvSpPr>
          <p:nvPr>
            <p:ph type="chart" sz="quarter" idx="15"/>
          </p:nvPr>
        </p:nvSpPr>
        <p:spPr>
          <a:xfrm>
            <a:off x="817036" y="1910081"/>
            <a:ext cx="10765367" cy="3955627"/>
          </a:xfrm>
          <a:prstGeom prst="rect">
            <a:avLst/>
          </a:prstGeom>
        </p:spPr>
        <p:txBody>
          <a:bodyPr/>
          <a:lstStyle>
            <a:lvl1pPr marL="0" indent="0">
              <a:buNone/>
              <a:defRPr sz="1100" baseline="0">
                <a:solidFill>
                  <a:schemeClr val="bg1">
                    <a:lumMod val="50000"/>
                  </a:schemeClr>
                </a:solidFill>
              </a:defRPr>
            </a:lvl1pPr>
          </a:lstStyle>
          <a:p>
            <a:pPr lvl="0"/>
            <a:r>
              <a:rPr lang="en-US" noProof="0" dirty="0"/>
              <a:t>Click icon to add chart</a:t>
            </a:r>
          </a:p>
        </p:txBody>
      </p:sp>
      <p:sp>
        <p:nvSpPr>
          <p:cNvPr id="6"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7" name="Footer Placeholder 4">
            <a:extLst>
              <a:ext uri="{FF2B5EF4-FFF2-40B4-BE49-F238E27FC236}">
                <a16:creationId xmlns:a16="http://schemas.microsoft.com/office/drawing/2014/main" id="{10884E27-17E7-E84C-90A0-560571D15451}"/>
              </a:ext>
            </a:extLst>
          </p:cNvPr>
          <p:cNvSpPr>
            <a:spLocks noGrp="1"/>
          </p:cNvSpPr>
          <p:nvPr>
            <p:ph type="ftr" sz="quarter" idx="3"/>
          </p:nvPr>
        </p:nvSpPr>
        <p:spPr>
          <a:xfrm>
            <a:off x="4038600" y="6335561"/>
            <a:ext cx="4114800" cy="275119"/>
          </a:xfrm>
          <a:prstGeom prst="rect">
            <a:avLst/>
          </a:prstGeom>
        </p:spPr>
        <p:txBody>
          <a:bodyPr vert="horz" lIns="91440" tIns="45720" rIns="91440" bIns="45720" rtlCol="0" anchor="ctr"/>
          <a:lstStyle>
            <a:lvl1pPr algn="ctr">
              <a:defRPr lang="en-US" sz="700" b="0" i="0" smtClean="0">
                <a:solidFill>
                  <a:srgbClr val="293C61"/>
                </a:solidFill>
                <a:effectLst/>
                <a:latin typeface="Arial" panose="020B0604020202020204" pitchFamily="34" charset="0"/>
                <a:cs typeface="Arial" panose="020B0604020202020204" pitchFamily="34" charset="0"/>
              </a:defRPr>
            </a:lvl1pPr>
          </a:lstStyle>
          <a:p>
            <a:endParaRPr lang="en-US" dirty="0"/>
          </a:p>
        </p:txBody>
      </p:sp>
      <p:sp>
        <p:nvSpPr>
          <p:cNvPr id="8"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398664576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05. Numbers and Stats List | Data | Neutral">
  <p:cSld name="05. Numbers and Stats List | Data | Neutral">
    <p:bg>
      <p:bgPr>
        <a:solidFill>
          <a:schemeClr val="lt1"/>
        </a:solidFill>
        <a:effectLst/>
      </p:bgPr>
    </p:bg>
    <p:spTree>
      <p:nvGrpSpPr>
        <p:cNvPr id="1" name="Shape 1689"/>
        <p:cNvGrpSpPr/>
        <p:nvPr/>
      </p:nvGrpSpPr>
      <p:grpSpPr>
        <a:xfrm>
          <a:off x="0" y="0"/>
          <a:ext cx="0" cy="0"/>
          <a:chOff x="0" y="0"/>
          <a:chExt cx="0" cy="0"/>
        </a:xfrm>
      </p:grpSpPr>
      <p:sp>
        <p:nvSpPr>
          <p:cNvPr id="1690" name="Google Shape;1690;p22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691" name="Google Shape;1691;p221"/>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692" name="Google Shape;1692;p22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693" name="Google Shape;1693;p221"/>
          <p:cNvSpPr txBox="1">
            <a:spLocks noGrp="1"/>
          </p:cNvSpPr>
          <p:nvPr>
            <p:ph type="subTitle" idx="1"/>
          </p:nvPr>
        </p:nvSpPr>
        <p:spPr>
          <a:xfrm>
            <a:off x="726833" y="2962667"/>
            <a:ext cx="342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1694" name="Google Shape;1694;p22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695" name="Google Shape;1695;p221"/>
          <p:cNvSpPr txBox="1">
            <a:spLocks noGrp="1"/>
          </p:cNvSpPr>
          <p:nvPr>
            <p:ph type="subTitle" idx="2"/>
          </p:nvPr>
        </p:nvSpPr>
        <p:spPr>
          <a:xfrm>
            <a:off x="7251367" y="19263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696" name="Google Shape;1696;p221"/>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697" name="Google Shape;1697;p221"/>
          <p:cNvSpPr txBox="1">
            <a:spLocks noGrp="1"/>
          </p:cNvSpPr>
          <p:nvPr>
            <p:ph type="subTitle" idx="4"/>
          </p:nvPr>
        </p:nvSpPr>
        <p:spPr>
          <a:xfrm>
            <a:off x="7251367" y="307238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698" name="Google Shape;1698;p221"/>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699" name="Google Shape;1699;p221"/>
          <p:cNvSpPr txBox="1">
            <a:spLocks noGrp="1"/>
          </p:cNvSpPr>
          <p:nvPr>
            <p:ph type="subTitle" idx="6"/>
          </p:nvPr>
        </p:nvSpPr>
        <p:spPr>
          <a:xfrm>
            <a:off x="7251367" y="42184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700" name="Google Shape;1700;p221"/>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36274494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05. Numbers and Stats List | Data | Purple">
  <p:cSld name="05. Numbers and Stats List | Data | Purple">
    <p:bg>
      <p:bgPr>
        <a:solidFill>
          <a:schemeClr val="lt1"/>
        </a:solidFill>
        <a:effectLst/>
      </p:bgPr>
    </p:bg>
    <p:spTree>
      <p:nvGrpSpPr>
        <p:cNvPr id="1" name="Shape 1701"/>
        <p:cNvGrpSpPr/>
        <p:nvPr/>
      </p:nvGrpSpPr>
      <p:grpSpPr>
        <a:xfrm>
          <a:off x="0" y="0"/>
          <a:ext cx="0" cy="0"/>
          <a:chOff x="0" y="0"/>
          <a:chExt cx="0" cy="0"/>
        </a:xfrm>
      </p:grpSpPr>
      <p:sp>
        <p:nvSpPr>
          <p:cNvPr id="1702" name="Google Shape;1702;p22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03" name="Google Shape;1703;p222"/>
          <p:cNvSpPr txBox="1">
            <a:spLocks noGrp="1"/>
          </p:cNvSpPr>
          <p:nvPr>
            <p:ph type="title"/>
          </p:nvPr>
        </p:nvSpPr>
        <p:spPr>
          <a:xfrm>
            <a:off x="726833" y="2436333"/>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704" name="Google Shape;1704;p22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705" name="Google Shape;1705;p222"/>
          <p:cNvSpPr txBox="1">
            <a:spLocks noGrp="1"/>
          </p:cNvSpPr>
          <p:nvPr>
            <p:ph type="subTitle" idx="1"/>
          </p:nvPr>
        </p:nvSpPr>
        <p:spPr>
          <a:xfrm>
            <a:off x="726833" y="296266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1706" name="Google Shape;1706;p22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707" name="Google Shape;1707;p222"/>
          <p:cNvSpPr txBox="1">
            <a:spLocks noGrp="1"/>
          </p:cNvSpPr>
          <p:nvPr>
            <p:ph type="subTitle" idx="2"/>
          </p:nvPr>
        </p:nvSpPr>
        <p:spPr>
          <a:xfrm>
            <a:off x="7251367" y="19263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0"/>
              </a:spcBef>
              <a:spcAft>
                <a:spcPts val="0"/>
              </a:spcAft>
              <a:buClr>
                <a:schemeClr val="lt1"/>
              </a:buClr>
              <a:buSzPts val="1000"/>
              <a:buNone/>
              <a:defRPr sz="1333">
                <a:solidFill>
                  <a:schemeClr val="lt1"/>
                </a:solidFill>
              </a:defRPr>
            </a:lvl2pPr>
            <a:lvl3pPr lvl="2" algn="l">
              <a:lnSpc>
                <a:spcPct val="115000"/>
              </a:lnSpc>
              <a:spcBef>
                <a:spcPts val="0"/>
              </a:spcBef>
              <a:spcAft>
                <a:spcPts val="0"/>
              </a:spcAft>
              <a:buClr>
                <a:schemeClr val="lt1"/>
              </a:buClr>
              <a:buSzPts val="1000"/>
              <a:buNone/>
              <a:defRPr>
                <a:solidFill>
                  <a:schemeClr val="lt1"/>
                </a:solidFill>
              </a:defRPr>
            </a:lvl3pPr>
            <a:lvl4pPr lvl="3" algn="l">
              <a:lnSpc>
                <a:spcPct val="115000"/>
              </a:lnSpc>
              <a:spcBef>
                <a:spcPts val="0"/>
              </a:spcBef>
              <a:spcAft>
                <a:spcPts val="0"/>
              </a:spcAft>
              <a:buClr>
                <a:schemeClr val="lt1"/>
              </a:buClr>
              <a:buSzPts val="1000"/>
              <a:buNone/>
              <a:defRPr sz="1333">
                <a:solidFill>
                  <a:schemeClr val="lt1"/>
                </a:solidFill>
              </a:defRPr>
            </a:lvl4pPr>
            <a:lvl5pPr lvl="4" algn="l">
              <a:lnSpc>
                <a:spcPct val="115000"/>
              </a:lnSpc>
              <a:spcBef>
                <a:spcPts val="0"/>
              </a:spcBef>
              <a:spcAft>
                <a:spcPts val="0"/>
              </a:spcAft>
              <a:buClr>
                <a:schemeClr val="lt1"/>
              </a:buClr>
              <a:buSzPts val="1000"/>
              <a:buNone/>
              <a:defRPr sz="1333">
                <a:solidFill>
                  <a:schemeClr val="lt1"/>
                </a:solidFill>
              </a:defRPr>
            </a:lvl5pPr>
            <a:lvl6pPr lvl="5" algn="l">
              <a:lnSpc>
                <a:spcPct val="115000"/>
              </a:lnSpc>
              <a:spcBef>
                <a:spcPts val="0"/>
              </a:spcBef>
              <a:spcAft>
                <a:spcPts val="0"/>
              </a:spcAft>
              <a:buClr>
                <a:schemeClr val="lt1"/>
              </a:buClr>
              <a:buSzPts val="1000"/>
              <a:buNone/>
              <a:defRPr sz="1333">
                <a:solidFill>
                  <a:schemeClr val="lt1"/>
                </a:solidFill>
              </a:defRPr>
            </a:lvl6pPr>
            <a:lvl7pPr lvl="6" algn="l">
              <a:lnSpc>
                <a:spcPct val="115000"/>
              </a:lnSpc>
              <a:spcBef>
                <a:spcPts val="0"/>
              </a:spcBef>
              <a:spcAft>
                <a:spcPts val="0"/>
              </a:spcAft>
              <a:buClr>
                <a:schemeClr val="lt1"/>
              </a:buClr>
              <a:buSzPts val="1000"/>
              <a:buNone/>
              <a:defRPr sz="1333">
                <a:solidFill>
                  <a:schemeClr val="lt1"/>
                </a:solidFill>
              </a:defRPr>
            </a:lvl7pPr>
            <a:lvl8pPr lvl="7" algn="l">
              <a:lnSpc>
                <a:spcPct val="115000"/>
              </a:lnSpc>
              <a:spcBef>
                <a:spcPts val="0"/>
              </a:spcBef>
              <a:spcAft>
                <a:spcPts val="0"/>
              </a:spcAft>
              <a:buClr>
                <a:schemeClr val="lt1"/>
              </a:buClr>
              <a:buSzPts val="1000"/>
              <a:buNone/>
              <a:defRPr sz="1333">
                <a:solidFill>
                  <a:schemeClr val="lt1"/>
                </a:solidFill>
              </a:defRPr>
            </a:lvl8pPr>
            <a:lvl9pPr lvl="8" algn="l">
              <a:lnSpc>
                <a:spcPct val="115000"/>
              </a:lnSpc>
              <a:spcBef>
                <a:spcPts val="0"/>
              </a:spcBef>
              <a:spcAft>
                <a:spcPts val="0"/>
              </a:spcAft>
              <a:buClr>
                <a:schemeClr val="lt1"/>
              </a:buClr>
              <a:buSzPts val="1000"/>
              <a:buNone/>
              <a:defRPr sz="1333">
                <a:solidFill>
                  <a:schemeClr val="lt1"/>
                </a:solidFill>
              </a:defRPr>
            </a:lvl9pPr>
          </a:lstStyle>
          <a:p>
            <a:endParaRPr/>
          </a:p>
        </p:txBody>
      </p:sp>
      <p:sp>
        <p:nvSpPr>
          <p:cNvPr id="1708" name="Google Shape;1708;p222"/>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lt1"/>
              </a:buClr>
              <a:buSzPts val="3000"/>
              <a:buNone/>
              <a:defRPr sz="4000">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sp>
        <p:nvSpPr>
          <p:cNvPr id="1709" name="Google Shape;1709;p222"/>
          <p:cNvSpPr txBox="1">
            <a:spLocks noGrp="1"/>
          </p:cNvSpPr>
          <p:nvPr>
            <p:ph type="subTitle" idx="4"/>
          </p:nvPr>
        </p:nvSpPr>
        <p:spPr>
          <a:xfrm>
            <a:off x="7251367" y="307238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0"/>
              </a:spcBef>
              <a:spcAft>
                <a:spcPts val="0"/>
              </a:spcAft>
              <a:buClr>
                <a:schemeClr val="lt1"/>
              </a:buClr>
              <a:buSzPts val="1000"/>
              <a:buNone/>
              <a:defRPr sz="1333">
                <a:solidFill>
                  <a:schemeClr val="lt1"/>
                </a:solidFill>
              </a:defRPr>
            </a:lvl2pPr>
            <a:lvl3pPr lvl="2" algn="l">
              <a:lnSpc>
                <a:spcPct val="115000"/>
              </a:lnSpc>
              <a:spcBef>
                <a:spcPts val="0"/>
              </a:spcBef>
              <a:spcAft>
                <a:spcPts val="0"/>
              </a:spcAft>
              <a:buClr>
                <a:schemeClr val="lt1"/>
              </a:buClr>
              <a:buSzPts val="1000"/>
              <a:buNone/>
              <a:defRPr>
                <a:solidFill>
                  <a:schemeClr val="lt1"/>
                </a:solidFill>
              </a:defRPr>
            </a:lvl3pPr>
            <a:lvl4pPr lvl="3" algn="l">
              <a:lnSpc>
                <a:spcPct val="115000"/>
              </a:lnSpc>
              <a:spcBef>
                <a:spcPts val="0"/>
              </a:spcBef>
              <a:spcAft>
                <a:spcPts val="0"/>
              </a:spcAft>
              <a:buClr>
                <a:schemeClr val="lt1"/>
              </a:buClr>
              <a:buSzPts val="1000"/>
              <a:buNone/>
              <a:defRPr sz="1333">
                <a:solidFill>
                  <a:schemeClr val="lt1"/>
                </a:solidFill>
              </a:defRPr>
            </a:lvl4pPr>
            <a:lvl5pPr lvl="4" algn="l">
              <a:lnSpc>
                <a:spcPct val="115000"/>
              </a:lnSpc>
              <a:spcBef>
                <a:spcPts val="0"/>
              </a:spcBef>
              <a:spcAft>
                <a:spcPts val="0"/>
              </a:spcAft>
              <a:buClr>
                <a:schemeClr val="lt1"/>
              </a:buClr>
              <a:buSzPts val="1000"/>
              <a:buNone/>
              <a:defRPr sz="1333">
                <a:solidFill>
                  <a:schemeClr val="lt1"/>
                </a:solidFill>
              </a:defRPr>
            </a:lvl5pPr>
            <a:lvl6pPr lvl="5" algn="l">
              <a:lnSpc>
                <a:spcPct val="115000"/>
              </a:lnSpc>
              <a:spcBef>
                <a:spcPts val="0"/>
              </a:spcBef>
              <a:spcAft>
                <a:spcPts val="0"/>
              </a:spcAft>
              <a:buClr>
                <a:schemeClr val="lt1"/>
              </a:buClr>
              <a:buSzPts val="1000"/>
              <a:buNone/>
              <a:defRPr sz="1333">
                <a:solidFill>
                  <a:schemeClr val="lt1"/>
                </a:solidFill>
              </a:defRPr>
            </a:lvl6pPr>
            <a:lvl7pPr lvl="6" algn="l">
              <a:lnSpc>
                <a:spcPct val="115000"/>
              </a:lnSpc>
              <a:spcBef>
                <a:spcPts val="0"/>
              </a:spcBef>
              <a:spcAft>
                <a:spcPts val="0"/>
              </a:spcAft>
              <a:buClr>
                <a:schemeClr val="lt1"/>
              </a:buClr>
              <a:buSzPts val="1000"/>
              <a:buNone/>
              <a:defRPr sz="1333">
                <a:solidFill>
                  <a:schemeClr val="lt1"/>
                </a:solidFill>
              </a:defRPr>
            </a:lvl7pPr>
            <a:lvl8pPr lvl="7" algn="l">
              <a:lnSpc>
                <a:spcPct val="115000"/>
              </a:lnSpc>
              <a:spcBef>
                <a:spcPts val="0"/>
              </a:spcBef>
              <a:spcAft>
                <a:spcPts val="0"/>
              </a:spcAft>
              <a:buClr>
                <a:schemeClr val="lt1"/>
              </a:buClr>
              <a:buSzPts val="1000"/>
              <a:buNone/>
              <a:defRPr sz="1333">
                <a:solidFill>
                  <a:schemeClr val="lt1"/>
                </a:solidFill>
              </a:defRPr>
            </a:lvl8pPr>
            <a:lvl9pPr lvl="8" algn="l">
              <a:lnSpc>
                <a:spcPct val="115000"/>
              </a:lnSpc>
              <a:spcBef>
                <a:spcPts val="0"/>
              </a:spcBef>
              <a:spcAft>
                <a:spcPts val="0"/>
              </a:spcAft>
              <a:buClr>
                <a:schemeClr val="lt1"/>
              </a:buClr>
              <a:buSzPts val="1000"/>
              <a:buNone/>
              <a:defRPr sz="1333">
                <a:solidFill>
                  <a:schemeClr val="lt1"/>
                </a:solidFill>
              </a:defRPr>
            </a:lvl9pPr>
          </a:lstStyle>
          <a:p>
            <a:endParaRPr/>
          </a:p>
        </p:txBody>
      </p:sp>
      <p:sp>
        <p:nvSpPr>
          <p:cNvPr id="1710" name="Google Shape;1710;p222"/>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lt1"/>
              </a:buClr>
              <a:buSzPts val="3000"/>
              <a:buNone/>
              <a:defRPr sz="4000">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sp>
        <p:nvSpPr>
          <p:cNvPr id="1711" name="Google Shape;1711;p222"/>
          <p:cNvSpPr txBox="1">
            <a:spLocks noGrp="1"/>
          </p:cNvSpPr>
          <p:nvPr>
            <p:ph type="subTitle" idx="6"/>
          </p:nvPr>
        </p:nvSpPr>
        <p:spPr>
          <a:xfrm>
            <a:off x="7251367" y="42184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0"/>
              </a:spcBef>
              <a:spcAft>
                <a:spcPts val="0"/>
              </a:spcAft>
              <a:buClr>
                <a:schemeClr val="lt1"/>
              </a:buClr>
              <a:buSzPts val="1000"/>
              <a:buNone/>
              <a:defRPr sz="1333">
                <a:solidFill>
                  <a:schemeClr val="lt1"/>
                </a:solidFill>
              </a:defRPr>
            </a:lvl2pPr>
            <a:lvl3pPr lvl="2" algn="l">
              <a:lnSpc>
                <a:spcPct val="115000"/>
              </a:lnSpc>
              <a:spcBef>
                <a:spcPts val="0"/>
              </a:spcBef>
              <a:spcAft>
                <a:spcPts val="0"/>
              </a:spcAft>
              <a:buClr>
                <a:schemeClr val="lt1"/>
              </a:buClr>
              <a:buSzPts val="1000"/>
              <a:buNone/>
              <a:defRPr>
                <a:solidFill>
                  <a:schemeClr val="lt1"/>
                </a:solidFill>
              </a:defRPr>
            </a:lvl3pPr>
            <a:lvl4pPr lvl="3" algn="l">
              <a:lnSpc>
                <a:spcPct val="115000"/>
              </a:lnSpc>
              <a:spcBef>
                <a:spcPts val="0"/>
              </a:spcBef>
              <a:spcAft>
                <a:spcPts val="0"/>
              </a:spcAft>
              <a:buClr>
                <a:schemeClr val="lt1"/>
              </a:buClr>
              <a:buSzPts val="1000"/>
              <a:buNone/>
              <a:defRPr sz="1333">
                <a:solidFill>
                  <a:schemeClr val="lt1"/>
                </a:solidFill>
              </a:defRPr>
            </a:lvl4pPr>
            <a:lvl5pPr lvl="4" algn="l">
              <a:lnSpc>
                <a:spcPct val="115000"/>
              </a:lnSpc>
              <a:spcBef>
                <a:spcPts val="0"/>
              </a:spcBef>
              <a:spcAft>
                <a:spcPts val="0"/>
              </a:spcAft>
              <a:buClr>
                <a:schemeClr val="lt1"/>
              </a:buClr>
              <a:buSzPts val="1000"/>
              <a:buNone/>
              <a:defRPr sz="1333">
                <a:solidFill>
                  <a:schemeClr val="lt1"/>
                </a:solidFill>
              </a:defRPr>
            </a:lvl5pPr>
            <a:lvl6pPr lvl="5" algn="l">
              <a:lnSpc>
                <a:spcPct val="115000"/>
              </a:lnSpc>
              <a:spcBef>
                <a:spcPts val="0"/>
              </a:spcBef>
              <a:spcAft>
                <a:spcPts val="0"/>
              </a:spcAft>
              <a:buClr>
                <a:schemeClr val="lt1"/>
              </a:buClr>
              <a:buSzPts val="1000"/>
              <a:buNone/>
              <a:defRPr sz="1333">
                <a:solidFill>
                  <a:schemeClr val="lt1"/>
                </a:solidFill>
              </a:defRPr>
            </a:lvl6pPr>
            <a:lvl7pPr lvl="6" algn="l">
              <a:lnSpc>
                <a:spcPct val="115000"/>
              </a:lnSpc>
              <a:spcBef>
                <a:spcPts val="0"/>
              </a:spcBef>
              <a:spcAft>
                <a:spcPts val="0"/>
              </a:spcAft>
              <a:buClr>
                <a:schemeClr val="lt1"/>
              </a:buClr>
              <a:buSzPts val="1000"/>
              <a:buNone/>
              <a:defRPr sz="1333">
                <a:solidFill>
                  <a:schemeClr val="lt1"/>
                </a:solidFill>
              </a:defRPr>
            </a:lvl7pPr>
            <a:lvl8pPr lvl="7" algn="l">
              <a:lnSpc>
                <a:spcPct val="115000"/>
              </a:lnSpc>
              <a:spcBef>
                <a:spcPts val="0"/>
              </a:spcBef>
              <a:spcAft>
                <a:spcPts val="0"/>
              </a:spcAft>
              <a:buClr>
                <a:schemeClr val="lt1"/>
              </a:buClr>
              <a:buSzPts val="1000"/>
              <a:buNone/>
              <a:defRPr sz="1333">
                <a:solidFill>
                  <a:schemeClr val="lt1"/>
                </a:solidFill>
              </a:defRPr>
            </a:lvl8pPr>
            <a:lvl9pPr lvl="8" algn="l">
              <a:lnSpc>
                <a:spcPct val="115000"/>
              </a:lnSpc>
              <a:spcBef>
                <a:spcPts val="0"/>
              </a:spcBef>
              <a:spcAft>
                <a:spcPts val="0"/>
              </a:spcAft>
              <a:buClr>
                <a:schemeClr val="lt1"/>
              </a:buClr>
              <a:buSzPts val="1000"/>
              <a:buNone/>
              <a:defRPr sz="1333">
                <a:solidFill>
                  <a:schemeClr val="lt1"/>
                </a:solidFill>
              </a:defRPr>
            </a:lvl9pPr>
          </a:lstStyle>
          <a:p>
            <a:endParaRPr/>
          </a:p>
        </p:txBody>
      </p:sp>
      <p:sp>
        <p:nvSpPr>
          <p:cNvPr id="1712" name="Google Shape;1712;p222"/>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lt1"/>
              </a:buClr>
              <a:buSzPts val="3000"/>
              <a:buNone/>
              <a:defRPr sz="4000">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pic>
        <p:nvPicPr>
          <p:cNvPr id="1713" name="Google Shape;1713;p222"/>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35310458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05. Numbers and Stats List | Data | Nori">
  <p:cSld name="05. Numbers and Stats List | Data | Nori">
    <p:bg>
      <p:bgPr>
        <a:solidFill>
          <a:schemeClr val="lt1"/>
        </a:solidFill>
        <a:effectLst/>
      </p:bgPr>
    </p:bg>
    <p:spTree>
      <p:nvGrpSpPr>
        <p:cNvPr id="1" name="Shape 1714"/>
        <p:cNvGrpSpPr/>
        <p:nvPr/>
      </p:nvGrpSpPr>
      <p:grpSpPr>
        <a:xfrm>
          <a:off x="0" y="0"/>
          <a:ext cx="0" cy="0"/>
          <a:chOff x="0" y="0"/>
          <a:chExt cx="0" cy="0"/>
        </a:xfrm>
      </p:grpSpPr>
      <p:sp>
        <p:nvSpPr>
          <p:cNvPr id="1715" name="Google Shape;1715;p22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16" name="Google Shape;1716;p223"/>
          <p:cNvSpPr txBox="1">
            <a:spLocks noGrp="1"/>
          </p:cNvSpPr>
          <p:nvPr>
            <p:ph type="title"/>
          </p:nvPr>
        </p:nvSpPr>
        <p:spPr>
          <a:xfrm>
            <a:off x="726833" y="2436333"/>
            <a:ext cx="353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717" name="Google Shape;1717;p22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718" name="Google Shape;1718;p223"/>
          <p:cNvSpPr txBox="1">
            <a:spLocks noGrp="1"/>
          </p:cNvSpPr>
          <p:nvPr>
            <p:ph type="subTitle" idx="1"/>
          </p:nvPr>
        </p:nvSpPr>
        <p:spPr>
          <a:xfrm>
            <a:off x="726833" y="2962667"/>
            <a:ext cx="3535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1719" name="Google Shape;1719;p22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720" name="Google Shape;1720;p223"/>
          <p:cNvSpPr txBox="1">
            <a:spLocks noGrp="1"/>
          </p:cNvSpPr>
          <p:nvPr>
            <p:ph type="subTitle" idx="2"/>
          </p:nvPr>
        </p:nvSpPr>
        <p:spPr>
          <a:xfrm>
            <a:off x="7251367" y="19263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15000"/>
              </a:lnSpc>
              <a:spcBef>
                <a:spcPts val="0"/>
              </a:spcBef>
              <a:spcAft>
                <a:spcPts val="0"/>
              </a:spcAft>
              <a:buClr>
                <a:schemeClr val="accent1"/>
              </a:buClr>
              <a:buSzPts val="1000"/>
              <a:buNone/>
              <a:defRPr sz="1333">
                <a:solidFill>
                  <a:schemeClr val="accent1"/>
                </a:solidFill>
              </a:defRPr>
            </a:lvl2pPr>
            <a:lvl3pPr lvl="2" algn="l">
              <a:lnSpc>
                <a:spcPct val="115000"/>
              </a:lnSpc>
              <a:spcBef>
                <a:spcPts val="0"/>
              </a:spcBef>
              <a:spcAft>
                <a:spcPts val="0"/>
              </a:spcAft>
              <a:buClr>
                <a:schemeClr val="accent1"/>
              </a:buClr>
              <a:buSzPts val="1000"/>
              <a:buNone/>
              <a:defRPr>
                <a:solidFill>
                  <a:schemeClr val="accent1"/>
                </a:solidFill>
              </a:defRPr>
            </a:lvl3pPr>
            <a:lvl4pPr lvl="3" algn="l">
              <a:lnSpc>
                <a:spcPct val="115000"/>
              </a:lnSpc>
              <a:spcBef>
                <a:spcPts val="0"/>
              </a:spcBef>
              <a:spcAft>
                <a:spcPts val="0"/>
              </a:spcAft>
              <a:buClr>
                <a:schemeClr val="accent1"/>
              </a:buClr>
              <a:buSzPts val="1000"/>
              <a:buNone/>
              <a:defRPr sz="1333">
                <a:solidFill>
                  <a:schemeClr val="accent1"/>
                </a:solidFill>
              </a:defRPr>
            </a:lvl4pPr>
            <a:lvl5pPr lvl="4" algn="l">
              <a:lnSpc>
                <a:spcPct val="115000"/>
              </a:lnSpc>
              <a:spcBef>
                <a:spcPts val="0"/>
              </a:spcBef>
              <a:spcAft>
                <a:spcPts val="0"/>
              </a:spcAft>
              <a:buClr>
                <a:schemeClr val="accent1"/>
              </a:buClr>
              <a:buSzPts val="1000"/>
              <a:buNone/>
              <a:defRPr sz="1333">
                <a:solidFill>
                  <a:schemeClr val="accent1"/>
                </a:solidFill>
              </a:defRPr>
            </a:lvl5pPr>
            <a:lvl6pPr lvl="5" algn="l">
              <a:lnSpc>
                <a:spcPct val="115000"/>
              </a:lnSpc>
              <a:spcBef>
                <a:spcPts val="0"/>
              </a:spcBef>
              <a:spcAft>
                <a:spcPts val="0"/>
              </a:spcAft>
              <a:buClr>
                <a:schemeClr val="accent1"/>
              </a:buClr>
              <a:buSzPts val="1000"/>
              <a:buNone/>
              <a:defRPr sz="1333">
                <a:solidFill>
                  <a:schemeClr val="accent1"/>
                </a:solidFill>
              </a:defRPr>
            </a:lvl6pPr>
            <a:lvl7pPr lvl="6" algn="l">
              <a:lnSpc>
                <a:spcPct val="115000"/>
              </a:lnSpc>
              <a:spcBef>
                <a:spcPts val="0"/>
              </a:spcBef>
              <a:spcAft>
                <a:spcPts val="0"/>
              </a:spcAft>
              <a:buClr>
                <a:schemeClr val="accent1"/>
              </a:buClr>
              <a:buSzPts val="1000"/>
              <a:buNone/>
              <a:defRPr sz="1333">
                <a:solidFill>
                  <a:schemeClr val="accent1"/>
                </a:solidFill>
              </a:defRPr>
            </a:lvl7pPr>
            <a:lvl8pPr lvl="7" algn="l">
              <a:lnSpc>
                <a:spcPct val="115000"/>
              </a:lnSpc>
              <a:spcBef>
                <a:spcPts val="0"/>
              </a:spcBef>
              <a:spcAft>
                <a:spcPts val="0"/>
              </a:spcAft>
              <a:buClr>
                <a:schemeClr val="accent1"/>
              </a:buClr>
              <a:buSzPts val="1000"/>
              <a:buNone/>
              <a:defRPr sz="1333">
                <a:solidFill>
                  <a:schemeClr val="accent1"/>
                </a:solidFill>
              </a:defRPr>
            </a:lvl8pPr>
            <a:lvl9pPr lvl="8" algn="l">
              <a:lnSpc>
                <a:spcPct val="115000"/>
              </a:lnSpc>
              <a:spcBef>
                <a:spcPts val="0"/>
              </a:spcBef>
              <a:spcAft>
                <a:spcPts val="0"/>
              </a:spcAft>
              <a:buClr>
                <a:schemeClr val="accent1"/>
              </a:buClr>
              <a:buSzPts val="1000"/>
              <a:buNone/>
              <a:defRPr sz="1333">
                <a:solidFill>
                  <a:schemeClr val="accent1"/>
                </a:solidFill>
              </a:defRPr>
            </a:lvl9pPr>
          </a:lstStyle>
          <a:p>
            <a:endParaRPr/>
          </a:p>
        </p:txBody>
      </p:sp>
      <p:sp>
        <p:nvSpPr>
          <p:cNvPr id="1721" name="Google Shape;1721;p223"/>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accent1"/>
              </a:buClr>
              <a:buSzPts val="3000"/>
              <a:buNone/>
              <a:defRPr sz="4000">
                <a:solidFill>
                  <a:schemeClr val="accent1"/>
                </a:solidFill>
              </a:defRPr>
            </a:lvl1pPr>
            <a:lvl2pPr lvl="1" algn="l">
              <a:lnSpc>
                <a:spcPct val="150000"/>
              </a:lnSpc>
              <a:spcBef>
                <a:spcPts val="0"/>
              </a:spcBef>
              <a:spcAft>
                <a:spcPts val="0"/>
              </a:spcAft>
              <a:buClr>
                <a:schemeClr val="accent1"/>
              </a:buClr>
              <a:buSzPts val="1000"/>
              <a:buNone/>
              <a:defRPr sz="1333">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1000"/>
              <a:buNone/>
              <a:defRPr sz="1333">
                <a:solidFill>
                  <a:schemeClr val="accent1"/>
                </a:solidFill>
              </a:defRPr>
            </a:lvl4pPr>
            <a:lvl5pPr lvl="4" algn="l">
              <a:lnSpc>
                <a:spcPct val="150000"/>
              </a:lnSpc>
              <a:spcBef>
                <a:spcPts val="0"/>
              </a:spcBef>
              <a:spcAft>
                <a:spcPts val="0"/>
              </a:spcAft>
              <a:buClr>
                <a:schemeClr val="accent1"/>
              </a:buClr>
              <a:buSzPts val="1000"/>
              <a:buNone/>
              <a:defRPr sz="1333">
                <a:solidFill>
                  <a:schemeClr val="accent1"/>
                </a:solidFill>
              </a:defRPr>
            </a:lvl5pPr>
            <a:lvl6pPr lvl="5" algn="l">
              <a:lnSpc>
                <a:spcPct val="150000"/>
              </a:lnSpc>
              <a:spcBef>
                <a:spcPts val="0"/>
              </a:spcBef>
              <a:spcAft>
                <a:spcPts val="0"/>
              </a:spcAft>
              <a:buClr>
                <a:schemeClr val="accent1"/>
              </a:buClr>
              <a:buSzPts val="1000"/>
              <a:buNone/>
              <a:defRPr sz="1333">
                <a:solidFill>
                  <a:schemeClr val="accent1"/>
                </a:solidFill>
              </a:defRPr>
            </a:lvl6pPr>
            <a:lvl7pPr lvl="6" algn="l">
              <a:lnSpc>
                <a:spcPct val="150000"/>
              </a:lnSpc>
              <a:spcBef>
                <a:spcPts val="0"/>
              </a:spcBef>
              <a:spcAft>
                <a:spcPts val="0"/>
              </a:spcAft>
              <a:buClr>
                <a:schemeClr val="accent1"/>
              </a:buClr>
              <a:buSzPts val="1000"/>
              <a:buNone/>
              <a:defRPr sz="1333">
                <a:solidFill>
                  <a:schemeClr val="accent1"/>
                </a:solidFill>
              </a:defRPr>
            </a:lvl7pPr>
            <a:lvl8pPr lvl="7" algn="l">
              <a:lnSpc>
                <a:spcPct val="150000"/>
              </a:lnSpc>
              <a:spcBef>
                <a:spcPts val="0"/>
              </a:spcBef>
              <a:spcAft>
                <a:spcPts val="0"/>
              </a:spcAft>
              <a:buClr>
                <a:schemeClr val="accent1"/>
              </a:buClr>
              <a:buSzPts val="1000"/>
              <a:buNone/>
              <a:defRPr sz="1333">
                <a:solidFill>
                  <a:schemeClr val="accent1"/>
                </a:solidFill>
              </a:defRPr>
            </a:lvl8pPr>
            <a:lvl9pPr lvl="8" algn="l">
              <a:lnSpc>
                <a:spcPct val="150000"/>
              </a:lnSpc>
              <a:spcBef>
                <a:spcPts val="0"/>
              </a:spcBef>
              <a:spcAft>
                <a:spcPts val="0"/>
              </a:spcAft>
              <a:buClr>
                <a:schemeClr val="accent1"/>
              </a:buClr>
              <a:buSzPts val="1000"/>
              <a:buNone/>
              <a:defRPr sz="1333">
                <a:solidFill>
                  <a:schemeClr val="accent1"/>
                </a:solidFill>
              </a:defRPr>
            </a:lvl9pPr>
          </a:lstStyle>
          <a:p>
            <a:endParaRPr/>
          </a:p>
        </p:txBody>
      </p:sp>
      <p:sp>
        <p:nvSpPr>
          <p:cNvPr id="1722" name="Google Shape;1722;p223"/>
          <p:cNvSpPr txBox="1">
            <a:spLocks noGrp="1"/>
          </p:cNvSpPr>
          <p:nvPr>
            <p:ph type="subTitle" idx="4"/>
          </p:nvPr>
        </p:nvSpPr>
        <p:spPr>
          <a:xfrm>
            <a:off x="7251367" y="307238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15000"/>
              </a:lnSpc>
              <a:spcBef>
                <a:spcPts val="0"/>
              </a:spcBef>
              <a:spcAft>
                <a:spcPts val="0"/>
              </a:spcAft>
              <a:buClr>
                <a:schemeClr val="accent1"/>
              </a:buClr>
              <a:buSzPts val="1000"/>
              <a:buNone/>
              <a:defRPr sz="1333">
                <a:solidFill>
                  <a:schemeClr val="accent1"/>
                </a:solidFill>
              </a:defRPr>
            </a:lvl2pPr>
            <a:lvl3pPr lvl="2" algn="l">
              <a:lnSpc>
                <a:spcPct val="115000"/>
              </a:lnSpc>
              <a:spcBef>
                <a:spcPts val="0"/>
              </a:spcBef>
              <a:spcAft>
                <a:spcPts val="0"/>
              </a:spcAft>
              <a:buClr>
                <a:schemeClr val="accent1"/>
              </a:buClr>
              <a:buSzPts val="1000"/>
              <a:buNone/>
              <a:defRPr>
                <a:solidFill>
                  <a:schemeClr val="accent1"/>
                </a:solidFill>
              </a:defRPr>
            </a:lvl3pPr>
            <a:lvl4pPr lvl="3" algn="l">
              <a:lnSpc>
                <a:spcPct val="115000"/>
              </a:lnSpc>
              <a:spcBef>
                <a:spcPts val="0"/>
              </a:spcBef>
              <a:spcAft>
                <a:spcPts val="0"/>
              </a:spcAft>
              <a:buClr>
                <a:schemeClr val="accent1"/>
              </a:buClr>
              <a:buSzPts val="1000"/>
              <a:buNone/>
              <a:defRPr sz="1333">
                <a:solidFill>
                  <a:schemeClr val="accent1"/>
                </a:solidFill>
              </a:defRPr>
            </a:lvl4pPr>
            <a:lvl5pPr lvl="4" algn="l">
              <a:lnSpc>
                <a:spcPct val="115000"/>
              </a:lnSpc>
              <a:spcBef>
                <a:spcPts val="0"/>
              </a:spcBef>
              <a:spcAft>
                <a:spcPts val="0"/>
              </a:spcAft>
              <a:buClr>
                <a:schemeClr val="accent1"/>
              </a:buClr>
              <a:buSzPts val="1000"/>
              <a:buNone/>
              <a:defRPr sz="1333">
                <a:solidFill>
                  <a:schemeClr val="accent1"/>
                </a:solidFill>
              </a:defRPr>
            </a:lvl5pPr>
            <a:lvl6pPr lvl="5" algn="l">
              <a:lnSpc>
                <a:spcPct val="115000"/>
              </a:lnSpc>
              <a:spcBef>
                <a:spcPts val="0"/>
              </a:spcBef>
              <a:spcAft>
                <a:spcPts val="0"/>
              </a:spcAft>
              <a:buClr>
                <a:schemeClr val="accent1"/>
              </a:buClr>
              <a:buSzPts val="1000"/>
              <a:buNone/>
              <a:defRPr sz="1333">
                <a:solidFill>
                  <a:schemeClr val="accent1"/>
                </a:solidFill>
              </a:defRPr>
            </a:lvl6pPr>
            <a:lvl7pPr lvl="6" algn="l">
              <a:lnSpc>
                <a:spcPct val="115000"/>
              </a:lnSpc>
              <a:spcBef>
                <a:spcPts val="0"/>
              </a:spcBef>
              <a:spcAft>
                <a:spcPts val="0"/>
              </a:spcAft>
              <a:buClr>
                <a:schemeClr val="accent1"/>
              </a:buClr>
              <a:buSzPts val="1000"/>
              <a:buNone/>
              <a:defRPr sz="1333">
                <a:solidFill>
                  <a:schemeClr val="accent1"/>
                </a:solidFill>
              </a:defRPr>
            </a:lvl7pPr>
            <a:lvl8pPr lvl="7" algn="l">
              <a:lnSpc>
                <a:spcPct val="115000"/>
              </a:lnSpc>
              <a:spcBef>
                <a:spcPts val="0"/>
              </a:spcBef>
              <a:spcAft>
                <a:spcPts val="0"/>
              </a:spcAft>
              <a:buClr>
                <a:schemeClr val="accent1"/>
              </a:buClr>
              <a:buSzPts val="1000"/>
              <a:buNone/>
              <a:defRPr sz="1333">
                <a:solidFill>
                  <a:schemeClr val="accent1"/>
                </a:solidFill>
              </a:defRPr>
            </a:lvl8pPr>
            <a:lvl9pPr lvl="8" algn="l">
              <a:lnSpc>
                <a:spcPct val="115000"/>
              </a:lnSpc>
              <a:spcBef>
                <a:spcPts val="0"/>
              </a:spcBef>
              <a:spcAft>
                <a:spcPts val="0"/>
              </a:spcAft>
              <a:buClr>
                <a:schemeClr val="accent1"/>
              </a:buClr>
              <a:buSzPts val="1000"/>
              <a:buNone/>
              <a:defRPr sz="1333">
                <a:solidFill>
                  <a:schemeClr val="accent1"/>
                </a:solidFill>
              </a:defRPr>
            </a:lvl9pPr>
          </a:lstStyle>
          <a:p>
            <a:endParaRPr/>
          </a:p>
        </p:txBody>
      </p:sp>
      <p:sp>
        <p:nvSpPr>
          <p:cNvPr id="1723" name="Google Shape;1723;p223"/>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accent1"/>
              </a:buClr>
              <a:buSzPts val="3000"/>
              <a:buNone/>
              <a:defRPr sz="4000">
                <a:solidFill>
                  <a:schemeClr val="accent1"/>
                </a:solidFill>
              </a:defRPr>
            </a:lvl1pPr>
            <a:lvl2pPr lvl="1" algn="l">
              <a:lnSpc>
                <a:spcPct val="150000"/>
              </a:lnSpc>
              <a:spcBef>
                <a:spcPts val="0"/>
              </a:spcBef>
              <a:spcAft>
                <a:spcPts val="0"/>
              </a:spcAft>
              <a:buClr>
                <a:schemeClr val="accent1"/>
              </a:buClr>
              <a:buSzPts val="1000"/>
              <a:buNone/>
              <a:defRPr sz="1333">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1000"/>
              <a:buNone/>
              <a:defRPr sz="1333">
                <a:solidFill>
                  <a:schemeClr val="accent1"/>
                </a:solidFill>
              </a:defRPr>
            </a:lvl4pPr>
            <a:lvl5pPr lvl="4" algn="l">
              <a:lnSpc>
                <a:spcPct val="150000"/>
              </a:lnSpc>
              <a:spcBef>
                <a:spcPts val="0"/>
              </a:spcBef>
              <a:spcAft>
                <a:spcPts val="0"/>
              </a:spcAft>
              <a:buClr>
                <a:schemeClr val="accent1"/>
              </a:buClr>
              <a:buSzPts val="1000"/>
              <a:buNone/>
              <a:defRPr sz="1333">
                <a:solidFill>
                  <a:schemeClr val="accent1"/>
                </a:solidFill>
              </a:defRPr>
            </a:lvl5pPr>
            <a:lvl6pPr lvl="5" algn="l">
              <a:lnSpc>
                <a:spcPct val="150000"/>
              </a:lnSpc>
              <a:spcBef>
                <a:spcPts val="0"/>
              </a:spcBef>
              <a:spcAft>
                <a:spcPts val="0"/>
              </a:spcAft>
              <a:buClr>
                <a:schemeClr val="accent1"/>
              </a:buClr>
              <a:buSzPts val="1000"/>
              <a:buNone/>
              <a:defRPr sz="1333">
                <a:solidFill>
                  <a:schemeClr val="accent1"/>
                </a:solidFill>
              </a:defRPr>
            </a:lvl6pPr>
            <a:lvl7pPr lvl="6" algn="l">
              <a:lnSpc>
                <a:spcPct val="150000"/>
              </a:lnSpc>
              <a:spcBef>
                <a:spcPts val="0"/>
              </a:spcBef>
              <a:spcAft>
                <a:spcPts val="0"/>
              </a:spcAft>
              <a:buClr>
                <a:schemeClr val="accent1"/>
              </a:buClr>
              <a:buSzPts val="1000"/>
              <a:buNone/>
              <a:defRPr sz="1333">
                <a:solidFill>
                  <a:schemeClr val="accent1"/>
                </a:solidFill>
              </a:defRPr>
            </a:lvl7pPr>
            <a:lvl8pPr lvl="7" algn="l">
              <a:lnSpc>
                <a:spcPct val="150000"/>
              </a:lnSpc>
              <a:spcBef>
                <a:spcPts val="0"/>
              </a:spcBef>
              <a:spcAft>
                <a:spcPts val="0"/>
              </a:spcAft>
              <a:buClr>
                <a:schemeClr val="accent1"/>
              </a:buClr>
              <a:buSzPts val="1000"/>
              <a:buNone/>
              <a:defRPr sz="1333">
                <a:solidFill>
                  <a:schemeClr val="accent1"/>
                </a:solidFill>
              </a:defRPr>
            </a:lvl8pPr>
            <a:lvl9pPr lvl="8" algn="l">
              <a:lnSpc>
                <a:spcPct val="150000"/>
              </a:lnSpc>
              <a:spcBef>
                <a:spcPts val="0"/>
              </a:spcBef>
              <a:spcAft>
                <a:spcPts val="0"/>
              </a:spcAft>
              <a:buClr>
                <a:schemeClr val="accent1"/>
              </a:buClr>
              <a:buSzPts val="1000"/>
              <a:buNone/>
              <a:defRPr sz="1333">
                <a:solidFill>
                  <a:schemeClr val="accent1"/>
                </a:solidFill>
              </a:defRPr>
            </a:lvl9pPr>
          </a:lstStyle>
          <a:p>
            <a:endParaRPr/>
          </a:p>
        </p:txBody>
      </p:sp>
      <p:sp>
        <p:nvSpPr>
          <p:cNvPr id="1724" name="Google Shape;1724;p223"/>
          <p:cNvSpPr txBox="1">
            <a:spLocks noGrp="1"/>
          </p:cNvSpPr>
          <p:nvPr>
            <p:ph type="subTitle" idx="6"/>
          </p:nvPr>
        </p:nvSpPr>
        <p:spPr>
          <a:xfrm>
            <a:off x="7251367" y="42184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15000"/>
              </a:lnSpc>
              <a:spcBef>
                <a:spcPts val="0"/>
              </a:spcBef>
              <a:spcAft>
                <a:spcPts val="0"/>
              </a:spcAft>
              <a:buClr>
                <a:schemeClr val="accent1"/>
              </a:buClr>
              <a:buSzPts val="1000"/>
              <a:buNone/>
              <a:defRPr sz="1333">
                <a:solidFill>
                  <a:schemeClr val="accent1"/>
                </a:solidFill>
              </a:defRPr>
            </a:lvl2pPr>
            <a:lvl3pPr lvl="2" algn="l">
              <a:lnSpc>
                <a:spcPct val="115000"/>
              </a:lnSpc>
              <a:spcBef>
                <a:spcPts val="0"/>
              </a:spcBef>
              <a:spcAft>
                <a:spcPts val="0"/>
              </a:spcAft>
              <a:buClr>
                <a:schemeClr val="accent1"/>
              </a:buClr>
              <a:buSzPts val="1000"/>
              <a:buNone/>
              <a:defRPr>
                <a:solidFill>
                  <a:schemeClr val="accent1"/>
                </a:solidFill>
              </a:defRPr>
            </a:lvl3pPr>
            <a:lvl4pPr lvl="3" algn="l">
              <a:lnSpc>
                <a:spcPct val="115000"/>
              </a:lnSpc>
              <a:spcBef>
                <a:spcPts val="0"/>
              </a:spcBef>
              <a:spcAft>
                <a:spcPts val="0"/>
              </a:spcAft>
              <a:buClr>
                <a:schemeClr val="accent1"/>
              </a:buClr>
              <a:buSzPts val="1000"/>
              <a:buNone/>
              <a:defRPr sz="1333">
                <a:solidFill>
                  <a:schemeClr val="accent1"/>
                </a:solidFill>
              </a:defRPr>
            </a:lvl4pPr>
            <a:lvl5pPr lvl="4" algn="l">
              <a:lnSpc>
                <a:spcPct val="115000"/>
              </a:lnSpc>
              <a:spcBef>
                <a:spcPts val="0"/>
              </a:spcBef>
              <a:spcAft>
                <a:spcPts val="0"/>
              </a:spcAft>
              <a:buClr>
                <a:schemeClr val="accent1"/>
              </a:buClr>
              <a:buSzPts val="1000"/>
              <a:buNone/>
              <a:defRPr sz="1333">
                <a:solidFill>
                  <a:schemeClr val="accent1"/>
                </a:solidFill>
              </a:defRPr>
            </a:lvl5pPr>
            <a:lvl6pPr lvl="5" algn="l">
              <a:lnSpc>
                <a:spcPct val="115000"/>
              </a:lnSpc>
              <a:spcBef>
                <a:spcPts val="0"/>
              </a:spcBef>
              <a:spcAft>
                <a:spcPts val="0"/>
              </a:spcAft>
              <a:buClr>
                <a:schemeClr val="accent1"/>
              </a:buClr>
              <a:buSzPts val="1000"/>
              <a:buNone/>
              <a:defRPr sz="1333">
                <a:solidFill>
                  <a:schemeClr val="accent1"/>
                </a:solidFill>
              </a:defRPr>
            </a:lvl6pPr>
            <a:lvl7pPr lvl="6" algn="l">
              <a:lnSpc>
                <a:spcPct val="115000"/>
              </a:lnSpc>
              <a:spcBef>
                <a:spcPts val="0"/>
              </a:spcBef>
              <a:spcAft>
                <a:spcPts val="0"/>
              </a:spcAft>
              <a:buClr>
                <a:schemeClr val="accent1"/>
              </a:buClr>
              <a:buSzPts val="1000"/>
              <a:buNone/>
              <a:defRPr sz="1333">
                <a:solidFill>
                  <a:schemeClr val="accent1"/>
                </a:solidFill>
              </a:defRPr>
            </a:lvl7pPr>
            <a:lvl8pPr lvl="7" algn="l">
              <a:lnSpc>
                <a:spcPct val="115000"/>
              </a:lnSpc>
              <a:spcBef>
                <a:spcPts val="0"/>
              </a:spcBef>
              <a:spcAft>
                <a:spcPts val="0"/>
              </a:spcAft>
              <a:buClr>
                <a:schemeClr val="accent1"/>
              </a:buClr>
              <a:buSzPts val="1000"/>
              <a:buNone/>
              <a:defRPr sz="1333">
                <a:solidFill>
                  <a:schemeClr val="accent1"/>
                </a:solidFill>
              </a:defRPr>
            </a:lvl8pPr>
            <a:lvl9pPr lvl="8" algn="l">
              <a:lnSpc>
                <a:spcPct val="115000"/>
              </a:lnSpc>
              <a:spcBef>
                <a:spcPts val="0"/>
              </a:spcBef>
              <a:spcAft>
                <a:spcPts val="0"/>
              </a:spcAft>
              <a:buClr>
                <a:schemeClr val="accent1"/>
              </a:buClr>
              <a:buSzPts val="1000"/>
              <a:buNone/>
              <a:defRPr sz="1333">
                <a:solidFill>
                  <a:schemeClr val="accent1"/>
                </a:solidFill>
              </a:defRPr>
            </a:lvl9pPr>
          </a:lstStyle>
          <a:p>
            <a:endParaRPr/>
          </a:p>
        </p:txBody>
      </p:sp>
      <p:sp>
        <p:nvSpPr>
          <p:cNvPr id="1725" name="Google Shape;1725;p223"/>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accent1"/>
              </a:buClr>
              <a:buSzPts val="3000"/>
              <a:buNone/>
              <a:defRPr sz="4000">
                <a:solidFill>
                  <a:schemeClr val="accent1"/>
                </a:solidFill>
              </a:defRPr>
            </a:lvl1pPr>
            <a:lvl2pPr lvl="1" algn="l">
              <a:lnSpc>
                <a:spcPct val="150000"/>
              </a:lnSpc>
              <a:spcBef>
                <a:spcPts val="0"/>
              </a:spcBef>
              <a:spcAft>
                <a:spcPts val="0"/>
              </a:spcAft>
              <a:buClr>
                <a:schemeClr val="accent1"/>
              </a:buClr>
              <a:buSzPts val="1000"/>
              <a:buNone/>
              <a:defRPr sz="1333">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1000"/>
              <a:buNone/>
              <a:defRPr sz="1333">
                <a:solidFill>
                  <a:schemeClr val="accent1"/>
                </a:solidFill>
              </a:defRPr>
            </a:lvl4pPr>
            <a:lvl5pPr lvl="4" algn="l">
              <a:lnSpc>
                <a:spcPct val="150000"/>
              </a:lnSpc>
              <a:spcBef>
                <a:spcPts val="0"/>
              </a:spcBef>
              <a:spcAft>
                <a:spcPts val="0"/>
              </a:spcAft>
              <a:buClr>
                <a:schemeClr val="accent1"/>
              </a:buClr>
              <a:buSzPts val="1000"/>
              <a:buNone/>
              <a:defRPr sz="1333">
                <a:solidFill>
                  <a:schemeClr val="accent1"/>
                </a:solidFill>
              </a:defRPr>
            </a:lvl5pPr>
            <a:lvl6pPr lvl="5" algn="l">
              <a:lnSpc>
                <a:spcPct val="150000"/>
              </a:lnSpc>
              <a:spcBef>
                <a:spcPts val="0"/>
              </a:spcBef>
              <a:spcAft>
                <a:spcPts val="0"/>
              </a:spcAft>
              <a:buClr>
                <a:schemeClr val="accent1"/>
              </a:buClr>
              <a:buSzPts val="1000"/>
              <a:buNone/>
              <a:defRPr sz="1333">
                <a:solidFill>
                  <a:schemeClr val="accent1"/>
                </a:solidFill>
              </a:defRPr>
            </a:lvl6pPr>
            <a:lvl7pPr lvl="6" algn="l">
              <a:lnSpc>
                <a:spcPct val="150000"/>
              </a:lnSpc>
              <a:spcBef>
                <a:spcPts val="0"/>
              </a:spcBef>
              <a:spcAft>
                <a:spcPts val="0"/>
              </a:spcAft>
              <a:buClr>
                <a:schemeClr val="accent1"/>
              </a:buClr>
              <a:buSzPts val="1000"/>
              <a:buNone/>
              <a:defRPr sz="1333">
                <a:solidFill>
                  <a:schemeClr val="accent1"/>
                </a:solidFill>
              </a:defRPr>
            </a:lvl7pPr>
            <a:lvl8pPr lvl="7" algn="l">
              <a:lnSpc>
                <a:spcPct val="150000"/>
              </a:lnSpc>
              <a:spcBef>
                <a:spcPts val="0"/>
              </a:spcBef>
              <a:spcAft>
                <a:spcPts val="0"/>
              </a:spcAft>
              <a:buClr>
                <a:schemeClr val="accent1"/>
              </a:buClr>
              <a:buSzPts val="1000"/>
              <a:buNone/>
              <a:defRPr sz="1333">
                <a:solidFill>
                  <a:schemeClr val="accent1"/>
                </a:solidFill>
              </a:defRPr>
            </a:lvl8pPr>
            <a:lvl9pPr lvl="8" algn="l">
              <a:lnSpc>
                <a:spcPct val="150000"/>
              </a:lnSpc>
              <a:spcBef>
                <a:spcPts val="0"/>
              </a:spcBef>
              <a:spcAft>
                <a:spcPts val="0"/>
              </a:spcAft>
              <a:buClr>
                <a:schemeClr val="accent1"/>
              </a:buClr>
              <a:buSzPts val="1000"/>
              <a:buNone/>
              <a:defRPr sz="1333">
                <a:solidFill>
                  <a:schemeClr val="accent1"/>
                </a:solidFill>
              </a:defRPr>
            </a:lvl9pPr>
          </a:lstStyle>
          <a:p>
            <a:endParaRPr/>
          </a:p>
        </p:txBody>
      </p:sp>
      <p:pic>
        <p:nvPicPr>
          <p:cNvPr id="1726" name="Google Shape;1726;p223"/>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52669842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12. Drop Shadow Chart or Images | Blank">
  <p:cSld name="12. Drop Shadow Chart or Images | Blank">
    <p:bg>
      <p:bgPr>
        <a:solidFill>
          <a:schemeClr val="lt1"/>
        </a:solidFill>
        <a:effectLst/>
      </p:bgPr>
    </p:bg>
    <p:spTree>
      <p:nvGrpSpPr>
        <p:cNvPr id="1" name="Shape 1727"/>
        <p:cNvGrpSpPr/>
        <p:nvPr/>
      </p:nvGrpSpPr>
      <p:grpSpPr>
        <a:xfrm>
          <a:off x="0" y="0"/>
          <a:ext cx="0" cy="0"/>
          <a:chOff x="0" y="0"/>
          <a:chExt cx="0" cy="0"/>
        </a:xfrm>
      </p:grpSpPr>
      <p:sp>
        <p:nvSpPr>
          <p:cNvPr id="1728" name="Google Shape;1728;p224"/>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1729" name="Google Shape;1729;p224"/>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730" name="Google Shape;1730;p22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731" name="Google Shape;1731;p22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732" name="Google Shape;1732;p22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96579674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12. Drop Shadow Chart or Images 1">
  <p:cSld name="12. Drop Shadow Chart or Images 1">
    <p:bg>
      <p:bgPr>
        <a:solidFill>
          <a:schemeClr val="lt1"/>
        </a:solidFill>
        <a:effectLst/>
      </p:bgPr>
    </p:bg>
    <p:spTree>
      <p:nvGrpSpPr>
        <p:cNvPr id="1" name="Shape 1733"/>
        <p:cNvGrpSpPr/>
        <p:nvPr/>
      </p:nvGrpSpPr>
      <p:grpSpPr>
        <a:xfrm>
          <a:off x="0" y="0"/>
          <a:ext cx="0" cy="0"/>
          <a:chOff x="0" y="0"/>
          <a:chExt cx="0" cy="0"/>
        </a:xfrm>
      </p:grpSpPr>
      <p:sp>
        <p:nvSpPr>
          <p:cNvPr id="1734" name="Google Shape;1734;p225"/>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1735" name="Google Shape;1735;p225"/>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736" name="Google Shape;1736;p22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737" name="Google Shape;1737;p225"/>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738" name="Google Shape;1738;p225"/>
          <p:cNvSpPr txBox="1"/>
          <p:nvPr/>
        </p:nvSpPr>
        <p:spPr>
          <a:xfrm>
            <a:off x="726833" y="6496534"/>
            <a:ext cx="10176800" cy="8201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B1B3CE"/>
              </a:buClr>
              <a:buSzPts val="800"/>
              <a:buFont typeface="Inter"/>
              <a:buNone/>
            </a:pPr>
            <a:r>
              <a:rPr lang="en" sz="533" b="0" i="0" u="none" strike="noStrike" cap="none">
                <a:solidFill>
                  <a:srgbClr val="B1B3CE"/>
                </a:solidFill>
                <a:latin typeface="Inter"/>
                <a:ea typeface="Inter"/>
                <a:cs typeface="Inter"/>
                <a:sym typeface="Inter"/>
              </a:rPr>
              <a:t>This document is confidential and intended for internal talent strategy use only, not for distribution, all based on aggregated and anonymized data.</a:t>
            </a:r>
            <a:endParaRPr sz="533" b="0" i="0" u="none" strike="noStrike" cap="none">
              <a:solidFill>
                <a:srgbClr val="B1B3CE"/>
              </a:solidFill>
              <a:latin typeface="Inter"/>
              <a:ea typeface="Inter"/>
              <a:cs typeface="Inter"/>
              <a:sym typeface="Inter"/>
            </a:endParaRPr>
          </a:p>
        </p:txBody>
      </p:sp>
      <p:sp>
        <p:nvSpPr>
          <p:cNvPr id="1739" name="Google Shape;1739;p225"/>
          <p:cNvSpPr>
            <a:spLocks noGrp="1"/>
          </p:cNvSpPr>
          <p:nvPr>
            <p:ph type="pic" idx="2"/>
          </p:nvPr>
        </p:nvSpPr>
        <p:spPr>
          <a:xfrm>
            <a:off x="3439233" y="1593900"/>
            <a:ext cx="5308800" cy="3923200"/>
          </a:xfrm>
          <a:prstGeom prst="rect">
            <a:avLst/>
          </a:prstGeom>
          <a:noFill/>
          <a:ln>
            <a:noFill/>
          </a:ln>
          <a:effectLst>
            <a:outerShdw blurRad="328613" dist="142875" dir="2820000" algn="bl" rotWithShape="0">
              <a:srgbClr val="000000">
                <a:alpha val="12549"/>
              </a:srgbClr>
            </a:outerShdw>
          </a:effectLst>
        </p:spPr>
      </p:sp>
      <p:pic>
        <p:nvPicPr>
          <p:cNvPr id="1740" name="Google Shape;1740;p225"/>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00690751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12. Drop Shadow Chart or Images | with text">
  <p:cSld name="12. Drop Shadow Chart or Images | with text">
    <p:bg>
      <p:bgPr>
        <a:solidFill>
          <a:schemeClr val="lt1"/>
        </a:solidFill>
        <a:effectLst/>
      </p:bgPr>
    </p:bg>
    <p:spTree>
      <p:nvGrpSpPr>
        <p:cNvPr id="1" name="Shape 1741"/>
        <p:cNvGrpSpPr/>
        <p:nvPr/>
      </p:nvGrpSpPr>
      <p:grpSpPr>
        <a:xfrm>
          <a:off x="0" y="0"/>
          <a:ext cx="0" cy="0"/>
          <a:chOff x="0" y="0"/>
          <a:chExt cx="0" cy="0"/>
        </a:xfrm>
      </p:grpSpPr>
      <p:sp>
        <p:nvSpPr>
          <p:cNvPr id="1742" name="Google Shape;1742;p226"/>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1743" name="Google Shape;1743;p226"/>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1744" name="Google Shape;1744;p22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745" name="Google Shape;1745;p226"/>
          <p:cNvSpPr txBox="1"/>
          <p:nvPr/>
        </p:nvSpPr>
        <p:spPr>
          <a:xfrm>
            <a:off x="726833" y="6496534"/>
            <a:ext cx="10176800" cy="8201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B1B3CE"/>
              </a:buClr>
              <a:buSzPts val="800"/>
              <a:buFont typeface="Inter"/>
              <a:buNone/>
            </a:pPr>
            <a:r>
              <a:rPr lang="en" sz="533" b="0" i="0" u="none" strike="noStrike" cap="none">
                <a:solidFill>
                  <a:srgbClr val="B1B3CE"/>
                </a:solidFill>
                <a:latin typeface="Inter"/>
                <a:ea typeface="Inter"/>
                <a:cs typeface="Inter"/>
                <a:sym typeface="Inter"/>
              </a:rPr>
              <a:t>This document is confidential and intended for internal talent strategy use only, not for distribution, all based on aggregated and anonymized data.</a:t>
            </a:r>
            <a:endParaRPr sz="533" b="0" i="0" u="none" strike="noStrike" cap="none">
              <a:solidFill>
                <a:srgbClr val="B1B3CE"/>
              </a:solidFill>
              <a:latin typeface="Inter"/>
              <a:ea typeface="Inter"/>
              <a:cs typeface="Inter"/>
              <a:sym typeface="Inter"/>
            </a:endParaRPr>
          </a:p>
        </p:txBody>
      </p:sp>
      <p:sp>
        <p:nvSpPr>
          <p:cNvPr id="1746" name="Google Shape;1746;p226"/>
          <p:cNvSpPr>
            <a:spLocks noGrp="1"/>
          </p:cNvSpPr>
          <p:nvPr>
            <p:ph type="pic" idx="2"/>
          </p:nvPr>
        </p:nvSpPr>
        <p:spPr>
          <a:xfrm>
            <a:off x="6899772" y="893700"/>
            <a:ext cx="4342000" cy="4742000"/>
          </a:xfrm>
          <a:prstGeom prst="rect">
            <a:avLst/>
          </a:prstGeom>
          <a:noFill/>
          <a:ln>
            <a:noFill/>
          </a:ln>
          <a:effectLst>
            <a:outerShdw blurRad="328613" dist="142875" dir="2820000" algn="bl" rotWithShape="0">
              <a:srgbClr val="000000">
                <a:alpha val="12549"/>
              </a:srgbClr>
            </a:outerShdw>
          </a:effectLst>
        </p:spPr>
      </p:sp>
      <p:sp>
        <p:nvSpPr>
          <p:cNvPr id="1747" name="Google Shape;1747;p226"/>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748" name="Google Shape;1748;p226"/>
          <p:cNvSpPr txBox="1">
            <a:spLocks noGrp="1"/>
          </p:cNvSpPr>
          <p:nvPr>
            <p:ph type="subTitle" idx="1"/>
          </p:nvPr>
        </p:nvSpPr>
        <p:spPr>
          <a:xfrm>
            <a:off x="726833" y="2767584"/>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1749" name="Google Shape;1749;p226"/>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61304903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05. Numbers and Stats List | Data | Slash Cyan">
  <p:cSld name="05. Numbers and Stats List | Data | Slash Cyan">
    <p:bg>
      <p:bgPr>
        <a:noFill/>
        <a:effectLst/>
      </p:bgPr>
    </p:bg>
    <p:spTree>
      <p:nvGrpSpPr>
        <p:cNvPr id="1" name="Shape 1750"/>
        <p:cNvGrpSpPr/>
        <p:nvPr/>
      </p:nvGrpSpPr>
      <p:grpSpPr>
        <a:xfrm>
          <a:off x="0" y="0"/>
          <a:ext cx="0" cy="0"/>
          <a:chOff x="0" y="0"/>
          <a:chExt cx="0" cy="0"/>
        </a:xfrm>
      </p:grpSpPr>
      <p:sp>
        <p:nvSpPr>
          <p:cNvPr id="1751" name="Google Shape;1751;p227"/>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52" name="Google Shape;1752;p227"/>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53" name="Google Shape;1753;p227"/>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54" name="Google Shape;1754;p227"/>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755" name="Google Shape;1755;p22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756" name="Google Shape;1756;p227"/>
          <p:cNvSpPr txBox="1">
            <a:spLocks noGrp="1"/>
          </p:cNvSpPr>
          <p:nvPr>
            <p:ph type="subTitle" idx="1"/>
          </p:nvPr>
        </p:nvSpPr>
        <p:spPr>
          <a:xfrm>
            <a:off x="726833" y="296265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757" name="Google Shape;1757;p227"/>
          <p:cNvSpPr txBox="1">
            <a:spLocks noGrp="1"/>
          </p:cNvSpPr>
          <p:nvPr>
            <p:ph type="subTitle" idx="2"/>
          </p:nvPr>
        </p:nvSpPr>
        <p:spPr>
          <a:xfrm>
            <a:off x="7310867" y="1706867"/>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758" name="Google Shape;1758;p227"/>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759" name="Google Shape;1759;p227"/>
          <p:cNvSpPr txBox="1">
            <a:spLocks noGrp="1"/>
          </p:cNvSpPr>
          <p:nvPr>
            <p:ph type="subTitle" idx="4"/>
          </p:nvPr>
        </p:nvSpPr>
        <p:spPr>
          <a:xfrm>
            <a:off x="7310867" y="3218689"/>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760" name="Google Shape;1760;p227"/>
          <p:cNvSpPr txBox="1">
            <a:spLocks noGrp="1"/>
          </p:cNvSpPr>
          <p:nvPr>
            <p:ph type="subTitle" idx="5"/>
          </p:nvPr>
        </p:nvSpPr>
        <p:spPr>
          <a:xfrm>
            <a:off x="7310867" y="4596400"/>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1761" name="Google Shape;1761;p227"/>
          <p:cNvPicPr preferRelativeResize="0"/>
          <p:nvPr/>
        </p:nvPicPr>
        <p:blipFill rotWithShape="1">
          <a:blip r:embed="rId2">
            <a:alphaModFix/>
          </a:blip>
          <a:srcRect/>
          <a:stretch/>
        </p:blipFill>
        <p:spPr>
          <a:xfrm>
            <a:off x="11091267" y="6413100"/>
            <a:ext cx="795941" cy="159200"/>
          </a:xfrm>
          <a:prstGeom prst="rect">
            <a:avLst/>
          </a:prstGeom>
          <a:noFill/>
          <a:ln>
            <a:noFill/>
          </a:ln>
        </p:spPr>
      </p:pic>
      <p:cxnSp>
        <p:nvCxnSpPr>
          <p:cNvPr id="1762" name="Google Shape;1762;p227"/>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1763" name="Google Shape;1763;p227"/>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764" name="Google Shape;1764;p227"/>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4519630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05. Numbers and Stats List | Data | Slash Lime">
  <p:cSld name="05. Numbers and Stats List | Data | Slash Lime">
    <p:bg>
      <p:bgPr>
        <a:noFill/>
        <a:effectLst/>
      </p:bgPr>
    </p:bg>
    <p:spTree>
      <p:nvGrpSpPr>
        <p:cNvPr id="1" name="Shape 1765"/>
        <p:cNvGrpSpPr/>
        <p:nvPr/>
      </p:nvGrpSpPr>
      <p:grpSpPr>
        <a:xfrm>
          <a:off x="0" y="0"/>
          <a:ext cx="0" cy="0"/>
          <a:chOff x="0" y="0"/>
          <a:chExt cx="0" cy="0"/>
        </a:xfrm>
      </p:grpSpPr>
      <p:sp>
        <p:nvSpPr>
          <p:cNvPr id="1766" name="Google Shape;1766;p228"/>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67" name="Google Shape;1767;p228"/>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68" name="Google Shape;1768;p228"/>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69" name="Google Shape;1769;p228"/>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770" name="Google Shape;1770;p22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771" name="Google Shape;1771;p228"/>
          <p:cNvSpPr txBox="1">
            <a:spLocks noGrp="1"/>
          </p:cNvSpPr>
          <p:nvPr>
            <p:ph type="subTitle" idx="1"/>
          </p:nvPr>
        </p:nvSpPr>
        <p:spPr>
          <a:xfrm>
            <a:off x="726833" y="296265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772" name="Google Shape;1772;p228"/>
          <p:cNvSpPr txBox="1">
            <a:spLocks noGrp="1"/>
          </p:cNvSpPr>
          <p:nvPr>
            <p:ph type="subTitle" idx="2"/>
          </p:nvPr>
        </p:nvSpPr>
        <p:spPr>
          <a:xfrm>
            <a:off x="7310867" y="1706867"/>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773" name="Google Shape;1773;p228"/>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774" name="Google Shape;1774;p228"/>
          <p:cNvSpPr txBox="1">
            <a:spLocks noGrp="1"/>
          </p:cNvSpPr>
          <p:nvPr>
            <p:ph type="subTitle" idx="4"/>
          </p:nvPr>
        </p:nvSpPr>
        <p:spPr>
          <a:xfrm>
            <a:off x="7310867" y="3218689"/>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775" name="Google Shape;1775;p228"/>
          <p:cNvSpPr txBox="1">
            <a:spLocks noGrp="1"/>
          </p:cNvSpPr>
          <p:nvPr>
            <p:ph type="subTitle" idx="5"/>
          </p:nvPr>
        </p:nvSpPr>
        <p:spPr>
          <a:xfrm>
            <a:off x="7310867" y="4596400"/>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1776" name="Google Shape;1776;p228"/>
          <p:cNvPicPr preferRelativeResize="0"/>
          <p:nvPr/>
        </p:nvPicPr>
        <p:blipFill rotWithShape="1">
          <a:blip r:embed="rId2">
            <a:alphaModFix/>
          </a:blip>
          <a:srcRect/>
          <a:stretch/>
        </p:blipFill>
        <p:spPr>
          <a:xfrm>
            <a:off x="11091267" y="6413100"/>
            <a:ext cx="795941" cy="159200"/>
          </a:xfrm>
          <a:prstGeom prst="rect">
            <a:avLst/>
          </a:prstGeom>
          <a:noFill/>
          <a:ln>
            <a:noFill/>
          </a:ln>
        </p:spPr>
      </p:pic>
      <p:cxnSp>
        <p:nvCxnSpPr>
          <p:cNvPr id="1777" name="Google Shape;1777;p228"/>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1778" name="Google Shape;1778;p228"/>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779" name="Google Shape;1779;p228"/>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7064223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guide id="4">
          <p15:clr>
            <a:srgbClr val="FA7B17"/>
          </p15:clr>
        </p15:guide>
      </p15:sldGuideLst>
    </p:ext>
  </p:extLst>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05. Numbers and Stats List | Numbered Cyan">
  <p:cSld name="05. Numbers and Stats List | Numbered Cyan">
    <p:bg>
      <p:bgPr>
        <a:solidFill>
          <a:schemeClr val="lt2"/>
        </a:solidFill>
        <a:effectLst/>
      </p:bgPr>
    </p:bg>
    <p:spTree>
      <p:nvGrpSpPr>
        <p:cNvPr id="1" name="Shape 1780"/>
        <p:cNvGrpSpPr/>
        <p:nvPr/>
      </p:nvGrpSpPr>
      <p:grpSpPr>
        <a:xfrm>
          <a:off x="0" y="0"/>
          <a:ext cx="0" cy="0"/>
          <a:chOff x="0" y="0"/>
          <a:chExt cx="0" cy="0"/>
        </a:xfrm>
      </p:grpSpPr>
      <p:sp>
        <p:nvSpPr>
          <p:cNvPr id="1781" name="Google Shape;1781;p22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82" name="Google Shape;1782;p229"/>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83" name="Google Shape;1783;p229"/>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84" name="Google Shape;1784;p229"/>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85" name="Google Shape;1785;p229"/>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786" name="Google Shape;1786;p22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787" name="Google Shape;1787;p229"/>
          <p:cNvSpPr txBox="1">
            <a:spLocks noGrp="1"/>
          </p:cNvSpPr>
          <p:nvPr>
            <p:ph type="subTitle" idx="1"/>
          </p:nvPr>
        </p:nvSpPr>
        <p:spPr>
          <a:xfrm>
            <a:off x="726833" y="296265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788" name="Google Shape;1788;p229"/>
          <p:cNvSpPr txBox="1">
            <a:spLocks noGrp="1"/>
          </p:cNvSpPr>
          <p:nvPr>
            <p:ph type="subTitle" idx="2"/>
          </p:nvPr>
        </p:nvSpPr>
        <p:spPr>
          <a:xfrm>
            <a:off x="7017600" y="1706867"/>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789" name="Google Shape;1789;p229"/>
          <p:cNvSpPr txBox="1">
            <a:spLocks noGrp="1"/>
          </p:cNvSpPr>
          <p:nvPr>
            <p:ph type="subTitle" idx="3"/>
          </p:nvPr>
        </p:nvSpPr>
        <p:spPr>
          <a:xfrm>
            <a:off x="6057300" y="1621533"/>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
        <p:nvSpPr>
          <p:cNvPr id="1790" name="Google Shape;1790;p229"/>
          <p:cNvSpPr txBox="1">
            <a:spLocks noGrp="1"/>
          </p:cNvSpPr>
          <p:nvPr>
            <p:ph type="subTitle" idx="4"/>
          </p:nvPr>
        </p:nvSpPr>
        <p:spPr>
          <a:xfrm>
            <a:off x="7017600" y="3218689"/>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791" name="Google Shape;1791;p229"/>
          <p:cNvSpPr txBox="1">
            <a:spLocks noGrp="1"/>
          </p:cNvSpPr>
          <p:nvPr>
            <p:ph type="subTitle" idx="5"/>
          </p:nvPr>
        </p:nvSpPr>
        <p:spPr>
          <a:xfrm>
            <a:off x="7017600" y="4596400"/>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1792" name="Google Shape;1792;p22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793" name="Google Shape;1793;p229"/>
          <p:cNvSpPr txBox="1">
            <a:spLocks noGrp="1"/>
          </p:cNvSpPr>
          <p:nvPr>
            <p:ph type="subTitle" idx="6"/>
          </p:nvPr>
        </p:nvSpPr>
        <p:spPr>
          <a:xfrm>
            <a:off x="6057300" y="3133340"/>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
        <p:nvSpPr>
          <p:cNvPr id="1794" name="Google Shape;1794;p229"/>
          <p:cNvSpPr txBox="1">
            <a:spLocks noGrp="1"/>
          </p:cNvSpPr>
          <p:nvPr>
            <p:ph type="subTitle" idx="7"/>
          </p:nvPr>
        </p:nvSpPr>
        <p:spPr>
          <a:xfrm>
            <a:off x="6058873" y="4511033"/>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408862555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05. Numbers and Stats List | Numbered Lime">
  <p:cSld name="05. Numbers and Stats List | Numbered Lime">
    <p:bg>
      <p:bgPr>
        <a:solidFill>
          <a:schemeClr val="accent2"/>
        </a:solidFill>
        <a:effectLst/>
      </p:bgPr>
    </p:bg>
    <p:spTree>
      <p:nvGrpSpPr>
        <p:cNvPr id="1" name="Shape 1795"/>
        <p:cNvGrpSpPr/>
        <p:nvPr/>
      </p:nvGrpSpPr>
      <p:grpSpPr>
        <a:xfrm>
          <a:off x="0" y="0"/>
          <a:ext cx="0" cy="0"/>
          <a:chOff x="0" y="0"/>
          <a:chExt cx="0" cy="0"/>
        </a:xfrm>
      </p:grpSpPr>
      <p:sp>
        <p:nvSpPr>
          <p:cNvPr id="1796" name="Google Shape;1796;p23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97" name="Google Shape;1797;p230"/>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98" name="Google Shape;1798;p230"/>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799" name="Google Shape;1799;p230"/>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00" name="Google Shape;1800;p230"/>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1801" name="Google Shape;1801;p23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802" name="Google Shape;1802;p230"/>
          <p:cNvSpPr txBox="1">
            <a:spLocks noGrp="1"/>
          </p:cNvSpPr>
          <p:nvPr>
            <p:ph type="subTitle" idx="1"/>
          </p:nvPr>
        </p:nvSpPr>
        <p:spPr>
          <a:xfrm>
            <a:off x="726833" y="296265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sp>
        <p:nvSpPr>
          <p:cNvPr id="1803" name="Google Shape;1803;p230"/>
          <p:cNvSpPr txBox="1">
            <a:spLocks noGrp="1"/>
          </p:cNvSpPr>
          <p:nvPr>
            <p:ph type="subTitle" idx="2"/>
          </p:nvPr>
        </p:nvSpPr>
        <p:spPr>
          <a:xfrm>
            <a:off x="7017600" y="1706867"/>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804" name="Google Shape;1804;p230"/>
          <p:cNvSpPr txBox="1">
            <a:spLocks noGrp="1"/>
          </p:cNvSpPr>
          <p:nvPr>
            <p:ph type="subTitle" idx="3"/>
          </p:nvPr>
        </p:nvSpPr>
        <p:spPr>
          <a:xfrm>
            <a:off x="6057300" y="1621533"/>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
        <p:nvSpPr>
          <p:cNvPr id="1805" name="Google Shape;1805;p230"/>
          <p:cNvSpPr txBox="1">
            <a:spLocks noGrp="1"/>
          </p:cNvSpPr>
          <p:nvPr>
            <p:ph type="subTitle" idx="4"/>
          </p:nvPr>
        </p:nvSpPr>
        <p:spPr>
          <a:xfrm>
            <a:off x="7017600" y="3218689"/>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1806" name="Google Shape;1806;p230"/>
          <p:cNvSpPr txBox="1">
            <a:spLocks noGrp="1"/>
          </p:cNvSpPr>
          <p:nvPr>
            <p:ph type="subTitle" idx="5"/>
          </p:nvPr>
        </p:nvSpPr>
        <p:spPr>
          <a:xfrm>
            <a:off x="7017600" y="4596400"/>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1807" name="Google Shape;1807;p23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808" name="Google Shape;1808;p230"/>
          <p:cNvSpPr txBox="1">
            <a:spLocks noGrp="1"/>
          </p:cNvSpPr>
          <p:nvPr>
            <p:ph type="subTitle" idx="6"/>
          </p:nvPr>
        </p:nvSpPr>
        <p:spPr>
          <a:xfrm>
            <a:off x="6057300" y="3133340"/>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
        <p:nvSpPr>
          <p:cNvPr id="1809" name="Google Shape;1809;p230"/>
          <p:cNvSpPr txBox="1">
            <a:spLocks noGrp="1"/>
          </p:cNvSpPr>
          <p:nvPr>
            <p:ph type="subTitle" idx="7"/>
          </p:nvPr>
        </p:nvSpPr>
        <p:spPr>
          <a:xfrm>
            <a:off x="6058873" y="4511033"/>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72125117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Double Line Header_Picture_no text">
    <p:spTree>
      <p:nvGrpSpPr>
        <p:cNvPr id="1" name=""/>
        <p:cNvGrpSpPr/>
        <p:nvPr/>
      </p:nvGrpSpPr>
      <p:grpSpPr>
        <a:xfrm>
          <a:off x="0" y="0"/>
          <a:ext cx="0" cy="0"/>
          <a:chOff x="0" y="0"/>
          <a:chExt cx="0" cy="0"/>
        </a:xfrm>
      </p:grpSpPr>
      <p:sp>
        <p:nvSpPr>
          <p:cNvPr id="4" name="Picture Placeholder 3"/>
          <p:cNvSpPr>
            <a:spLocks noGrp="1"/>
          </p:cNvSpPr>
          <p:nvPr>
            <p:ph type="pic" sz="quarter" idx="15"/>
          </p:nvPr>
        </p:nvSpPr>
        <p:spPr>
          <a:xfrm>
            <a:off x="817036" y="1910081"/>
            <a:ext cx="10765367" cy="3929508"/>
          </a:xfrm>
          <a:prstGeom prst="rect">
            <a:avLst/>
          </a:prstGeom>
        </p:spPr>
        <p:txBody>
          <a:bodyPr/>
          <a:lstStyle>
            <a:lvl1pPr marL="0" indent="0">
              <a:buNone/>
              <a:defRPr sz="1100">
                <a:solidFill>
                  <a:srgbClr val="595959"/>
                </a:solidFill>
              </a:defRPr>
            </a:lvl1pPr>
          </a:lstStyle>
          <a:p>
            <a:pPr lvl="0"/>
            <a:r>
              <a:rPr lang="en-US" noProof="0" dirty="0"/>
              <a:t>Click icon to add picture</a:t>
            </a:r>
          </a:p>
        </p:txBody>
      </p:sp>
      <p:sp>
        <p:nvSpPr>
          <p:cNvPr id="6" name="Title 1"/>
          <p:cNvSpPr>
            <a:spLocks noGrp="1"/>
          </p:cNvSpPr>
          <p:nvPr>
            <p:ph type="ctrTitle" hasCustomPrompt="1"/>
          </p:nvPr>
        </p:nvSpPr>
        <p:spPr>
          <a:xfrm>
            <a:off x="816451" y="426720"/>
            <a:ext cx="10765972" cy="1158240"/>
          </a:xfrm>
          <a:prstGeom prst="rect">
            <a:avLst/>
          </a:prstGeom>
        </p:spPr>
        <p:txBody>
          <a:bodyPr tIns="0" anchor="t" anchorCtr="0"/>
          <a:lstStyle>
            <a:lvl1pPr algn="l">
              <a:lnSpc>
                <a:spcPts val="3340"/>
              </a:lnSpc>
              <a:defRPr sz="2000" b="1" i="0" baseline="0">
                <a:solidFill>
                  <a:schemeClr val="accent1"/>
                </a:solidFill>
                <a:latin typeface="+mj-lt"/>
                <a:ea typeface="Arial Black" charset="0"/>
                <a:cs typeface="Arial Black" charset="0"/>
              </a:defRPr>
            </a:lvl1pPr>
          </a:lstStyle>
          <a:p>
            <a:r>
              <a:rPr lang="en-US"/>
              <a:t>Click to add text</a:t>
            </a:r>
            <a:br>
              <a:rPr lang="en-US"/>
            </a:br>
            <a:r>
              <a:rPr lang="en-US"/>
              <a:t>Can be two lines</a:t>
            </a:r>
          </a:p>
        </p:txBody>
      </p:sp>
      <p:sp>
        <p:nvSpPr>
          <p:cNvPr id="7" name="Footer Placeholder 4">
            <a:extLst>
              <a:ext uri="{FF2B5EF4-FFF2-40B4-BE49-F238E27FC236}">
                <a16:creationId xmlns:a16="http://schemas.microsoft.com/office/drawing/2014/main" id="{10884E27-17E7-E84C-90A0-560571D15451}"/>
              </a:ext>
            </a:extLst>
          </p:cNvPr>
          <p:cNvSpPr>
            <a:spLocks noGrp="1"/>
          </p:cNvSpPr>
          <p:nvPr>
            <p:ph type="ftr" sz="quarter" idx="3"/>
          </p:nvPr>
        </p:nvSpPr>
        <p:spPr>
          <a:xfrm>
            <a:off x="4038600" y="6335561"/>
            <a:ext cx="4114800" cy="275119"/>
          </a:xfrm>
          <a:prstGeom prst="rect">
            <a:avLst/>
          </a:prstGeom>
        </p:spPr>
        <p:txBody>
          <a:bodyPr vert="horz" lIns="91440" tIns="45720" rIns="91440" bIns="45720" rtlCol="0" anchor="ctr"/>
          <a:lstStyle>
            <a:lvl1pPr algn="ctr">
              <a:defRPr lang="en-US" sz="700" b="0" i="0" smtClean="0">
                <a:solidFill>
                  <a:srgbClr val="293C61"/>
                </a:solidFill>
                <a:effectLst/>
                <a:latin typeface="Arial" panose="020B0604020202020204" pitchFamily="34" charset="0"/>
                <a:cs typeface="Arial" panose="020B0604020202020204" pitchFamily="34" charset="0"/>
              </a:defRPr>
            </a:lvl1pPr>
          </a:lstStyle>
          <a:p>
            <a:endParaRPr lang="en-US" dirty="0"/>
          </a:p>
        </p:txBody>
      </p:sp>
      <p:sp>
        <p:nvSpPr>
          <p:cNvPr id="8"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spTree>
    <p:extLst>
      <p:ext uri="{BB962C8B-B14F-4D97-AF65-F5344CB8AC3E}">
        <p14:creationId xmlns:p14="http://schemas.microsoft.com/office/powerpoint/2010/main" val="399108907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06. Icon List | Marker | Lime">
  <p:cSld name="06. Icon List | Marker | Lime">
    <p:bg>
      <p:bgPr>
        <a:solidFill>
          <a:schemeClr val="accent2"/>
        </a:solidFill>
        <a:effectLst/>
      </p:bgPr>
    </p:bg>
    <p:spTree>
      <p:nvGrpSpPr>
        <p:cNvPr id="1" name="Shape 1810"/>
        <p:cNvGrpSpPr/>
        <p:nvPr/>
      </p:nvGrpSpPr>
      <p:grpSpPr>
        <a:xfrm>
          <a:off x="0" y="0"/>
          <a:ext cx="0" cy="0"/>
          <a:chOff x="0" y="0"/>
          <a:chExt cx="0" cy="0"/>
        </a:xfrm>
      </p:grpSpPr>
      <p:sp>
        <p:nvSpPr>
          <p:cNvPr id="1811" name="Google Shape;1811;p23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12" name="Google Shape;1812;p231"/>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1813" name="Google Shape;1813;p23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814" name="Google Shape;1814;p231"/>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sp>
        <p:nvSpPr>
          <p:cNvPr id="1815" name="Google Shape;1815;p231"/>
          <p:cNvSpPr txBox="1">
            <a:spLocks noGrp="1"/>
          </p:cNvSpPr>
          <p:nvPr>
            <p:ph type="subTitle" idx="2"/>
          </p:nvPr>
        </p:nvSpPr>
        <p:spPr>
          <a:xfrm>
            <a:off x="7339603" y="102413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pic>
        <p:nvPicPr>
          <p:cNvPr id="1816" name="Google Shape;1816;p23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817" name="Google Shape;1817;p231"/>
          <p:cNvSpPr txBox="1">
            <a:spLocks noGrp="1"/>
          </p:cNvSpPr>
          <p:nvPr>
            <p:ph type="subTitle" idx="3"/>
          </p:nvPr>
        </p:nvSpPr>
        <p:spPr>
          <a:xfrm>
            <a:off x="7339603" y="225552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18" name="Google Shape;1818;p231"/>
          <p:cNvSpPr txBox="1">
            <a:spLocks noGrp="1"/>
          </p:cNvSpPr>
          <p:nvPr>
            <p:ph type="subTitle" idx="4"/>
          </p:nvPr>
        </p:nvSpPr>
        <p:spPr>
          <a:xfrm>
            <a:off x="7339603" y="3486911"/>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19" name="Google Shape;1819;p231"/>
          <p:cNvSpPr txBox="1">
            <a:spLocks noGrp="1"/>
          </p:cNvSpPr>
          <p:nvPr>
            <p:ph type="subTitle" idx="5"/>
          </p:nvPr>
        </p:nvSpPr>
        <p:spPr>
          <a:xfrm>
            <a:off x="7339603" y="4718300"/>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20" name="Google Shape;1820;p231"/>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21" name="Google Shape;1821;p231"/>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22" name="Google Shape;1822;p231"/>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23" name="Google Shape;1823;p231"/>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5165745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06. Icon List | Parallelogram | Lime">
  <p:cSld name="06. Icon List | Parallelogram | Lime">
    <p:bg>
      <p:bgPr>
        <a:solidFill>
          <a:schemeClr val="accent2"/>
        </a:solidFill>
        <a:effectLst/>
      </p:bgPr>
    </p:bg>
    <p:spTree>
      <p:nvGrpSpPr>
        <p:cNvPr id="1" name="Shape 1824"/>
        <p:cNvGrpSpPr/>
        <p:nvPr/>
      </p:nvGrpSpPr>
      <p:grpSpPr>
        <a:xfrm>
          <a:off x="0" y="0"/>
          <a:ext cx="0" cy="0"/>
          <a:chOff x="0" y="0"/>
          <a:chExt cx="0" cy="0"/>
        </a:xfrm>
      </p:grpSpPr>
      <p:sp>
        <p:nvSpPr>
          <p:cNvPr id="1825" name="Google Shape;1825;p23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26" name="Google Shape;1826;p232"/>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1827" name="Google Shape;1827;p23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828" name="Google Shape;1828;p232"/>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sp>
        <p:nvSpPr>
          <p:cNvPr id="1829" name="Google Shape;1829;p232"/>
          <p:cNvSpPr txBox="1">
            <a:spLocks noGrp="1"/>
          </p:cNvSpPr>
          <p:nvPr>
            <p:ph type="subTitle" idx="2"/>
          </p:nvPr>
        </p:nvSpPr>
        <p:spPr>
          <a:xfrm>
            <a:off x="7339603" y="102413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pic>
        <p:nvPicPr>
          <p:cNvPr id="1830" name="Google Shape;1830;p23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831" name="Google Shape;1831;p232"/>
          <p:cNvSpPr txBox="1">
            <a:spLocks noGrp="1"/>
          </p:cNvSpPr>
          <p:nvPr>
            <p:ph type="subTitle" idx="3"/>
          </p:nvPr>
        </p:nvSpPr>
        <p:spPr>
          <a:xfrm>
            <a:off x="7339603" y="225552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32" name="Google Shape;1832;p232"/>
          <p:cNvSpPr txBox="1">
            <a:spLocks noGrp="1"/>
          </p:cNvSpPr>
          <p:nvPr>
            <p:ph type="subTitle" idx="4"/>
          </p:nvPr>
        </p:nvSpPr>
        <p:spPr>
          <a:xfrm>
            <a:off x="7339603" y="3486911"/>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33" name="Google Shape;1833;p232"/>
          <p:cNvSpPr txBox="1">
            <a:spLocks noGrp="1"/>
          </p:cNvSpPr>
          <p:nvPr>
            <p:ph type="subTitle" idx="5"/>
          </p:nvPr>
        </p:nvSpPr>
        <p:spPr>
          <a:xfrm>
            <a:off x="7339603" y="4718300"/>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34" name="Google Shape;1834;p232"/>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35" name="Google Shape;1835;p232"/>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36" name="Google Shape;1836;p232"/>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37" name="Google Shape;1837;p232"/>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003670193"/>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06. Icon List | Marker | Cyan">
  <p:cSld name="06. Icon List | Marker | Cyan">
    <p:bg>
      <p:bgPr>
        <a:solidFill>
          <a:schemeClr val="lt2"/>
        </a:solidFill>
        <a:effectLst/>
      </p:bgPr>
    </p:bg>
    <p:spTree>
      <p:nvGrpSpPr>
        <p:cNvPr id="1" name="Shape 1838"/>
        <p:cNvGrpSpPr/>
        <p:nvPr/>
      </p:nvGrpSpPr>
      <p:grpSpPr>
        <a:xfrm>
          <a:off x="0" y="0"/>
          <a:ext cx="0" cy="0"/>
          <a:chOff x="0" y="0"/>
          <a:chExt cx="0" cy="0"/>
        </a:xfrm>
      </p:grpSpPr>
      <p:sp>
        <p:nvSpPr>
          <p:cNvPr id="1839" name="Google Shape;1839;p23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40" name="Google Shape;1840;p233"/>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841" name="Google Shape;1841;p23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842" name="Google Shape;1842;p233"/>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50000"/>
              </a:lnSpc>
              <a:spcBef>
                <a:spcPts val="0"/>
              </a:spcBef>
              <a:spcAft>
                <a:spcPts val="0"/>
              </a:spcAft>
              <a:buSzPts val="1000"/>
              <a:buNone/>
              <a:defRPr sz="1333"/>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43" name="Google Shape;1843;p233"/>
          <p:cNvSpPr txBox="1">
            <a:spLocks noGrp="1"/>
          </p:cNvSpPr>
          <p:nvPr>
            <p:ph type="subTitle" idx="2"/>
          </p:nvPr>
        </p:nvSpPr>
        <p:spPr>
          <a:xfrm>
            <a:off x="7339603" y="102413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pic>
        <p:nvPicPr>
          <p:cNvPr id="1844" name="Google Shape;1844;p23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845" name="Google Shape;1845;p233"/>
          <p:cNvSpPr txBox="1">
            <a:spLocks noGrp="1"/>
          </p:cNvSpPr>
          <p:nvPr>
            <p:ph type="subTitle" idx="3"/>
          </p:nvPr>
        </p:nvSpPr>
        <p:spPr>
          <a:xfrm>
            <a:off x="7339603" y="225552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46" name="Google Shape;1846;p233"/>
          <p:cNvSpPr txBox="1">
            <a:spLocks noGrp="1"/>
          </p:cNvSpPr>
          <p:nvPr>
            <p:ph type="subTitle" idx="4"/>
          </p:nvPr>
        </p:nvSpPr>
        <p:spPr>
          <a:xfrm>
            <a:off x="7339603" y="3486911"/>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47" name="Google Shape;1847;p233"/>
          <p:cNvSpPr txBox="1">
            <a:spLocks noGrp="1"/>
          </p:cNvSpPr>
          <p:nvPr>
            <p:ph type="subTitle" idx="5"/>
          </p:nvPr>
        </p:nvSpPr>
        <p:spPr>
          <a:xfrm>
            <a:off x="7339603" y="4718300"/>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48" name="Google Shape;1848;p233"/>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49" name="Google Shape;1849;p233"/>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50" name="Google Shape;1850;p233"/>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51" name="Google Shape;1851;p233"/>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91192059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06. Icon List | Parallelogram | Cyan">
  <p:cSld name="06. Icon List | Parallelogram | Cyan">
    <p:bg>
      <p:bgPr>
        <a:solidFill>
          <a:schemeClr val="lt2"/>
        </a:solidFill>
        <a:effectLst/>
      </p:bgPr>
    </p:bg>
    <p:spTree>
      <p:nvGrpSpPr>
        <p:cNvPr id="1" name="Shape 1852"/>
        <p:cNvGrpSpPr/>
        <p:nvPr/>
      </p:nvGrpSpPr>
      <p:grpSpPr>
        <a:xfrm>
          <a:off x="0" y="0"/>
          <a:ext cx="0" cy="0"/>
          <a:chOff x="0" y="0"/>
          <a:chExt cx="0" cy="0"/>
        </a:xfrm>
      </p:grpSpPr>
      <p:sp>
        <p:nvSpPr>
          <p:cNvPr id="1853" name="Google Shape;1853;p23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54" name="Google Shape;1854;p234"/>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855" name="Google Shape;1855;p23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856" name="Google Shape;1856;p234"/>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50000"/>
              </a:lnSpc>
              <a:spcBef>
                <a:spcPts val="0"/>
              </a:spcBef>
              <a:spcAft>
                <a:spcPts val="0"/>
              </a:spcAft>
              <a:buSzPts val="1000"/>
              <a:buNone/>
              <a:defRPr sz="1333"/>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57" name="Google Shape;1857;p234"/>
          <p:cNvSpPr txBox="1">
            <a:spLocks noGrp="1"/>
          </p:cNvSpPr>
          <p:nvPr>
            <p:ph type="subTitle" idx="2"/>
          </p:nvPr>
        </p:nvSpPr>
        <p:spPr>
          <a:xfrm>
            <a:off x="7339603" y="102413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pic>
        <p:nvPicPr>
          <p:cNvPr id="1858" name="Google Shape;1858;p23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859" name="Google Shape;1859;p234"/>
          <p:cNvSpPr txBox="1">
            <a:spLocks noGrp="1"/>
          </p:cNvSpPr>
          <p:nvPr>
            <p:ph type="subTitle" idx="3"/>
          </p:nvPr>
        </p:nvSpPr>
        <p:spPr>
          <a:xfrm>
            <a:off x="7339603" y="225552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60" name="Google Shape;1860;p234"/>
          <p:cNvSpPr txBox="1">
            <a:spLocks noGrp="1"/>
          </p:cNvSpPr>
          <p:nvPr>
            <p:ph type="subTitle" idx="4"/>
          </p:nvPr>
        </p:nvSpPr>
        <p:spPr>
          <a:xfrm>
            <a:off x="7339603" y="3486911"/>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61" name="Google Shape;1861;p234"/>
          <p:cNvSpPr txBox="1">
            <a:spLocks noGrp="1"/>
          </p:cNvSpPr>
          <p:nvPr>
            <p:ph type="subTitle" idx="5"/>
          </p:nvPr>
        </p:nvSpPr>
        <p:spPr>
          <a:xfrm>
            <a:off x="7339603" y="4718300"/>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1862" name="Google Shape;1862;p234"/>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63" name="Google Shape;1863;p234"/>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64" name="Google Shape;1864;p234"/>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65" name="Google Shape;1865;p234"/>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79487365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12. Feature Image A">
  <p:cSld name="12. Feature Image A">
    <p:bg>
      <p:bgPr>
        <a:solidFill>
          <a:schemeClr val="dk2"/>
        </a:solidFill>
        <a:effectLst/>
      </p:bgPr>
    </p:bg>
    <p:spTree>
      <p:nvGrpSpPr>
        <p:cNvPr id="1" name="Shape 1866"/>
        <p:cNvGrpSpPr/>
        <p:nvPr/>
      </p:nvGrpSpPr>
      <p:grpSpPr>
        <a:xfrm>
          <a:off x="0" y="0"/>
          <a:ext cx="0" cy="0"/>
          <a:chOff x="0" y="0"/>
          <a:chExt cx="0" cy="0"/>
        </a:xfrm>
      </p:grpSpPr>
      <p:sp>
        <p:nvSpPr>
          <p:cNvPr id="1867" name="Google Shape;1867;p235"/>
          <p:cNvSpPr>
            <a:spLocks noGrp="1"/>
          </p:cNvSpPr>
          <p:nvPr>
            <p:ph type="pic" idx="2"/>
          </p:nvPr>
        </p:nvSpPr>
        <p:spPr>
          <a:xfrm>
            <a:off x="4267200" y="0"/>
            <a:ext cx="9423600" cy="6861600"/>
          </a:xfrm>
          <a:prstGeom prst="parallelogram">
            <a:avLst>
              <a:gd name="adj" fmla="val 17618"/>
            </a:avLst>
          </a:prstGeom>
          <a:noFill/>
          <a:ln>
            <a:noFill/>
          </a:ln>
        </p:spPr>
      </p:sp>
      <p:sp>
        <p:nvSpPr>
          <p:cNvPr id="1868" name="Google Shape;1868;p235"/>
          <p:cNvSpPr txBox="1">
            <a:spLocks noGrp="1"/>
          </p:cNvSpPr>
          <p:nvPr>
            <p:ph type="title"/>
          </p:nvPr>
        </p:nvSpPr>
        <p:spPr>
          <a:xfrm>
            <a:off x="726833" y="2428159"/>
            <a:ext cx="341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869" name="Google Shape;1869;p235"/>
          <p:cNvSpPr txBox="1">
            <a:spLocks noGrp="1"/>
          </p:cNvSpPr>
          <p:nvPr>
            <p:ph type="subTitle" idx="1"/>
          </p:nvPr>
        </p:nvSpPr>
        <p:spPr>
          <a:xfrm>
            <a:off x="726833" y="296266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870" name="Google Shape;1870;p23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9619229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12. Feature Image C">
  <p:cSld name="12. Feature Image C">
    <p:bg>
      <p:bgPr>
        <a:solidFill>
          <a:schemeClr val="dk2"/>
        </a:solidFill>
        <a:effectLst/>
      </p:bgPr>
    </p:bg>
    <p:spTree>
      <p:nvGrpSpPr>
        <p:cNvPr id="1" name="Shape 1871"/>
        <p:cNvGrpSpPr/>
        <p:nvPr/>
      </p:nvGrpSpPr>
      <p:grpSpPr>
        <a:xfrm>
          <a:off x="0" y="0"/>
          <a:ext cx="0" cy="0"/>
          <a:chOff x="0" y="0"/>
          <a:chExt cx="0" cy="0"/>
        </a:xfrm>
      </p:grpSpPr>
      <p:pic>
        <p:nvPicPr>
          <p:cNvPr id="1872" name="Google Shape;1872;p236"/>
          <p:cNvPicPr preferRelativeResize="0"/>
          <p:nvPr/>
        </p:nvPicPr>
        <p:blipFill rotWithShape="1">
          <a:blip r:embed="rId2">
            <a:alphaModFix/>
          </a:blip>
          <a:srcRect/>
          <a:stretch/>
        </p:blipFill>
        <p:spPr>
          <a:xfrm>
            <a:off x="8379367" y="3917601"/>
            <a:ext cx="2931835" cy="2940401"/>
          </a:xfrm>
          <a:prstGeom prst="rect">
            <a:avLst/>
          </a:prstGeom>
          <a:noFill/>
          <a:ln>
            <a:noFill/>
          </a:ln>
        </p:spPr>
      </p:pic>
      <p:sp>
        <p:nvSpPr>
          <p:cNvPr id="1873" name="Google Shape;1873;p23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874" name="Google Shape;1874;p236"/>
          <p:cNvSpPr>
            <a:spLocks noGrp="1"/>
          </p:cNvSpPr>
          <p:nvPr>
            <p:ph type="pic" idx="2"/>
          </p:nvPr>
        </p:nvSpPr>
        <p:spPr>
          <a:xfrm>
            <a:off x="6322367" y="1262000"/>
            <a:ext cx="5142800" cy="4334000"/>
          </a:xfrm>
          <a:prstGeom prst="parallelogram">
            <a:avLst>
              <a:gd name="adj" fmla="val 17263"/>
            </a:avLst>
          </a:prstGeom>
          <a:noFill/>
          <a:ln>
            <a:noFill/>
          </a:ln>
        </p:spPr>
      </p:sp>
      <p:sp>
        <p:nvSpPr>
          <p:cNvPr id="1875" name="Google Shape;1875;p236"/>
          <p:cNvSpPr txBox="1">
            <a:spLocks noGrp="1"/>
          </p:cNvSpPr>
          <p:nvPr>
            <p:ph type="title"/>
          </p:nvPr>
        </p:nvSpPr>
        <p:spPr>
          <a:xfrm>
            <a:off x="726833" y="2428159"/>
            <a:ext cx="4108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876" name="Google Shape;1876;p236"/>
          <p:cNvSpPr txBox="1">
            <a:spLocks noGrp="1"/>
          </p:cNvSpPr>
          <p:nvPr>
            <p:ph type="subTitle" idx="1"/>
          </p:nvPr>
        </p:nvSpPr>
        <p:spPr>
          <a:xfrm>
            <a:off x="726833" y="2962667"/>
            <a:ext cx="41092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131032367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877"/>
        <p:cNvGrpSpPr/>
        <p:nvPr/>
      </p:nvGrpSpPr>
      <p:grpSpPr>
        <a:xfrm>
          <a:off x="0" y="0"/>
          <a:ext cx="0" cy="0"/>
          <a:chOff x="0" y="0"/>
          <a:chExt cx="0" cy="0"/>
        </a:xfrm>
      </p:grpSpPr>
      <p:sp>
        <p:nvSpPr>
          <p:cNvPr id="1878" name="Google Shape;1878;p23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7533228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11. Content Slide | Wide Right Side">
  <p:cSld name="11. Content Slide | Wide Right Side">
    <p:bg>
      <p:bgPr>
        <a:solidFill>
          <a:schemeClr val="dk2"/>
        </a:solidFill>
        <a:effectLst/>
      </p:bgPr>
    </p:bg>
    <p:spTree>
      <p:nvGrpSpPr>
        <p:cNvPr id="1" name="Shape 1879"/>
        <p:cNvGrpSpPr/>
        <p:nvPr/>
      </p:nvGrpSpPr>
      <p:grpSpPr>
        <a:xfrm>
          <a:off x="0" y="0"/>
          <a:ext cx="0" cy="0"/>
          <a:chOff x="0" y="0"/>
          <a:chExt cx="0" cy="0"/>
        </a:xfrm>
      </p:grpSpPr>
      <p:sp>
        <p:nvSpPr>
          <p:cNvPr id="1880" name="Google Shape;1880;p238"/>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81" name="Google Shape;1881;p238"/>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882" name="Google Shape;1882;p238"/>
          <p:cNvSpPr txBox="1">
            <a:spLocks noGrp="1"/>
          </p:cNvSpPr>
          <p:nvPr>
            <p:ph type="subTitle" idx="1"/>
          </p:nvPr>
        </p:nvSpPr>
        <p:spPr>
          <a:xfrm>
            <a:off x="726833" y="3228367"/>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883" name="Google Shape;1883;p23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884" name="Google Shape;1884;p238"/>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49956640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11. Content Slide | Wide Right Side | Long Copy Headline">
  <p:cSld name="11. Content Slide | Wide Right Side | Long Copy Headline">
    <p:bg>
      <p:bgPr>
        <a:solidFill>
          <a:schemeClr val="dk2"/>
        </a:solidFill>
        <a:effectLst/>
      </p:bgPr>
    </p:bg>
    <p:spTree>
      <p:nvGrpSpPr>
        <p:cNvPr id="1" name="Shape 1885"/>
        <p:cNvGrpSpPr/>
        <p:nvPr/>
      </p:nvGrpSpPr>
      <p:grpSpPr>
        <a:xfrm>
          <a:off x="0" y="0"/>
          <a:ext cx="0" cy="0"/>
          <a:chOff x="0" y="0"/>
          <a:chExt cx="0" cy="0"/>
        </a:xfrm>
      </p:grpSpPr>
      <p:sp>
        <p:nvSpPr>
          <p:cNvPr id="1886" name="Google Shape;1886;p239"/>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87" name="Google Shape;1887;p239"/>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888" name="Google Shape;1888;p239"/>
          <p:cNvSpPr txBox="1">
            <a:spLocks noGrp="1"/>
          </p:cNvSpPr>
          <p:nvPr>
            <p:ph type="subTitle" idx="1"/>
          </p:nvPr>
        </p:nvSpPr>
        <p:spPr>
          <a:xfrm>
            <a:off x="726833" y="3182112"/>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889" name="Google Shape;1889;p23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890" name="Google Shape;1890;p239"/>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84939169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11. Content Slide | Wide Right Side | Chart Title">
  <p:cSld name="11. Content Slide | Wide Right Side | Chart Title">
    <p:bg>
      <p:bgPr>
        <a:solidFill>
          <a:schemeClr val="dk2"/>
        </a:solidFill>
        <a:effectLst/>
      </p:bgPr>
    </p:bg>
    <p:spTree>
      <p:nvGrpSpPr>
        <p:cNvPr id="1" name="Shape 1891"/>
        <p:cNvGrpSpPr/>
        <p:nvPr/>
      </p:nvGrpSpPr>
      <p:grpSpPr>
        <a:xfrm>
          <a:off x="0" y="0"/>
          <a:ext cx="0" cy="0"/>
          <a:chOff x="0" y="0"/>
          <a:chExt cx="0" cy="0"/>
        </a:xfrm>
      </p:grpSpPr>
      <p:sp>
        <p:nvSpPr>
          <p:cNvPr id="1892" name="Google Shape;1892;p240"/>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893" name="Google Shape;1893;p240"/>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894" name="Google Shape;1894;p240"/>
          <p:cNvSpPr txBox="1">
            <a:spLocks noGrp="1"/>
          </p:cNvSpPr>
          <p:nvPr>
            <p:ph type="subTitle" idx="1"/>
          </p:nvPr>
        </p:nvSpPr>
        <p:spPr>
          <a:xfrm>
            <a:off x="726833" y="3228367"/>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895" name="Google Shape;1895;p24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896" name="Google Shape;1896;p24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897" name="Google Shape;1897;p240"/>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50000"/>
              </a:lnSpc>
              <a:spcBef>
                <a:spcPts val="0"/>
              </a:spcBef>
              <a:spcAft>
                <a:spcPts val="0"/>
              </a:spcAft>
              <a:buSzPts val="1400"/>
              <a:buNone/>
              <a:defRPr/>
            </a:lvl2pPr>
            <a:lvl3pPr lvl="2" algn="ctr">
              <a:lnSpc>
                <a:spcPct val="150000"/>
              </a:lnSpc>
              <a:spcBef>
                <a:spcPts val="0"/>
              </a:spcBef>
              <a:spcAft>
                <a:spcPts val="0"/>
              </a:spcAft>
              <a:buSzPts val="1400"/>
              <a:buNone/>
              <a:defRPr sz="1867"/>
            </a:lvl3pPr>
            <a:lvl4pPr lvl="3" algn="ctr">
              <a:lnSpc>
                <a:spcPct val="150000"/>
              </a:lnSpc>
              <a:spcBef>
                <a:spcPts val="0"/>
              </a:spcBef>
              <a:spcAft>
                <a:spcPts val="0"/>
              </a:spcAft>
              <a:buSzPts val="1400"/>
              <a:buNone/>
              <a:defRPr sz="1867"/>
            </a:lvl4pPr>
            <a:lvl5pPr lvl="4" algn="ctr">
              <a:lnSpc>
                <a:spcPct val="150000"/>
              </a:lnSpc>
              <a:spcBef>
                <a:spcPts val="0"/>
              </a:spcBef>
              <a:spcAft>
                <a:spcPts val="0"/>
              </a:spcAft>
              <a:buSzPts val="1400"/>
              <a:buNone/>
              <a:defRPr sz="1867"/>
            </a:lvl5pPr>
            <a:lvl6pPr lvl="5" algn="ctr">
              <a:lnSpc>
                <a:spcPct val="150000"/>
              </a:lnSpc>
              <a:spcBef>
                <a:spcPts val="0"/>
              </a:spcBef>
              <a:spcAft>
                <a:spcPts val="0"/>
              </a:spcAft>
              <a:buSzPts val="1400"/>
              <a:buNone/>
              <a:defRPr sz="1867"/>
            </a:lvl6pPr>
            <a:lvl7pPr lvl="6" algn="ctr">
              <a:lnSpc>
                <a:spcPct val="150000"/>
              </a:lnSpc>
              <a:spcBef>
                <a:spcPts val="0"/>
              </a:spcBef>
              <a:spcAft>
                <a:spcPts val="0"/>
              </a:spcAft>
              <a:buSzPts val="1400"/>
              <a:buNone/>
              <a:defRPr sz="1867"/>
            </a:lvl7pPr>
            <a:lvl8pPr lvl="7" algn="ctr">
              <a:lnSpc>
                <a:spcPct val="150000"/>
              </a:lnSpc>
              <a:spcBef>
                <a:spcPts val="0"/>
              </a:spcBef>
              <a:spcAft>
                <a:spcPts val="0"/>
              </a:spcAft>
              <a:buSzPts val="1400"/>
              <a:buNone/>
              <a:defRPr sz="1867"/>
            </a:lvl8pPr>
            <a:lvl9pPr lvl="8" algn="ctr">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416044709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C5C52E8-BD41-4BAB-A3E1-51D32AD55B7A}"/>
              </a:ext>
            </a:extLst>
          </p:cNvPr>
          <p:cNvSpPr/>
          <p:nvPr userDrawn="1"/>
        </p:nvSpPr>
        <p:spPr>
          <a:xfrm>
            <a:off x="11671303" y="6596063"/>
            <a:ext cx="520700" cy="27940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ea typeface="Geneva" pitchFamily="1" charset="-128"/>
              </a:defRPr>
            </a:lvl1pPr>
            <a:lvl2pPr marL="742950" indent="-285750">
              <a:defRPr>
                <a:solidFill>
                  <a:schemeClr val="tx1"/>
                </a:solidFill>
                <a:latin typeface="Arial" panose="020B0604020202020204" pitchFamily="34" charset="0"/>
                <a:ea typeface="Geneva" pitchFamily="1" charset="-128"/>
              </a:defRPr>
            </a:lvl2pPr>
            <a:lvl3pPr marL="1143000" indent="-228600">
              <a:defRPr>
                <a:solidFill>
                  <a:schemeClr val="tx1"/>
                </a:solidFill>
                <a:latin typeface="Arial" panose="020B0604020202020204" pitchFamily="34" charset="0"/>
                <a:ea typeface="Geneva" pitchFamily="1" charset="-128"/>
              </a:defRPr>
            </a:lvl3pPr>
            <a:lvl4pPr marL="1600200" indent="-228600">
              <a:defRPr>
                <a:solidFill>
                  <a:schemeClr val="tx1"/>
                </a:solidFill>
                <a:latin typeface="Arial" panose="020B0604020202020204" pitchFamily="34" charset="0"/>
                <a:ea typeface="Geneva" pitchFamily="1" charset="-128"/>
              </a:defRPr>
            </a:lvl4pPr>
            <a:lvl5pPr marL="2057400" indent="-228600">
              <a:defRPr>
                <a:solidFill>
                  <a:schemeClr val="tx1"/>
                </a:solidFill>
                <a:latin typeface="Arial" panose="020B0604020202020204" pitchFamily="34" charset="0"/>
                <a:ea typeface="Geneva" pitchFamily="1"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Geneva" pitchFamily="1"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Geneva" pitchFamily="1"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Geneva" pitchFamily="1"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Geneva" pitchFamily="1" charset="-128"/>
              </a:defRPr>
            </a:lvl9pPr>
          </a:lstStyle>
          <a:p>
            <a:pPr algn="ctr">
              <a:defRPr/>
            </a:pPr>
            <a:fld id="{C37BD271-7B81-4960-906A-5736AB4D6426}" type="slidenum">
              <a:rPr lang="en-US" altLang="en-US" sz="600" smtClean="0">
                <a:solidFill>
                  <a:srgbClr val="FFFFFF"/>
                </a:solidFill>
                <a:latin typeface="Microsoft Sans Serif" panose="020B0604020202020204" pitchFamily="34" charset="0"/>
                <a:cs typeface="Microsoft Sans Serif" panose="020B0604020202020204" pitchFamily="34" charset="0"/>
              </a:rPr>
              <a:pPr algn="ctr">
                <a:defRPr/>
              </a:pPr>
              <a:t>‹#›</a:t>
            </a:fld>
            <a:endParaRPr lang="en-US" altLang="en-US" sz="600" dirty="0">
              <a:solidFill>
                <a:srgbClr val="FFFFFF"/>
              </a:solidFill>
              <a:latin typeface="Microsoft Sans Serif" panose="020B0604020202020204" pitchFamily="34" charset="0"/>
              <a:cs typeface="Microsoft Sans Serif" panose="020B0604020202020204" pitchFamily="34" charset="0"/>
            </a:endParaRPr>
          </a:p>
        </p:txBody>
      </p:sp>
      <p:sp>
        <p:nvSpPr>
          <p:cNvPr id="7" name="Title 6"/>
          <p:cNvSpPr>
            <a:spLocks noGrp="1"/>
          </p:cNvSpPr>
          <p:nvPr>
            <p:ph type="title"/>
          </p:nvPr>
        </p:nvSpPr>
        <p:spPr>
          <a:xfrm>
            <a:off x="4064" y="546453"/>
            <a:ext cx="12187936" cy="403957"/>
          </a:xfrm>
          <a:prstGeom prst="rect">
            <a:avLst/>
          </a:prstGeom>
          <a:noFill/>
        </p:spPr>
        <p:txBody>
          <a:bodyPr wrap="square" lIns="182880" rtlCol="0">
            <a:spAutoFit/>
          </a:bodyPr>
          <a:lstStyle>
            <a:lvl1pPr algn="l">
              <a:defRPr lang="en-US" sz="2025" b="1">
                <a:solidFill>
                  <a:schemeClr val="accent5">
                    <a:lumMod val="75000"/>
                  </a:schemeClr>
                </a:solidFill>
                <a:latin typeface="Microsoft Sans Serif" pitchFamily="34" charset="0"/>
                <a:ea typeface="+mn-ea"/>
                <a:cs typeface="Microsoft Sans Serif" pitchFamily="34" charset="0"/>
              </a:defRPr>
            </a:lvl1pPr>
          </a:lstStyle>
          <a:p>
            <a:pPr lvl="0"/>
            <a:r>
              <a:rPr lang="en-US"/>
              <a:t>Click to edit Master title style</a:t>
            </a:r>
          </a:p>
        </p:txBody>
      </p:sp>
      <p:sp>
        <p:nvSpPr>
          <p:cNvPr id="8" name="Text Placeholder 16"/>
          <p:cNvSpPr>
            <a:spLocks noGrp="1"/>
          </p:cNvSpPr>
          <p:nvPr>
            <p:ph type="body" sz="quarter" idx="13"/>
          </p:nvPr>
        </p:nvSpPr>
        <p:spPr>
          <a:xfrm>
            <a:off x="1479449" y="1042553"/>
            <a:ext cx="6096339" cy="329057"/>
          </a:xfrm>
          <a:prstGeom prst="rect">
            <a:avLst/>
          </a:prstGeom>
        </p:spPr>
        <p:txBody>
          <a:bodyPr>
            <a:noAutofit/>
          </a:bodyPr>
          <a:lstStyle>
            <a:lvl1pPr marL="0" indent="0">
              <a:buNone/>
              <a:defRPr sz="1200" b="0">
                <a:solidFill>
                  <a:schemeClr val="accent6">
                    <a:lumMod val="75000"/>
                  </a:schemeClr>
                </a:solidFill>
                <a:latin typeface="Microsoft Sans Serif" pitchFamily="34" charset="0"/>
                <a:cs typeface="Microsoft Sans Serif" pitchFamily="34" charset="0"/>
              </a:defRPr>
            </a:lvl1pPr>
            <a:lvl2pPr marL="342883" indent="0">
              <a:buFont typeface="Arial" pitchFamily="34" charset="0"/>
              <a:buNone/>
              <a:defRPr sz="1200" baseline="0">
                <a:latin typeface="Kartika" pitchFamily="18" charset="0"/>
                <a:cs typeface="Kartika" pitchFamily="18" charset="0"/>
              </a:defRPr>
            </a:lvl2pPr>
          </a:lstStyle>
          <a:p>
            <a:pPr lvl="0"/>
            <a:r>
              <a:rPr lang="en-US"/>
              <a:t>Click to edit Master text styles</a:t>
            </a:r>
          </a:p>
        </p:txBody>
      </p:sp>
    </p:spTree>
    <p:extLst>
      <p:ext uri="{BB962C8B-B14F-4D97-AF65-F5344CB8AC3E}">
        <p14:creationId xmlns:p14="http://schemas.microsoft.com/office/powerpoint/2010/main" val="238163588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11. Content Slide | Wide Right Side | Chart Title | Long Copy">
  <p:cSld name="11. Content Slide | Wide Right Side | Chart Title | Long Copy">
    <p:bg>
      <p:bgPr>
        <a:solidFill>
          <a:schemeClr val="dk2"/>
        </a:solidFill>
        <a:effectLst/>
      </p:bgPr>
    </p:bg>
    <p:spTree>
      <p:nvGrpSpPr>
        <p:cNvPr id="1" name="Shape 1898"/>
        <p:cNvGrpSpPr/>
        <p:nvPr/>
      </p:nvGrpSpPr>
      <p:grpSpPr>
        <a:xfrm>
          <a:off x="0" y="0"/>
          <a:ext cx="0" cy="0"/>
          <a:chOff x="0" y="0"/>
          <a:chExt cx="0" cy="0"/>
        </a:xfrm>
      </p:grpSpPr>
      <p:sp>
        <p:nvSpPr>
          <p:cNvPr id="1899" name="Google Shape;1899;p241"/>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00" name="Google Shape;1900;p241"/>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01" name="Google Shape;1901;p241"/>
          <p:cNvSpPr txBox="1">
            <a:spLocks noGrp="1"/>
          </p:cNvSpPr>
          <p:nvPr>
            <p:ph type="subTitle" idx="1"/>
          </p:nvPr>
        </p:nvSpPr>
        <p:spPr>
          <a:xfrm>
            <a:off x="726833" y="3182112"/>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902" name="Google Shape;1902;p24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03" name="Google Shape;1903;p24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904" name="Google Shape;1904;p241"/>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50000"/>
              </a:lnSpc>
              <a:spcBef>
                <a:spcPts val="0"/>
              </a:spcBef>
              <a:spcAft>
                <a:spcPts val="0"/>
              </a:spcAft>
              <a:buSzPts val="1400"/>
              <a:buNone/>
              <a:defRPr/>
            </a:lvl2pPr>
            <a:lvl3pPr lvl="2" algn="ctr">
              <a:lnSpc>
                <a:spcPct val="150000"/>
              </a:lnSpc>
              <a:spcBef>
                <a:spcPts val="0"/>
              </a:spcBef>
              <a:spcAft>
                <a:spcPts val="0"/>
              </a:spcAft>
              <a:buSzPts val="1400"/>
              <a:buNone/>
              <a:defRPr sz="1867"/>
            </a:lvl3pPr>
            <a:lvl4pPr lvl="3" algn="ctr">
              <a:lnSpc>
                <a:spcPct val="150000"/>
              </a:lnSpc>
              <a:spcBef>
                <a:spcPts val="0"/>
              </a:spcBef>
              <a:spcAft>
                <a:spcPts val="0"/>
              </a:spcAft>
              <a:buSzPts val="1400"/>
              <a:buNone/>
              <a:defRPr sz="1867"/>
            </a:lvl4pPr>
            <a:lvl5pPr lvl="4" algn="ctr">
              <a:lnSpc>
                <a:spcPct val="150000"/>
              </a:lnSpc>
              <a:spcBef>
                <a:spcPts val="0"/>
              </a:spcBef>
              <a:spcAft>
                <a:spcPts val="0"/>
              </a:spcAft>
              <a:buSzPts val="1400"/>
              <a:buNone/>
              <a:defRPr sz="1867"/>
            </a:lvl5pPr>
            <a:lvl6pPr lvl="5" algn="ctr">
              <a:lnSpc>
                <a:spcPct val="150000"/>
              </a:lnSpc>
              <a:spcBef>
                <a:spcPts val="0"/>
              </a:spcBef>
              <a:spcAft>
                <a:spcPts val="0"/>
              </a:spcAft>
              <a:buSzPts val="1400"/>
              <a:buNone/>
              <a:defRPr sz="1867"/>
            </a:lvl6pPr>
            <a:lvl7pPr lvl="6" algn="ctr">
              <a:lnSpc>
                <a:spcPct val="150000"/>
              </a:lnSpc>
              <a:spcBef>
                <a:spcPts val="0"/>
              </a:spcBef>
              <a:spcAft>
                <a:spcPts val="0"/>
              </a:spcAft>
              <a:buSzPts val="1400"/>
              <a:buNone/>
              <a:defRPr sz="1867"/>
            </a:lvl7pPr>
            <a:lvl8pPr lvl="7" algn="ctr">
              <a:lnSpc>
                <a:spcPct val="150000"/>
              </a:lnSpc>
              <a:spcBef>
                <a:spcPts val="0"/>
              </a:spcBef>
              <a:spcAft>
                <a:spcPts val="0"/>
              </a:spcAft>
              <a:buSzPts val="1400"/>
              <a:buNone/>
              <a:defRPr sz="1867"/>
            </a:lvl8pPr>
            <a:lvl9pPr lvl="8" algn="ctr">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363503470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11. Content Slide | Data Based | Nori">
  <p:cSld name="11. Content Slide | Data Based | Nori">
    <p:bg>
      <p:bgPr>
        <a:solidFill>
          <a:schemeClr val="accent2"/>
        </a:solidFill>
        <a:effectLst/>
      </p:bgPr>
    </p:bg>
    <p:spTree>
      <p:nvGrpSpPr>
        <p:cNvPr id="1" name="Shape 1905"/>
        <p:cNvGrpSpPr/>
        <p:nvPr/>
      </p:nvGrpSpPr>
      <p:grpSpPr>
        <a:xfrm>
          <a:off x="0" y="0"/>
          <a:ext cx="0" cy="0"/>
          <a:chOff x="0" y="0"/>
          <a:chExt cx="0" cy="0"/>
        </a:xfrm>
      </p:grpSpPr>
      <p:sp>
        <p:nvSpPr>
          <p:cNvPr id="1906" name="Google Shape;1906;p242"/>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07" name="Google Shape;1907;p242"/>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1908" name="Google Shape;1908;p242"/>
          <p:cNvSpPr txBox="1">
            <a:spLocks noGrp="1"/>
          </p:cNvSpPr>
          <p:nvPr>
            <p:ph type="subTitle" idx="1"/>
          </p:nvPr>
        </p:nvSpPr>
        <p:spPr>
          <a:xfrm>
            <a:off x="726833" y="3230880"/>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sp>
        <p:nvSpPr>
          <p:cNvPr id="1909" name="Google Shape;1909;p24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10" name="Google Shape;1910;p24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911" name="Google Shape;1911;p242"/>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12" name="Google Shape;1912;p242"/>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1913" name="Google Shape;1913;p242"/>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14" name="Google Shape;1914;p242"/>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1915" name="Google Shape;1915;p242"/>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16" name="Google Shape;1916;p242"/>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1917" name="Google Shape;1917;p242"/>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18" name="Google Shape;1918;p242"/>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1919" name="Google Shape;1919;p242"/>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20" name="Google Shape;1920;p242"/>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154372188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11. Content Slide | Data Based | Neutral">
  <p:cSld name="11. Content Slide | Data Based | Neutral">
    <p:bg>
      <p:bgPr>
        <a:solidFill>
          <a:schemeClr val="dk2"/>
        </a:solidFill>
        <a:effectLst/>
      </p:bgPr>
    </p:bg>
    <p:spTree>
      <p:nvGrpSpPr>
        <p:cNvPr id="1" name="Shape 1921"/>
        <p:cNvGrpSpPr/>
        <p:nvPr/>
      </p:nvGrpSpPr>
      <p:grpSpPr>
        <a:xfrm>
          <a:off x="0" y="0"/>
          <a:ext cx="0" cy="0"/>
          <a:chOff x="0" y="0"/>
          <a:chExt cx="0" cy="0"/>
        </a:xfrm>
      </p:grpSpPr>
      <p:sp>
        <p:nvSpPr>
          <p:cNvPr id="1922" name="Google Shape;1922;p243"/>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23" name="Google Shape;1923;p243"/>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24" name="Google Shape;1924;p243"/>
          <p:cNvSpPr txBox="1">
            <a:spLocks noGrp="1"/>
          </p:cNvSpPr>
          <p:nvPr>
            <p:ph type="subTitle" idx="1"/>
          </p:nvPr>
        </p:nvSpPr>
        <p:spPr>
          <a:xfrm>
            <a:off x="726833" y="3230880"/>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925" name="Google Shape;1925;p24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26" name="Google Shape;1926;p24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927" name="Google Shape;1927;p243"/>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28" name="Google Shape;1928;p243"/>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1929" name="Google Shape;1929;p243"/>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30" name="Google Shape;1930;p243"/>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1931" name="Google Shape;1931;p243"/>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32" name="Google Shape;1932;p243"/>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1933" name="Google Shape;1933;p243"/>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34" name="Google Shape;1934;p243"/>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1935" name="Google Shape;1935;p243"/>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1936" name="Google Shape;1936;p243"/>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61941626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11. Content Slide | 40-60 Split">
  <p:cSld name="11. Content Slide | 40-60 Split">
    <p:bg>
      <p:bgPr>
        <a:solidFill>
          <a:schemeClr val="dk2"/>
        </a:solidFill>
        <a:effectLst/>
      </p:bgPr>
    </p:bg>
    <p:spTree>
      <p:nvGrpSpPr>
        <p:cNvPr id="1" name="Shape 1937"/>
        <p:cNvGrpSpPr/>
        <p:nvPr/>
      </p:nvGrpSpPr>
      <p:grpSpPr>
        <a:xfrm>
          <a:off x="0" y="0"/>
          <a:ext cx="0" cy="0"/>
          <a:chOff x="0" y="0"/>
          <a:chExt cx="0" cy="0"/>
        </a:xfrm>
      </p:grpSpPr>
      <p:sp>
        <p:nvSpPr>
          <p:cNvPr id="1938" name="Google Shape;1938;p24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39" name="Google Shape;1939;p244"/>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40" name="Google Shape;1940;p24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41" name="Google Shape;1941;p24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942" name="Google Shape;1942;p244"/>
          <p:cNvSpPr txBox="1">
            <a:spLocks noGrp="1"/>
          </p:cNvSpPr>
          <p:nvPr>
            <p:ph type="subTitle" idx="1"/>
          </p:nvPr>
        </p:nvSpPr>
        <p:spPr>
          <a:xfrm>
            <a:off x="726833" y="2767584"/>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129769139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11. Content Slide | 40-60 Split | Long Copy">
  <p:cSld name="11. Content Slide | 40-60 Split | Long Copy">
    <p:bg>
      <p:bgPr>
        <a:solidFill>
          <a:schemeClr val="dk2"/>
        </a:solidFill>
        <a:effectLst/>
      </p:bgPr>
    </p:bg>
    <p:spTree>
      <p:nvGrpSpPr>
        <p:cNvPr id="1" name="Shape 1943"/>
        <p:cNvGrpSpPr/>
        <p:nvPr/>
      </p:nvGrpSpPr>
      <p:grpSpPr>
        <a:xfrm>
          <a:off x="0" y="0"/>
          <a:ext cx="0" cy="0"/>
          <a:chOff x="0" y="0"/>
          <a:chExt cx="0" cy="0"/>
        </a:xfrm>
      </p:grpSpPr>
      <p:sp>
        <p:nvSpPr>
          <p:cNvPr id="1944" name="Google Shape;1944;p24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45" name="Google Shape;1945;p245"/>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46" name="Google Shape;1946;p24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47" name="Google Shape;1947;p24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948" name="Google Shape;1948;p245"/>
          <p:cNvSpPr txBox="1">
            <a:spLocks noGrp="1"/>
          </p:cNvSpPr>
          <p:nvPr>
            <p:ph type="subTitle" idx="1"/>
          </p:nvPr>
        </p:nvSpPr>
        <p:spPr>
          <a:xfrm>
            <a:off x="726833" y="2657856"/>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3367986633"/>
      </p:ext>
    </p:extLst>
  </p:cSld>
  <p:clrMapOvr>
    <a:masterClrMapping/>
  </p:clrMapOvr>
  <p:extLst>
    <p:ext uri="{DCECCB84-F9BA-43D5-87BE-67443E8EF086}">
      <p15:sldGuideLst xmlns:p15="http://schemas.microsoft.com/office/powerpoint/2012/main">
        <p15:guide id="1" pos="5760">
          <p15:clr>
            <a:srgbClr val="FA7B17"/>
          </p15:clr>
        </p15:guide>
        <p15:guide id="2" orient="horz" pos="1158">
          <p15:clr>
            <a:srgbClr val="FA7B17"/>
          </p15:clr>
        </p15:guide>
      </p15:sldGuideLst>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11. Content Slide | 40-60 Split | Chart Title">
  <p:cSld name="11. Content Slide | 40-60 Split | Chart Title">
    <p:bg>
      <p:bgPr>
        <a:solidFill>
          <a:schemeClr val="dk2"/>
        </a:solidFill>
        <a:effectLst/>
      </p:bgPr>
    </p:bg>
    <p:spTree>
      <p:nvGrpSpPr>
        <p:cNvPr id="1" name="Shape 1949"/>
        <p:cNvGrpSpPr/>
        <p:nvPr/>
      </p:nvGrpSpPr>
      <p:grpSpPr>
        <a:xfrm>
          <a:off x="0" y="0"/>
          <a:ext cx="0" cy="0"/>
          <a:chOff x="0" y="0"/>
          <a:chExt cx="0" cy="0"/>
        </a:xfrm>
      </p:grpSpPr>
      <p:sp>
        <p:nvSpPr>
          <p:cNvPr id="1950" name="Google Shape;1950;p24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51" name="Google Shape;1951;p246"/>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52" name="Google Shape;1952;p24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53" name="Google Shape;1953;p24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954" name="Google Shape;1954;p246"/>
          <p:cNvSpPr txBox="1">
            <a:spLocks noGrp="1"/>
          </p:cNvSpPr>
          <p:nvPr>
            <p:ph type="subTitle" idx="1"/>
          </p:nvPr>
        </p:nvSpPr>
        <p:spPr>
          <a:xfrm>
            <a:off x="726833" y="2767584"/>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955" name="Google Shape;1955;p246"/>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50000"/>
              </a:lnSpc>
              <a:spcBef>
                <a:spcPts val="0"/>
              </a:spcBef>
              <a:spcAft>
                <a:spcPts val="0"/>
              </a:spcAft>
              <a:buSzPts val="1400"/>
              <a:buNone/>
              <a:defRPr/>
            </a:lvl2pPr>
            <a:lvl3pPr lvl="2" algn="ctr">
              <a:lnSpc>
                <a:spcPct val="150000"/>
              </a:lnSpc>
              <a:spcBef>
                <a:spcPts val="0"/>
              </a:spcBef>
              <a:spcAft>
                <a:spcPts val="0"/>
              </a:spcAft>
              <a:buSzPts val="1400"/>
              <a:buNone/>
              <a:defRPr sz="1867"/>
            </a:lvl3pPr>
            <a:lvl4pPr lvl="3" algn="ctr">
              <a:lnSpc>
                <a:spcPct val="150000"/>
              </a:lnSpc>
              <a:spcBef>
                <a:spcPts val="0"/>
              </a:spcBef>
              <a:spcAft>
                <a:spcPts val="0"/>
              </a:spcAft>
              <a:buSzPts val="1400"/>
              <a:buNone/>
              <a:defRPr sz="1867"/>
            </a:lvl4pPr>
            <a:lvl5pPr lvl="4" algn="ctr">
              <a:lnSpc>
                <a:spcPct val="150000"/>
              </a:lnSpc>
              <a:spcBef>
                <a:spcPts val="0"/>
              </a:spcBef>
              <a:spcAft>
                <a:spcPts val="0"/>
              </a:spcAft>
              <a:buSzPts val="1400"/>
              <a:buNone/>
              <a:defRPr sz="1867"/>
            </a:lvl5pPr>
            <a:lvl6pPr lvl="5" algn="ctr">
              <a:lnSpc>
                <a:spcPct val="150000"/>
              </a:lnSpc>
              <a:spcBef>
                <a:spcPts val="0"/>
              </a:spcBef>
              <a:spcAft>
                <a:spcPts val="0"/>
              </a:spcAft>
              <a:buSzPts val="1400"/>
              <a:buNone/>
              <a:defRPr sz="1867"/>
            </a:lvl6pPr>
            <a:lvl7pPr lvl="6" algn="ctr">
              <a:lnSpc>
                <a:spcPct val="150000"/>
              </a:lnSpc>
              <a:spcBef>
                <a:spcPts val="0"/>
              </a:spcBef>
              <a:spcAft>
                <a:spcPts val="0"/>
              </a:spcAft>
              <a:buSzPts val="1400"/>
              <a:buNone/>
              <a:defRPr sz="1867"/>
            </a:lvl7pPr>
            <a:lvl8pPr lvl="7" algn="ctr">
              <a:lnSpc>
                <a:spcPct val="150000"/>
              </a:lnSpc>
              <a:spcBef>
                <a:spcPts val="0"/>
              </a:spcBef>
              <a:spcAft>
                <a:spcPts val="0"/>
              </a:spcAft>
              <a:buSzPts val="1400"/>
              <a:buNone/>
              <a:defRPr sz="1867"/>
            </a:lvl8pPr>
            <a:lvl9pPr lvl="8" algn="ctr">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52552204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11. Content Slide | 40-60 Split | Chart Title | Long Copy">
  <p:cSld name="11. Content Slide | 40-60 Split | Chart Title | Long Copy">
    <p:bg>
      <p:bgPr>
        <a:solidFill>
          <a:schemeClr val="dk2"/>
        </a:solidFill>
        <a:effectLst/>
      </p:bgPr>
    </p:bg>
    <p:spTree>
      <p:nvGrpSpPr>
        <p:cNvPr id="1" name="Shape 1956"/>
        <p:cNvGrpSpPr/>
        <p:nvPr/>
      </p:nvGrpSpPr>
      <p:grpSpPr>
        <a:xfrm>
          <a:off x="0" y="0"/>
          <a:ext cx="0" cy="0"/>
          <a:chOff x="0" y="0"/>
          <a:chExt cx="0" cy="0"/>
        </a:xfrm>
      </p:grpSpPr>
      <p:sp>
        <p:nvSpPr>
          <p:cNvPr id="1957" name="Google Shape;1957;p24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58" name="Google Shape;1958;p247"/>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59" name="Google Shape;1959;p24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60" name="Google Shape;1960;p24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1961" name="Google Shape;1961;p247"/>
          <p:cNvSpPr txBox="1">
            <a:spLocks noGrp="1"/>
          </p:cNvSpPr>
          <p:nvPr>
            <p:ph type="subTitle" idx="1"/>
          </p:nvPr>
        </p:nvSpPr>
        <p:spPr>
          <a:xfrm>
            <a:off x="726833" y="2657856"/>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1962" name="Google Shape;1962;p247"/>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50000"/>
              </a:lnSpc>
              <a:spcBef>
                <a:spcPts val="0"/>
              </a:spcBef>
              <a:spcAft>
                <a:spcPts val="0"/>
              </a:spcAft>
              <a:buSzPts val="1400"/>
              <a:buNone/>
              <a:defRPr/>
            </a:lvl2pPr>
            <a:lvl3pPr lvl="2" algn="ctr">
              <a:lnSpc>
                <a:spcPct val="150000"/>
              </a:lnSpc>
              <a:spcBef>
                <a:spcPts val="0"/>
              </a:spcBef>
              <a:spcAft>
                <a:spcPts val="0"/>
              </a:spcAft>
              <a:buSzPts val="1400"/>
              <a:buNone/>
              <a:defRPr sz="1867"/>
            </a:lvl3pPr>
            <a:lvl4pPr lvl="3" algn="ctr">
              <a:lnSpc>
                <a:spcPct val="150000"/>
              </a:lnSpc>
              <a:spcBef>
                <a:spcPts val="0"/>
              </a:spcBef>
              <a:spcAft>
                <a:spcPts val="0"/>
              </a:spcAft>
              <a:buSzPts val="1400"/>
              <a:buNone/>
              <a:defRPr sz="1867"/>
            </a:lvl4pPr>
            <a:lvl5pPr lvl="4" algn="ctr">
              <a:lnSpc>
                <a:spcPct val="150000"/>
              </a:lnSpc>
              <a:spcBef>
                <a:spcPts val="0"/>
              </a:spcBef>
              <a:spcAft>
                <a:spcPts val="0"/>
              </a:spcAft>
              <a:buSzPts val="1400"/>
              <a:buNone/>
              <a:defRPr sz="1867"/>
            </a:lvl5pPr>
            <a:lvl6pPr lvl="5" algn="ctr">
              <a:lnSpc>
                <a:spcPct val="150000"/>
              </a:lnSpc>
              <a:spcBef>
                <a:spcPts val="0"/>
              </a:spcBef>
              <a:spcAft>
                <a:spcPts val="0"/>
              </a:spcAft>
              <a:buSzPts val="1400"/>
              <a:buNone/>
              <a:defRPr sz="1867"/>
            </a:lvl6pPr>
            <a:lvl7pPr lvl="6" algn="ctr">
              <a:lnSpc>
                <a:spcPct val="150000"/>
              </a:lnSpc>
              <a:spcBef>
                <a:spcPts val="0"/>
              </a:spcBef>
              <a:spcAft>
                <a:spcPts val="0"/>
              </a:spcAft>
              <a:buSzPts val="1400"/>
              <a:buNone/>
              <a:defRPr sz="1867"/>
            </a:lvl7pPr>
            <a:lvl8pPr lvl="7" algn="ctr">
              <a:lnSpc>
                <a:spcPct val="150000"/>
              </a:lnSpc>
              <a:spcBef>
                <a:spcPts val="0"/>
              </a:spcBef>
              <a:spcAft>
                <a:spcPts val="0"/>
              </a:spcAft>
              <a:buSzPts val="1400"/>
              <a:buNone/>
              <a:defRPr sz="1867"/>
            </a:lvl8pPr>
            <a:lvl9pPr lvl="8" algn="ctr">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125827195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04. Split Slide B | Multi Purpose Text Gesture | 1 Cyan">
  <p:cSld name="04. Split Slide B | Multi Purpose Text Gesture | 1 Cyan">
    <p:bg>
      <p:bgPr>
        <a:solidFill>
          <a:schemeClr val="accent3"/>
        </a:solidFill>
        <a:effectLst/>
      </p:bgPr>
    </p:bg>
    <p:spTree>
      <p:nvGrpSpPr>
        <p:cNvPr id="1" name="Shape 1963"/>
        <p:cNvGrpSpPr/>
        <p:nvPr/>
      </p:nvGrpSpPr>
      <p:grpSpPr>
        <a:xfrm>
          <a:off x="0" y="0"/>
          <a:ext cx="0" cy="0"/>
          <a:chOff x="0" y="0"/>
          <a:chExt cx="0" cy="0"/>
        </a:xfrm>
      </p:grpSpPr>
      <p:sp>
        <p:nvSpPr>
          <p:cNvPr id="1964" name="Google Shape;1964;p24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65" name="Google Shape;1965;p248"/>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1966" name="Google Shape;1966;p248"/>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67" name="Google Shape;1967;p24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68" name="Google Shape;1968;p248"/>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1969" name="Google Shape;1969;p248"/>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422629879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04. Split Slide B | Multi Purpose Text Gesture | 1 Deep Magenta">
  <p:cSld name="04. Split Slide B | Multi Purpose Text Gesture | 1 Deep Magenta">
    <p:bg>
      <p:bgPr>
        <a:solidFill>
          <a:srgbClr val="32062C"/>
        </a:solidFill>
        <a:effectLst/>
      </p:bgPr>
    </p:bg>
    <p:spTree>
      <p:nvGrpSpPr>
        <p:cNvPr id="1" name="Shape 1970"/>
        <p:cNvGrpSpPr/>
        <p:nvPr/>
      </p:nvGrpSpPr>
      <p:grpSpPr>
        <a:xfrm>
          <a:off x="0" y="0"/>
          <a:ext cx="0" cy="0"/>
          <a:chOff x="0" y="0"/>
          <a:chExt cx="0" cy="0"/>
        </a:xfrm>
      </p:grpSpPr>
      <p:sp>
        <p:nvSpPr>
          <p:cNvPr id="1971" name="Google Shape;1971;p24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72" name="Google Shape;1972;p249"/>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1973" name="Google Shape;1973;p249"/>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74" name="Google Shape;1974;p24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75" name="Google Shape;1975;p249"/>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1976" name="Google Shape;1976;p249"/>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28275148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04. Split Slide B | Multi Purpose Text Gesture | 2 Deep Magenta">
  <p:cSld name="04. Split Slide B | Multi Purpose Text Gesture | 2 Deep Magenta">
    <p:bg>
      <p:bgPr>
        <a:solidFill>
          <a:srgbClr val="32062C"/>
        </a:solidFill>
        <a:effectLst/>
      </p:bgPr>
    </p:bg>
    <p:spTree>
      <p:nvGrpSpPr>
        <p:cNvPr id="1" name="Shape 1977"/>
        <p:cNvGrpSpPr/>
        <p:nvPr/>
      </p:nvGrpSpPr>
      <p:grpSpPr>
        <a:xfrm>
          <a:off x="0" y="0"/>
          <a:ext cx="0" cy="0"/>
          <a:chOff x="0" y="0"/>
          <a:chExt cx="0" cy="0"/>
        </a:xfrm>
      </p:grpSpPr>
      <p:sp>
        <p:nvSpPr>
          <p:cNvPr id="1978" name="Google Shape;1978;p25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79" name="Google Shape;1979;p250"/>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1980" name="Google Shape;1980;p250"/>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81" name="Google Shape;1981;p25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82" name="Google Shape;1982;p250"/>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1983" name="Google Shape;1983;p250"/>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351715013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1470025"/>
          </a:xfrm>
          <a:prstGeom prst="rect">
            <a:avLst/>
          </a:prstGeom>
        </p:spPr>
        <p:txBody>
          <a:bodyPr/>
          <a:lstStyle>
            <a:lvl1pPr>
              <a:defRPr sz="2700">
                <a:solidFill>
                  <a:srgbClr val="1A78BA"/>
                </a:solidFill>
                <a:latin typeface="Caecilia LT Std Bold"/>
              </a:defRPr>
            </a:lvl1p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sz="2100">
                <a:latin typeface="Caecilia LT Std Roman" pitchFamily="18" charset="0"/>
              </a:defRPr>
            </a:lvl1pPr>
            <a:lvl2pPr marL="342883" indent="0" algn="ctr">
              <a:buNone/>
              <a:defRPr/>
            </a:lvl2pPr>
            <a:lvl3pPr marL="685766" indent="0" algn="ctr">
              <a:buNone/>
              <a:defRPr/>
            </a:lvl3pPr>
            <a:lvl4pPr marL="1028649" indent="0" algn="ctr">
              <a:buNone/>
              <a:defRPr/>
            </a:lvl4pPr>
            <a:lvl5pPr marL="1371532" indent="0" algn="ctr">
              <a:buNone/>
              <a:defRPr/>
            </a:lvl5pPr>
            <a:lvl6pPr marL="1714414" indent="0" algn="ctr">
              <a:buNone/>
              <a:defRPr/>
            </a:lvl6pPr>
            <a:lvl7pPr marL="2057297" indent="0" algn="ctr">
              <a:buNone/>
              <a:defRPr/>
            </a:lvl7pPr>
            <a:lvl8pPr marL="2400180" indent="0" algn="ctr">
              <a:buNone/>
              <a:defRPr/>
            </a:lvl8pPr>
            <a:lvl9pPr marL="2743063" indent="0" algn="ctr">
              <a:buNone/>
              <a:defRPr/>
            </a:lvl9pPr>
          </a:lstStyle>
          <a:p>
            <a:r>
              <a:rPr lang="en-US"/>
              <a:t>Click to edit Master subtitle style</a:t>
            </a:r>
          </a:p>
        </p:txBody>
      </p:sp>
    </p:spTree>
    <p:extLst>
      <p:ext uri="{BB962C8B-B14F-4D97-AF65-F5344CB8AC3E}">
        <p14:creationId xmlns:p14="http://schemas.microsoft.com/office/powerpoint/2010/main" val="371366030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04. Split Slide B | Multi Purpose Text Gesture | 2  Blue">
  <p:cSld name="04. Split Slide B | Multi Purpose Text Gesture | 2  Blue">
    <p:bg>
      <p:bgPr>
        <a:solidFill>
          <a:schemeClr val="accent6"/>
        </a:solidFill>
        <a:effectLst/>
      </p:bgPr>
    </p:bg>
    <p:spTree>
      <p:nvGrpSpPr>
        <p:cNvPr id="1" name="Shape 1984"/>
        <p:cNvGrpSpPr/>
        <p:nvPr/>
      </p:nvGrpSpPr>
      <p:grpSpPr>
        <a:xfrm>
          <a:off x="0" y="0"/>
          <a:ext cx="0" cy="0"/>
          <a:chOff x="0" y="0"/>
          <a:chExt cx="0" cy="0"/>
        </a:xfrm>
      </p:grpSpPr>
      <p:sp>
        <p:nvSpPr>
          <p:cNvPr id="1985" name="Google Shape;1985;p25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86" name="Google Shape;1986;p251"/>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1987" name="Google Shape;1987;p251"/>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88" name="Google Shape;1988;p25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89" name="Google Shape;1989;p251"/>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1990" name="Google Shape;1990;p251"/>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402270131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04. Split Slide B | Multi Purpose Text Gesture | 2 Cyan">
  <p:cSld name="04. Split Slide B | Multi Purpose Text Gesture | 2 Cyan">
    <p:bg>
      <p:bgPr>
        <a:solidFill>
          <a:schemeClr val="accent3"/>
        </a:solidFill>
        <a:effectLst/>
      </p:bgPr>
    </p:bg>
    <p:spTree>
      <p:nvGrpSpPr>
        <p:cNvPr id="1" name="Shape 1991"/>
        <p:cNvGrpSpPr/>
        <p:nvPr/>
      </p:nvGrpSpPr>
      <p:grpSpPr>
        <a:xfrm>
          <a:off x="0" y="0"/>
          <a:ext cx="0" cy="0"/>
          <a:chOff x="0" y="0"/>
          <a:chExt cx="0" cy="0"/>
        </a:xfrm>
      </p:grpSpPr>
      <p:sp>
        <p:nvSpPr>
          <p:cNvPr id="1992" name="Google Shape;1992;p25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1993" name="Google Shape;1993;p252"/>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1994" name="Google Shape;1994;p252"/>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1995" name="Google Shape;1995;p25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1996" name="Google Shape;1996;p252"/>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1997" name="Google Shape;1997;p252"/>
          <p:cNvPicPr preferRelativeResize="0"/>
          <p:nvPr/>
        </p:nvPicPr>
        <p:blipFill rotWithShape="1">
          <a:blip r:embed="rId3">
            <a:alphaModFix/>
          </a:blip>
          <a:srcRect/>
          <a:stretch/>
        </p:blipFill>
        <p:spPr>
          <a:xfrm>
            <a:off x="838134" y="3751767"/>
            <a:ext cx="3429069" cy="3106231"/>
          </a:xfrm>
          <a:prstGeom prst="rect">
            <a:avLst/>
          </a:prstGeom>
          <a:noFill/>
          <a:ln>
            <a:noFill/>
          </a:ln>
        </p:spPr>
      </p:pic>
    </p:spTree>
    <p:extLst>
      <p:ext uri="{BB962C8B-B14F-4D97-AF65-F5344CB8AC3E}">
        <p14:creationId xmlns:p14="http://schemas.microsoft.com/office/powerpoint/2010/main" val="3405968969"/>
      </p:ext>
    </p:extLst>
  </p:cSld>
  <p:clrMapOvr>
    <a:masterClrMapping/>
  </p:clrMapOvr>
  <p:extLst>
    <p:ext uri="{DCECCB84-F9BA-43D5-87BE-67443E8EF086}">
      <p15:sldGuideLst xmlns:p15="http://schemas.microsoft.com/office/powerpoint/2012/main">
        <p15:guide id="1" pos="5760">
          <p15:clr>
            <a:srgbClr val="FA7B17"/>
          </p15:clr>
        </p15:guide>
        <p15:guide id="2" pos="72">
          <p15:clr>
            <a:srgbClr val="FA7B17"/>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04. Split Slide B | Multi Purpose Text Gesture | 1 Blue">
  <p:cSld name="04. Split Slide B | Multi Purpose Text Gesture | 1 Blue">
    <p:bg>
      <p:bgPr>
        <a:solidFill>
          <a:schemeClr val="accent6"/>
        </a:solidFill>
        <a:effectLst/>
      </p:bgPr>
    </p:bg>
    <p:spTree>
      <p:nvGrpSpPr>
        <p:cNvPr id="1" name="Shape 1998"/>
        <p:cNvGrpSpPr/>
        <p:nvPr/>
      </p:nvGrpSpPr>
      <p:grpSpPr>
        <a:xfrm>
          <a:off x="0" y="0"/>
          <a:ext cx="0" cy="0"/>
          <a:chOff x="0" y="0"/>
          <a:chExt cx="0" cy="0"/>
        </a:xfrm>
      </p:grpSpPr>
      <p:sp>
        <p:nvSpPr>
          <p:cNvPr id="1999" name="Google Shape;1999;p25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000" name="Google Shape;2000;p253"/>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2001" name="Google Shape;2001;p253"/>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002" name="Google Shape;2002;p25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2003" name="Google Shape;2003;p253"/>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2004" name="Google Shape;2004;p253"/>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344868875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04. Split Slide B | Multi Purpose Text Gesture | 3 Blue">
  <p:cSld name="04. Split Slide B | Multi Purpose Text Gesture | 3 Blue">
    <p:bg>
      <p:bgPr>
        <a:solidFill>
          <a:schemeClr val="accent6"/>
        </a:solidFill>
        <a:effectLst/>
      </p:bgPr>
    </p:bg>
    <p:spTree>
      <p:nvGrpSpPr>
        <p:cNvPr id="1" name="Shape 2005"/>
        <p:cNvGrpSpPr/>
        <p:nvPr/>
      </p:nvGrpSpPr>
      <p:grpSpPr>
        <a:xfrm>
          <a:off x="0" y="0"/>
          <a:ext cx="0" cy="0"/>
          <a:chOff x="0" y="0"/>
          <a:chExt cx="0" cy="0"/>
        </a:xfrm>
      </p:grpSpPr>
      <p:sp>
        <p:nvSpPr>
          <p:cNvPr id="2006" name="Google Shape;2006;p25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007" name="Google Shape;2007;p254"/>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2008" name="Google Shape;2008;p254"/>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009" name="Google Shape;2009;p25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2010" name="Google Shape;2010;p254"/>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2011" name="Google Shape;2011;p254"/>
          <p:cNvPicPr preferRelativeResize="0"/>
          <p:nvPr/>
        </p:nvPicPr>
        <p:blipFill rotWithShape="1">
          <a:blip r:embed="rId3">
            <a:alphaModFix/>
          </a:blip>
          <a:srcRect l="1613"/>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262239912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04. Split Slide B | Multi Purpose Text Gesture | 3 Deep Magenta">
  <p:cSld name="04. Split Slide B | Multi Purpose Text Gesture | 3 Deep Magenta">
    <p:bg>
      <p:bgPr>
        <a:solidFill>
          <a:srgbClr val="32062C"/>
        </a:solidFill>
        <a:effectLst/>
      </p:bgPr>
    </p:bg>
    <p:spTree>
      <p:nvGrpSpPr>
        <p:cNvPr id="1" name="Shape 2012"/>
        <p:cNvGrpSpPr/>
        <p:nvPr/>
      </p:nvGrpSpPr>
      <p:grpSpPr>
        <a:xfrm>
          <a:off x="0" y="0"/>
          <a:ext cx="0" cy="0"/>
          <a:chOff x="0" y="0"/>
          <a:chExt cx="0" cy="0"/>
        </a:xfrm>
      </p:grpSpPr>
      <p:sp>
        <p:nvSpPr>
          <p:cNvPr id="2013" name="Google Shape;2013;p25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014" name="Google Shape;2014;p255"/>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2015" name="Google Shape;2015;p255"/>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016" name="Google Shape;2016;p25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2017" name="Google Shape;2017;p255"/>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2018" name="Google Shape;2018;p255"/>
          <p:cNvPicPr preferRelativeResize="0"/>
          <p:nvPr/>
        </p:nvPicPr>
        <p:blipFill rotWithShape="1">
          <a:blip r:embed="rId3">
            <a:alphaModFix/>
          </a:blip>
          <a:srcRect l="1613"/>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119858452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04. Split Slide B | Multi Purpose Text Gesture | 3 Cyan">
  <p:cSld name="04. Split Slide B | Multi Purpose Text Gesture | 3 Cyan">
    <p:bg>
      <p:bgPr>
        <a:solidFill>
          <a:schemeClr val="accent3"/>
        </a:solidFill>
        <a:effectLst/>
      </p:bgPr>
    </p:bg>
    <p:spTree>
      <p:nvGrpSpPr>
        <p:cNvPr id="1" name="Shape 2019"/>
        <p:cNvGrpSpPr/>
        <p:nvPr/>
      </p:nvGrpSpPr>
      <p:grpSpPr>
        <a:xfrm>
          <a:off x="0" y="0"/>
          <a:ext cx="0" cy="0"/>
          <a:chOff x="0" y="0"/>
          <a:chExt cx="0" cy="0"/>
        </a:xfrm>
      </p:grpSpPr>
      <p:sp>
        <p:nvSpPr>
          <p:cNvPr id="2020" name="Google Shape;2020;p25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021" name="Google Shape;2021;p256"/>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2022" name="Google Shape;2022;p256"/>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023" name="Google Shape;2023;p25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2024" name="Google Shape;2024;p256"/>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2025" name="Google Shape;2025;p256"/>
          <p:cNvPicPr preferRelativeResize="0"/>
          <p:nvPr/>
        </p:nvPicPr>
        <p:blipFill rotWithShape="1">
          <a:blip r:embed="rId3">
            <a:alphaModFix/>
          </a:blip>
          <a:srcRect/>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221157165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1. Cover Slide A1 Lime">
  <p:cSld name="1. Cover Slide A1 Lime">
    <p:spTree>
      <p:nvGrpSpPr>
        <p:cNvPr id="1" name="Shape 2026"/>
        <p:cNvGrpSpPr/>
        <p:nvPr/>
      </p:nvGrpSpPr>
      <p:grpSpPr>
        <a:xfrm>
          <a:off x="0" y="0"/>
          <a:ext cx="0" cy="0"/>
          <a:chOff x="0" y="0"/>
          <a:chExt cx="0" cy="0"/>
        </a:xfrm>
      </p:grpSpPr>
      <p:pic>
        <p:nvPicPr>
          <p:cNvPr id="2027" name="Google Shape;2027;p257"/>
          <p:cNvPicPr preferRelativeResize="0"/>
          <p:nvPr/>
        </p:nvPicPr>
        <p:blipFill rotWithShape="1">
          <a:blip r:embed="rId2">
            <a:alphaModFix/>
          </a:blip>
          <a:srcRect/>
          <a:stretch/>
        </p:blipFill>
        <p:spPr>
          <a:xfrm>
            <a:off x="5520100" y="211801"/>
            <a:ext cx="6314467" cy="6327668"/>
          </a:xfrm>
          <a:prstGeom prst="rect">
            <a:avLst/>
          </a:prstGeom>
          <a:noFill/>
          <a:ln>
            <a:noFill/>
          </a:ln>
        </p:spPr>
      </p:pic>
      <p:sp>
        <p:nvSpPr>
          <p:cNvPr id="2028" name="Google Shape;2028;p257"/>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029" name="Google Shape;2029;p257"/>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30" name="Google Shape;2030;p257"/>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pic>
        <p:nvPicPr>
          <p:cNvPr id="2031" name="Google Shape;2031;p257"/>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386967605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1. Cover Slide A4 White">
  <p:cSld name="1. Cover Slide A4 White">
    <p:spTree>
      <p:nvGrpSpPr>
        <p:cNvPr id="1" name="Shape 2032"/>
        <p:cNvGrpSpPr/>
        <p:nvPr/>
      </p:nvGrpSpPr>
      <p:grpSpPr>
        <a:xfrm>
          <a:off x="0" y="0"/>
          <a:ext cx="0" cy="0"/>
          <a:chOff x="0" y="0"/>
          <a:chExt cx="0" cy="0"/>
        </a:xfrm>
      </p:grpSpPr>
      <p:pic>
        <p:nvPicPr>
          <p:cNvPr id="2033" name="Google Shape;2033;p258"/>
          <p:cNvPicPr preferRelativeResize="0"/>
          <p:nvPr/>
        </p:nvPicPr>
        <p:blipFill rotWithShape="1">
          <a:blip r:embed="rId2">
            <a:alphaModFix/>
          </a:blip>
          <a:srcRect/>
          <a:stretch/>
        </p:blipFill>
        <p:spPr>
          <a:xfrm>
            <a:off x="5830201" y="238267"/>
            <a:ext cx="5927500" cy="6407100"/>
          </a:xfrm>
          <a:prstGeom prst="rect">
            <a:avLst/>
          </a:prstGeom>
          <a:noFill/>
          <a:ln>
            <a:noFill/>
          </a:ln>
        </p:spPr>
      </p:pic>
      <p:sp>
        <p:nvSpPr>
          <p:cNvPr id="2034" name="Google Shape;2034;p258"/>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035" name="Google Shape;2035;p258"/>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36" name="Google Shape;2036;p258"/>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pic>
        <p:nvPicPr>
          <p:cNvPr id="2037" name="Google Shape;2037;p258"/>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415701597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1. Cover Slide A2 Purple">
  <p:cSld name="1. Cover Slide A2 Purple">
    <p:bg>
      <p:bgPr>
        <a:solidFill>
          <a:schemeClr val="accent4"/>
        </a:solidFill>
        <a:effectLst/>
      </p:bgPr>
    </p:bg>
    <p:spTree>
      <p:nvGrpSpPr>
        <p:cNvPr id="1" name="Shape 2038"/>
        <p:cNvGrpSpPr/>
        <p:nvPr/>
      </p:nvGrpSpPr>
      <p:grpSpPr>
        <a:xfrm>
          <a:off x="0" y="0"/>
          <a:ext cx="0" cy="0"/>
          <a:chOff x="0" y="0"/>
          <a:chExt cx="0" cy="0"/>
        </a:xfrm>
      </p:grpSpPr>
      <p:pic>
        <p:nvPicPr>
          <p:cNvPr id="2039" name="Google Shape;2039;p259"/>
          <p:cNvPicPr preferRelativeResize="0"/>
          <p:nvPr/>
        </p:nvPicPr>
        <p:blipFill rotWithShape="1">
          <a:blip r:embed="rId2">
            <a:alphaModFix/>
          </a:blip>
          <a:srcRect/>
          <a:stretch/>
        </p:blipFill>
        <p:spPr>
          <a:xfrm>
            <a:off x="2532467" y="544633"/>
            <a:ext cx="9104268" cy="6072467"/>
          </a:xfrm>
          <a:prstGeom prst="rect">
            <a:avLst/>
          </a:prstGeom>
          <a:noFill/>
          <a:ln>
            <a:noFill/>
          </a:ln>
        </p:spPr>
      </p:pic>
      <p:sp>
        <p:nvSpPr>
          <p:cNvPr id="2040" name="Google Shape;2040;p259"/>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041" name="Google Shape;2041;p259"/>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2042" name="Google Shape;2042;p259"/>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pic>
        <p:nvPicPr>
          <p:cNvPr id="2043" name="Google Shape;2043;p259"/>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172704642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1. Cover Slide A3 Nori">
  <p:cSld name="1. Cover Slide A3 Nori">
    <p:bg>
      <p:bgPr>
        <a:solidFill>
          <a:schemeClr val="accent4"/>
        </a:solidFill>
        <a:effectLst/>
      </p:bgPr>
    </p:bg>
    <p:spTree>
      <p:nvGrpSpPr>
        <p:cNvPr id="1" name="Shape 2044"/>
        <p:cNvGrpSpPr/>
        <p:nvPr/>
      </p:nvGrpSpPr>
      <p:grpSpPr>
        <a:xfrm>
          <a:off x="0" y="0"/>
          <a:ext cx="0" cy="0"/>
          <a:chOff x="0" y="0"/>
          <a:chExt cx="0" cy="0"/>
        </a:xfrm>
      </p:grpSpPr>
      <p:pic>
        <p:nvPicPr>
          <p:cNvPr id="2045" name="Google Shape;2045;p260"/>
          <p:cNvPicPr preferRelativeResize="0"/>
          <p:nvPr/>
        </p:nvPicPr>
        <p:blipFill rotWithShape="1">
          <a:blip r:embed="rId2">
            <a:alphaModFix/>
          </a:blip>
          <a:srcRect/>
          <a:stretch/>
        </p:blipFill>
        <p:spPr>
          <a:xfrm>
            <a:off x="2256300" y="6116"/>
            <a:ext cx="9946368" cy="6864000"/>
          </a:xfrm>
          <a:prstGeom prst="rect">
            <a:avLst/>
          </a:prstGeom>
          <a:noFill/>
          <a:ln>
            <a:noFill/>
          </a:ln>
        </p:spPr>
      </p:pic>
      <p:sp>
        <p:nvSpPr>
          <p:cNvPr id="2046" name="Google Shape;2046;p260"/>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047" name="Google Shape;2047;p260"/>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3200"/>
              <a:buNone/>
              <a:defRPr sz="4267">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2048" name="Google Shape;2048;p260"/>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pic>
        <p:nvPicPr>
          <p:cNvPr id="2049" name="Google Shape;2049;p260"/>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238393246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White Pg/Head/Chart or Table">
    <p:spTree>
      <p:nvGrpSpPr>
        <p:cNvPr id="1" name=""/>
        <p:cNvGrpSpPr/>
        <p:nvPr/>
      </p:nvGrpSpPr>
      <p:grpSpPr>
        <a:xfrm>
          <a:off x="0" y="0"/>
          <a:ext cx="0" cy="0"/>
          <a:chOff x="0" y="0"/>
          <a:chExt cx="0" cy="0"/>
        </a:xfrm>
      </p:grpSpPr>
      <p:sp>
        <p:nvSpPr>
          <p:cNvPr id="2" name="Title 1"/>
          <p:cNvSpPr>
            <a:spLocks noGrp="1"/>
          </p:cNvSpPr>
          <p:nvPr>
            <p:ph type="ctrTitle"/>
          </p:nvPr>
        </p:nvSpPr>
        <p:spPr>
          <a:xfrm>
            <a:off x="1097280" y="594360"/>
            <a:ext cx="10501469" cy="1067288"/>
          </a:xfrm>
          <a:prstGeom prst="rect">
            <a:avLst/>
          </a:prstGeom>
        </p:spPr>
        <p:txBody>
          <a:bodyPr anchor="b" anchorCtr="0"/>
          <a:lstStyle>
            <a:lvl1pPr>
              <a:lnSpc>
                <a:spcPts val="2251"/>
              </a:lnSpc>
              <a:defRPr sz="2100" baseline="0">
                <a:solidFill>
                  <a:srgbClr val="494949"/>
                </a:solidFill>
              </a:defRPr>
            </a:lvl1pPr>
          </a:lstStyle>
          <a:p>
            <a:r>
              <a:rPr lang="en-US"/>
              <a:t>Click to edit Master title style</a:t>
            </a:r>
          </a:p>
        </p:txBody>
      </p:sp>
      <p:sp>
        <p:nvSpPr>
          <p:cNvPr id="4" name="Chart Placeholder 3"/>
          <p:cNvSpPr>
            <a:spLocks noGrp="1"/>
          </p:cNvSpPr>
          <p:nvPr>
            <p:ph type="chart" sz="quarter" idx="15"/>
          </p:nvPr>
        </p:nvSpPr>
        <p:spPr>
          <a:xfrm>
            <a:off x="1081625" y="2094051"/>
            <a:ext cx="10500783" cy="3633655"/>
          </a:xfrm>
          <a:prstGeom prst="rect">
            <a:avLst/>
          </a:prstGeom>
        </p:spPr>
        <p:txBody>
          <a:bodyPr vert="horz"/>
          <a:lstStyle>
            <a:lvl1pPr algn="ctr">
              <a:defRPr sz="1200" b="1" baseline="0">
                <a:solidFill>
                  <a:srgbClr val="FF0000"/>
                </a:solidFill>
              </a:defRPr>
            </a:lvl1pPr>
          </a:lstStyle>
          <a:p>
            <a:pPr lvl="0"/>
            <a:r>
              <a:rPr lang="en-US" noProof="0" dirty="0"/>
              <a:t>Click icon to add chart</a:t>
            </a:r>
          </a:p>
        </p:txBody>
      </p:sp>
      <p:sp>
        <p:nvSpPr>
          <p:cNvPr id="7" name="Text Placeholder 2"/>
          <p:cNvSpPr>
            <a:spLocks noGrp="1"/>
          </p:cNvSpPr>
          <p:nvPr>
            <p:ph type="body" sz="quarter" idx="17"/>
          </p:nvPr>
        </p:nvSpPr>
        <p:spPr>
          <a:xfrm>
            <a:off x="1081625" y="5872083"/>
            <a:ext cx="10500783" cy="303212"/>
          </a:xfrm>
          <a:prstGeom prst="rect">
            <a:avLst/>
          </a:prstGeom>
        </p:spPr>
        <p:txBody>
          <a:bodyPr vert="horz"/>
          <a:lstStyle>
            <a:lvl1pPr>
              <a:defRPr sz="675" b="0" i="0" baseline="0"/>
            </a:lvl1pPr>
          </a:lstStyle>
          <a:p>
            <a:pPr lvl="0"/>
            <a:r>
              <a:rPr lang="en-US"/>
              <a:t>Edit Master text styles</a:t>
            </a:r>
          </a:p>
        </p:txBody>
      </p:sp>
      <p:sp>
        <p:nvSpPr>
          <p:cNvPr id="5" name="Slide Number Placeholder 2">
            <a:extLst>
              <a:ext uri="{FF2B5EF4-FFF2-40B4-BE49-F238E27FC236}">
                <a16:creationId xmlns:a16="http://schemas.microsoft.com/office/drawing/2014/main" id="{E1B3643F-136D-4E35-9F1A-FE22D5B7AB48}"/>
              </a:ext>
            </a:extLst>
          </p:cNvPr>
          <p:cNvSpPr>
            <a:spLocks noGrp="1"/>
          </p:cNvSpPr>
          <p:nvPr>
            <p:ph type="sldNum" sz="quarter" idx="18"/>
          </p:nvPr>
        </p:nvSpPr>
        <p:spPr/>
        <p:txBody>
          <a:bodyPr/>
          <a:lstStyle>
            <a:lvl1pPr>
              <a:defRPr/>
            </a:lvl1pPr>
          </a:lstStyle>
          <a:p>
            <a:pPr>
              <a:defRPr/>
            </a:pPr>
            <a:fld id="{B47D6F59-3C22-4319-B4F8-16C31C4E848C}" type="slidenum">
              <a:rPr lang="en-US"/>
              <a:pPr>
                <a:defRPr/>
              </a:pPr>
              <a:t>‹#›</a:t>
            </a:fld>
            <a:endParaRPr lang="en-US" dirty="0"/>
          </a:p>
        </p:txBody>
      </p:sp>
      <p:sp>
        <p:nvSpPr>
          <p:cNvPr id="6" name="Footer Placeholder 5">
            <a:extLst>
              <a:ext uri="{FF2B5EF4-FFF2-40B4-BE49-F238E27FC236}">
                <a16:creationId xmlns:a16="http://schemas.microsoft.com/office/drawing/2014/main" id="{FBA4B873-A22F-40C7-98F7-1E808C8882AF}"/>
              </a:ext>
            </a:extLst>
          </p:cNvPr>
          <p:cNvSpPr>
            <a:spLocks noGrp="1"/>
          </p:cNvSpPr>
          <p:nvPr>
            <p:ph type="ftr" sz="quarter" idx="19"/>
          </p:nvPr>
        </p:nvSpPr>
        <p:spPr>
          <a:xfrm>
            <a:off x="0" y="0"/>
            <a:ext cx="0" cy="0"/>
          </a:xfrm>
        </p:spPr>
        <p:txBody>
          <a:bodyPr/>
          <a:lstStyle>
            <a:lvl1pPr>
              <a:defRPr>
                <a:solidFill>
                  <a:prstClr val="white">
                    <a:lumMod val="50000"/>
                  </a:prstClr>
                </a:solidFill>
              </a:defRPr>
            </a:lvl1pPr>
          </a:lstStyle>
          <a:p>
            <a:pPr>
              <a:defRPr/>
            </a:pPr>
            <a:endParaRPr lang="en-US" dirty="0"/>
          </a:p>
        </p:txBody>
      </p:sp>
    </p:spTree>
    <p:extLst>
      <p:ext uri="{BB962C8B-B14F-4D97-AF65-F5344CB8AC3E}">
        <p14:creationId xmlns:p14="http://schemas.microsoft.com/office/powerpoint/2010/main" val="4185511650"/>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1. Cover Slide C1 Lime">
  <p:cSld name="1. Cover Slide C1 Lime">
    <p:spTree>
      <p:nvGrpSpPr>
        <p:cNvPr id="1" name="Shape 2050"/>
        <p:cNvGrpSpPr/>
        <p:nvPr/>
      </p:nvGrpSpPr>
      <p:grpSpPr>
        <a:xfrm>
          <a:off x="0" y="0"/>
          <a:ext cx="0" cy="0"/>
          <a:chOff x="0" y="0"/>
          <a:chExt cx="0" cy="0"/>
        </a:xfrm>
      </p:grpSpPr>
      <p:pic>
        <p:nvPicPr>
          <p:cNvPr id="2051" name="Google Shape;2051;p261"/>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2052" name="Google Shape;2052;p261"/>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rgbClr val="D3FB5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2053" name="Google Shape;2053;p261"/>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2054" name="Google Shape;2054;p261"/>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55" name="Google Shape;2055;p261"/>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70899084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1. Cover Slide C2 Cyan">
  <p:cSld name="1. Cover Slide C2 Cyan">
    <p:spTree>
      <p:nvGrpSpPr>
        <p:cNvPr id="1" name="Shape 2056"/>
        <p:cNvGrpSpPr/>
        <p:nvPr/>
      </p:nvGrpSpPr>
      <p:grpSpPr>
        <a:xfrm>
          <a:off x="0" y="0"/>
          <a:ext cx="0" cy="0"/>
          <a:chOff x="0" y="0"/>
          <a:chExt cx="0" cy="0"/>
        </a:xfrm>
      </p:grpSpPr>
      <p:pic>
        <p:nvPicPr>
          <p:cNvPr id="2057" name="Google Shape;2057;p262"/>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2058" name="Google Shape;2058;p262"/>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2059" name="Google Shape;2059;p262"/>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2060" name="Google Shape;2060;p262"/>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61" name="Google Shape;2061;p262"/>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241326305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1. Cover Slide C3 Nori">
  <p:cSld name="1. Cover Slide C3 Nori">
    <p:spTree>
      <p:nvGrpSpPr>
        <p:cNvPr id="1" name="Shape 2062"/>
        <p:cNvGrpSpPr/>
        <p:nvPr/>
      </p:nvGrpSpPr>
      <p:grpSpPr>
        <a:xfrm>
          <a:off x="0" y="0"/>
          <a:ext cx="0" cy="0"/>
          <a:chOff x="0" y="0"/>
          <a:chExt cx="0" cy="0"/>
        </a:xfrm>
      </p:grpSpPr>
      <p:pic>
        <p:nvPicPr>
          <p:cNvPr id="2063" name="Google Shape;2063;p263"/>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2064" name="Google Shape;2064;p263"/>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2065" name="Google Shape;2065;p263"/>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2066" name="Google Shape;2066;p263"/>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3200"/>
              <a:buNone/>
              <a:defRPr sz="4267">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2067" name="Google Shape;2067;p263"/>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spTree>
    <p:extLst>
      <p:ext uri="{BB962C8B-B14F-4D97-AF65-F5344CB8AC3E}">
        <p14:creationId xmlns:p14="http://schemas.microsoft.com/office/powerpoint/2010/main" val="3550800794"/>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1. Cover Slide C4 White">
  <p:cSld name="1. Cover Slide C4 White">
    <p:spTree>
      <p:nvGrpSpPr>
        <p:cNvPr id="1" name="Shape 2068"/>
        <p:cNvGrpSpPr/>
        <p:nvPr/>
      </p:nvGrpSpPr>
      <p:grpSpPr>
        <a:xfrm>
          <a:off x="0" y="0"/>
          <a:ext cx="0" cy="0"/>
          <a:chOff x="0" y="0"/>
          <a:chExt cx="0" cy="0"/>
        </a:xfrm>
      </p:grpSpPr>
      <p:pic>
        <p:nvPicPr>
          <p:cNvPr id="2069" name="Google Shape;2069;p264"/>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2070" name="Google Shape;2070;p264"/>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lt1"/>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2071" name="Google Shape;2071;p264"/>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2072" name="Google Shape;2072;p264"/>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73" name="Google Shape;2073;p264"/>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2012454825"/>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1. Cover Slide H1 Nori">
  <p:cSld name="1. Cover Slide H1 Nori">
    <p:bg>
      <p:bgPr>
        <a:solidFill>
          <a:schemeClr val="accent2"/>
        </a:solidFill>
        <a:effectLst/>
      </p:bgPr>
    </p:bg>
    <p:spTree>
      <p:nvGrpSpPr>
        <p:cNvPr id="1" name="Shape 2074"/>
        <p:cNvGrpSpPr/>
        <p:nvPr/>
      </p:nvGrpSpPr>
      <p:grpSpPr>
        <a:xfrm>
          <a:off x="0" y="0"/>
          <a:ext cx="0" cy="0"/>
          <a:chOff x="0" y="0"/>
          <a:chExt cx="0" cy="0"/>
        </a:xfrm>
      </p:grpSpPr>
      <p:pic>
        <p:nvPicPr>
          <p:cNvPr id="2075" name="Google Shape;2075;p265"/>
          <p:cNvPicPr preferRelativeResize="0"/>
          <p:nvPr/>
        </p:nvPicPr>
        <p:blipFill rotWithShape="1">
          <a:blip r:embed="rId2">
            <a:alphaModFix/>
          </a:blip>
          <a:srcRect/>
          <a:stretch/>
        </p:blipFill>
        <p:spPr>
          <a:xfrm>
            <a:off x="6976767" y="-2033"/>
            <a:ext cx="5215232" cy="6861568"/>
          </a:xfrm>
          <a:prstGeom prst="rect">
            <a:avLst/>
          </a:prstGeom>
          <a:noFill/>
          <a:ln>
            <a:noFill/>
          </a:ln>
        </p:spPr>
      </p:pic>
      <p:sp>
        <p:nvSpPr>
          <p:cNvPr id="2076" name="Google Shape;2076;p265"/>
          <p:cNvSpPr/>
          <p:nvPr/>
        </p:nvSpPr>
        <p:spPr>
          <a:xfrm>
            <a:off x="2527751"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2"/>
          </a:solidFill>
          <a:ln>
            <a:noFill/>
          </a:ln>
        </p:spPr>
      </p:sp>
      <p:pic>
        <p:nvPicPr>
          <p:cNvPr id="2077" name="Google Shape;2077;p265"/>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2078" name="Google Shape;2078;p265"/>
          <p:cNvSpPr txBox="1">
            <a:spLocks noGrp="1"/>
          </p:cNvSpPr>
          <p:nvPr>
            <p:ph type="title"/>
          </p:nvPr>
        </p:nvSpPr>
        <p:spPr>
          <a:xfrm>
            <a:off x="726833" y="4810067"/>
            <a:ext cx="6096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3200"/>
              <a:buNone/>
              <a:defRPr sz="4267">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2079" name="Google Shape;2079;p265"/>
          <p:cNvSpPr txBox="1">
            <a:spLocks noGrp="1"/>
          </p:cNvSpPr>
          <p:nvPr>
            <p:ph type="subTitle" idx="1"/>
          </p:nvPr>
        </p:nvSpPr>
        <p:spPr>
          <a:xfrm>
            <a:off x="731533" y="5968700"/>
            <a:ext cx="6096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spTree>
    <p:extLst>
      <p:ext uri="{BB962C8B-B14F-4D97-AF65-F5344CB8AC3E}">
        <p14:creationId xmlns:p14="http://schemas.microsoft.com/office/powerpoint/2010/main" val="79899795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1. Cover Slide H2 Purple">
  <p:cSld name="1. Cover Slide H2 Purple">
    <p:bg>
      <p:bgPr>
        <a:solidFill>
          <a:schemeClr val="accent4"/>
        </a:solidFill>
        <a:effectLst/>
      </p:bgPr>
    </p:bg>
    <p:spTree>
      <p:nvGrpSpPr>
        <p:cNvPr id="1" name="Shape 2080"/>
        <p:cNvGrpSpPr/>
        <p:nvPr/>
      </p:nvGrpSpPr>
      <p:grpSpPr>
        <a:xfrm>
          <a:off x="0" y="0"/>
          <a:ext cx="0" cy="0"/>
          <a:chOff x="0" y="0"/>
          <a:chExt cx="0" cy="0"/>
        </a:xfrm>
      </p:grpSpPr>
      <p:pic>
        <p:nvPicPr>
          <p:cNvPr id="2081" name="Google Shape;2081;p266"/>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2082" name="Google Shape;2082;p266"/>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4"/>
          </a:solidFill>
          <a:ln>
            <a:noFill/>
          </a:ln>
        </p:spPr>
      </p:sp>
      <p:pic>
        <p:nvPicPr>
          <p:cNvPr id="2083" name="Google Shape;2083;p266"/>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2084" name="Google Shape;2084;p266"/>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2085" name="Google Shape;2085;p266"/>
          <p:cNvSpPr txBox="1">
            <a:spLocks noGrp="1"/>
          </p:cNvSpPr>
          <p:nvPr>
            <p:ph type="subTitle" idx="1"/>
          </p:nvPr>
        </p:nvSpPr>
        <p:spPr>
          <a:xfrm>
            <a:off x="731341" y="5968700"/>
            <a:ext cx="5847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336523675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1. Cover Slide H4 White">
  <p:cSld name="1. Cover Slide H4 White">
    <p:bg>
      <p:bgPr>
        <a:solidFill>
          <a:schemeClr val="lt1"/>
        </a:solidFill>
        <a:effectLst/>
      </p:bgPr>
    </p:bg>
    <p:spTree>
      <p:nvGrpSpPr>
        <p:cNvPr id="1" name="Shape 2086"/>
        <p:cNvGrpSpPr/>
        <p:nvPr/>
      </p:nvGrpSpPr>
      <p:grpSpPr>
        <a:xfrm>
          <a:off x="0" y="0"/>
          <a:ext cx="0" cy="0"/>
          <a:chOff x="0" y="0"/>
          <a:chExt cx="0" cy="0"/>
        </a:xfrm>
      </p:grpSpPr>
      <p:pic>
        <p:nvPicPr>
          <p:cNvPr id="2087" name="Google Shape;2087;p267"/>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2088" name="Google Shape;2088;p267"/>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pic>
        <p:nvPicPr>
          <p:cNvPr id="2089" name="Google Shape;2089;p267"/>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2090" name="Google Shape;2090;p267"/>
          <p:cNvSpPr txBox="1">
            <a:spLocks noGrp="1"/>
          </p:cNvSpPr>
          <p:nvPr>
            <p:ph type="title"/>
          </p:nvPr>
        </p:nvSpPr>
        <p:spPr>
          <a:xfrm>
            <a:off x="726833" y="4810067"/>
            <a:ext cx="5852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91" name="Google Shape;2091;p267"/>
          <p:cNvSpPr txBox="1">
            <a:spLocks noGrp="1"/>
          </p:cNvSpPr>
          <p:nvPr>
            <p:ph type="subTitle" idx="1"/>
          </p:nvPr>
        </p:nvSpPr>
        <p:spPr>
          <a:xfrm>
            <a:off x="731533" y="5968700"/>
            <a:ext cx="5852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47538579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1. Cover Slide H5 Cobrand">
  <p:cSld name="1. Cover Slide H5 Cobrand">
    <p:bg>
      <p:bgPr>
        <a:solidFill>
          <a:schemeClr val="lt1"/>
        </a:solidFill>
        <a:effectLst/>
      </p:bgPr>
    </p:bg>
    <p:spTree>
      <p:nvGrpSpPr>
        <p:cNvPr id="1" name="Shape 2092"/>
        <p:cNvGrpSpPr/>
        <p:nvPr/>
      </p:nvGrpSpPr>
      <p:grpSpPr>
        <a:xfrm>
          <a:off x="0" y="0"/>
          <a:ext cx="0" cy="0"/>
          <a:chOff x="0" y="0"/>
          <a:chExt cx="0" cy="0"/>
        </a:xfrm>
      </p:grpSpPr>
      <p:pic>
        <p:nvPicPr>
          <p:cNvPr id="2093" name="Google Shape;2093;p268"/>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2094" name="Google Shape;2094;p268"/>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sp>
        <p:nvSpPr>
          <p:cNvPr id="2095" name="Google Shape;2095;p268"/>
          <p:cNvSpPr txBox="1">
            <a:spLocks noGrp="1"/>
          </p:cNvSpPr>
          <p:nvPr>
            <p:ph type="title"/>
          </p:nvPr>
        </p:nvSpPr>
        <p:spPr>
          <a:xfrm>
            <a:off x="726833" y="4810067"/>
            <a:ext cx="58568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96" name="Google Shape;2096;p268"/>
          <p:cNvSpPr txBox="1">
            <a:spLocks noGrp="1"/>
          </p:cNvSpPr>
          <p:nvPr>
            <p:ph type="subTitle" idx="1"/>
          </p:nvPr>
        </p:nvSpPr>
        <p:spPr>
          <a:xfrm>
            <a:off x="731533" y="5968700"/>
            <a:ext cx="5856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pic>
        <p:nvPicPr>
          <p:cNvPr id="2097" name="Google Shape;2097;p268"/>
          <p:cNvPicPr preferRelativeResize="0"/>
          <p:nvPr/>
        </p:nvPicPr>
        <p:blipFill rotWithShape="1">
          <a:blip r:embed="rId3">
            <a:alphaModFix/>
          </a:blip>
          <a:srcRect/>
          <a:stretch/>
        </p:blipFill>
        <p:spPr>
          <a:xfrm>
            <a:off x="722867" y="730500"/>
            <a:ext cx="1762133" cy="319467"/>
          </a:xfrm>
          <a:prstGeom prst="rect">
            <a:avLst/>
          </a:prstGeom>
          <a:noFill/>
          <a:ln>
            <a:noFill/>
          </a:ln>
        </p:spPr>
      </p:pic>
    </p:spTree>
    <p:extLst>
      <p:ext uri="{BB962C8B-B14F-4D97-AF65-F5344CB8AC3E}">
        <p14:creationId xmlns:p14="http://schemas.microsoft.com/office/powerpoint/2010/main" val="99987220"/>
      </p:ext>
    </p:extLst>
  </p:cSld>
  <p:clrMapOvr>
    <a:masterClrMapping/>
  </p:clrMapOvr>
  <p:extLst>
    <p:ext uri="{DCECCB84-F9BA-43D5-87BE-67443E8EF086}">
      <p15:sldGuideLst xmlns:p15="http://schemas.microsoft.com/office/powerpoint/2012/main">
        <p15:guide id="1" pos="3456">
          <p15:clr>
            <a:srgbClr val="FA7B17"/>
          </p15:clr>
        </p15:guide>
        <p15:guide id="2" orient="horz" pos="1620">
          <p15:clr>
            <a:srgbClr val="FA7B17"/>
          </p15:clr>
        </p15:guide>
      </p15:sldGuideLst>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1. Cover Slide H3 Lime">
  <p:cSld name="1. Cover Slide H3 Lime">
    <p:bg>
      <p:bgPr>
        <a:solidFill>
          <a:schemeClr val="accent1"/>
        </a:solidFill>
        <a:effectLst/>
      </p:bgPr>
    </p:bg>
    <p:spTree>
      <p:nvGrpSpPr>
        <p:cNvPr id="1" name="Shape 2098"/>
        <p:cNvGrpSpPr/>
        <p:nvPr/>
      </p:nvGrpSpPr>
      <p:grpSpPr>
        <a:xfrm>
          <a:off x="0" y="0"/>
          <a:ext cx="0" cy="0"/>
          <a:chOff x="0" y="0"/>
          <a:chExt cx="0" cy="0"/>
        </a:xfrm>
      </p:grpSpPr>
      <p:pic>
        <p:nvPicPr>
          <p:cNvPr id="2099" name="Google Shape;2099;p269"/>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2100" name="Google Shape;2100;p269"/>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1"/>
          </a:solidFill>
          <a:ln>
            <a:noFill/>
          </a:ln>
        </p:spPr>
      </p:sp>
      <p:pic>
        <p:nvPicPr>
          <p:cNvPr id="2101" name="Google Shape;2101;p269"/>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2102" name="Google Shape;2102;p269"/>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03" name="Google Shape;2103;p269"/>
          <p:cNvSpPr txBox="1">
            <a:spLocks noGrp="1"/>
          </p:cNvSpPr>
          <p:nvPr>
            <p:ph type="subTitle" idx="1"/>
          </p:nvPr>
        </p:nvSpPr>
        <p:spPr>
          <a:xfrm>
            <a:off x="731341" y="5968700"/>
            <a:ext cx="5847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334939242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1. Cover Slide E1 Nori">
  <p:cSld name="1. Cover Slide E1 Nori">
    <p:bg>
      <p:bgPr>
        <a:solidFill>
          <a:schemeClr val="accent2"/>
        </a:solidFill>
        <a:effectLst/>
      </p:bgPr>
    </p:bg>
    <p:spTree>
      <p:nvGrpSpPr>
        <p:cNvPr id="1" name="Shape 2104"/>
        <p:cNvGrpSpPr/>
        <p:nvPr/>
      </p:nvGrpSpPr>
      <p:grpSpPr>
        <a:xfrm>
          <a:off x="0" y="0"/>
          <a:ext cx="0" cy="0"/>
          <a:chOff x="0" y="0"/>
          <a:chExt cx="0" cy="0"/>
        </a:xfrm>
      </p:grpSpPr>
      <p:pic>
        <p:nvPicPr>
          <p:cNvPr id="2105" name="Google Shape;2105;p270"/>
          <p:cNvPicPr preferRelativeResize="0"/>
          <p:nvPr/>
        </p:nvPicPr>
        <p:blipFill rotWithShape="1">
          <a:blip r:embed="rId2">
            <a:alphaModFix/>
          </a:blip>
          <a:srcRect/>
          <a:stretch/>
        </p:blipFill>
        <p:spPr>
          <a:xfrm>
            <a:off x="5424033" y="0"/>
            <a:ext cx="6767968" cy="6858000"/>
          </a:xfrm>
          <a:prstGeom prst="rect">
            <a:avLst/>
          </a:prstGeom>
          <a:noFill/>
          <a:ln>
            <a:noFill/>
          </a:ln>
        </p:spPr>
      </p:pic>
      <p:sp>
        <p:nvSpPr>
          <p:cNvPr id="2106" name="Google Shape;2106;p270"/>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2107" name="Google Shape;2107;p270"/>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2108" name="Google Shape;2108;p270"/>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3200"/>
              <a:buNone/>
              <a:defRPr sz="4267">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2109" name="Google Shape;2109;p270"/>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spTree>
    <p:extLst>
      <p:ext uri="{BB962C8B-B14F-4D97-AF65-F5344CB8AC3E}">
        <p14:creationId xmlns:p14="http://schemas.microsoft.com/office/powerpoint/2010/main" val="41764585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normAutofit/>
          </a:bodyPr>
          <a:lstStyle>
            <a:lvl1pPr marL="0" indent="0">
              <a:buNone/>
              <a:defRPr sz="1800" b="1">
                <a:latin typeface="Arial" panose="020B0604020202020204" pitchFamily="34" charset="0"/>
                <a:cs typeface="Arial" panose="020B0604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609600" y="2174875"/>
            <a:ext cx="5386917" cy="3951288"/>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72" y="1535113"/>
            <a:ext cx="5389033" cy="639762"/>
          </a:xfrm>
        </p:spPr>
        <p:txBody>
          <a:bodyPr anchor="b">
            <a:normAutofit/>
          </a:bodyPr>
          <a:lstStyle>
            <a:lvl1pPr marL="0" indent="0">
              <a:buNone/>
              <a:defRPr sz="1800" b="1">
                <a:latin typeface="Arial" panose="020B0604020202020204" pitchFamily="34" charset="0"/>
                <a:cs typeface="Arial" panose="020B0604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8" name="Footer Placeholder 7"/>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11"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4" name="Rectangle 13"/>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5" name="Picture 14" descr="division-bar-title.jpg"/>
          <p:cNvPicPr>
            <a:picLocks noChangeAspect="1"/>
          </p:cNvPicPr>
          <p:nvPr userDrawn="1"/>
        </p:nvPicPr>
        <p:blipFill>
          <a:blip r:embed="rId2"/>
          <a:stretch>
            <a:fillRect/>
          </a:stretch>
        </p:blipFill>
        <p:spPr>
          <a:xfrm>
            <a:off x="7436" y="7"/>
            <a:ext cx="12184565" cy="45719"/>
          </a:xfrm>
          <a:prstGeom prst="rect">
            <a:avLst/>
          </a:prstGeom>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stretch>
            <a:fillRect/>
          </a:stretch>
        </p:blipFill>
        <p:spPr>
          <a:xfrm>
            <a:off x="-1" y="0"/>
            <a:ext cx="12192000" cy="6858000"/>
          </a:xfrm>
          <a:prstGeom prst="rect">
            <a:avLst/>
          </a:prstGeom>
        </p:spPr>
      </p:pic>
      <p:pic>
        <p:nvPicPr>
          <p:cNvPr id="8" name="Picture 7" descr="division-bar-title.jpg"/>
          <p:cNvPicPr>
            <a:picLocks noChangeAspect="1"/>
          </p:cNvPicPr>
          <p:nvPr userDrawn="1"/>
        </p:nvPicPr>
        <p:blipFill>
          <a:blip r:embed="rId3"/>
          <a:stretch>
            <a:fillRect/>
          </a:stretch>
        </p:blipFill>
        <p:spPr>
          <a:xfrm flipV="1">
            <a:off x="7515227" y="2568575"/>
            <a:ext cx="4676775" cy="70152"/>
          </a:xfrm>
          <a:prstGeom prst="rect">
            <a:avLst/>
          </a:prstGeom>
        </p:spPr>
      </p:pic>
      <p:sp>
        <p:nvSpPr>
          <p:cNvPr id="18" name="Text Placeholder 17"/>
          <p:cNvSpPr>
            <a:spLocks noGrp="1"/>
          </p:cNvSpPr>
          <p:nvPr>
            <p:ph type="body" sz="quarter" idx="10" hasCustomPrompt="1"/>
          </p:nvPr>
        </p:nvSpPr>
        <p:spPr>
          <a:xfrm>
            <a:off x="5888569" y="3162300"/>
            <a:ext cx="5327651" cy="406400"/>
          </a:xfrm>
        </p:spPr>
        <p:txBody>
          <a:bodyPr anchor="t"/>
          <a:lstStyle>
            <a:lvl1pPr algn="r">
              <a:buNone/>
              <a:defRPr sz="1400"/>
            </a:lvl1pPr>
          </a:lstStyle>
          <a:p>
            <a:pPr lvl="0"/>
            <a:r>
              <a:rPr lang="en-US" sz="1800" dirty="0">
                <a:solidFill>
                  <a:srgbClr val="897865"/>
                </a:solidFill>
                <a:latin typeface="Helvetica"/>
                <a:cs typeface="Helvetica"/>
              </a:rPr>
              <a:t>May 18, 2039</a:t>
            </a:r>
            <a:endParaRPr lang="en-US" dirty="0"/>
          </a:p>
        </p:txBody>
      </p:sp>
      <p:sp>
        <p:nvSpPr>
          <p:cNvPr id="19" name="Title 18"/>
          <p:cNvSpPr>
            <a:spLocks noGrp="1"/>
          </p:cNvSpPr>
          <p:nvPr>
            <p:ph type="title" hasCustomPrompt="1"/>
          </p:nvPr>
        </p:nvSpPr>
        <p:spPr>
          <a:xfrm>
            <a:off x="609605" y="2593982"/>
            <a:ext cx="10606617" cy="542925"/>
          </a:xfrm>
        </p:spPr>
        <p:txBody>
          <a:bodyPr anchor="t"/>
          <a:lstStyle>
            <a:lvl1pPr algn="r">
              <a:defRPr/>
            </a:lvl1pPr>
          </a:lstStyle>
          <a:p>
            <a:r>
              <a:rPr lang="en-US" sz="3000" dirty="0">
                <a:solidFill>
                  <a:srgbClr val="897865"/>
                </a:solidFill>
                <a:latin typeface="Helvetica"/>
                <a:cs typeface="Helvetica"/>
              </a:rPr>
              <a:t>Title of Presentation</a:t>
            </a:r>
            <a:br>
              <a:rPr lang="en-US" sz="1800" dirty="0">
                <a:solidFill>
                  <a:srgbClr val="897865"/>
                </a:solidFill>
                <a:latin typeface="Helvetica"/>
                <a:cs typeface="Helvetica"/>
              </a:rPr>
            </a:br>
            <a:endParaRPr lang="en-US" dirty="0"/>
          </a:p>
        </p:txBody>
      </p:sp>
      <p:sp>
        <p:nvSpPr>
          <p:cNvPr id="13" name="Text Placeholder 17"/>
          <p:cNvSpPr>
            <a:spLocks noGrp="1"/>
          </p:cNvSpPr>
          <p:nvPr>
            <p:ph type="body" sz="quarter" idx="11" hasCustomPrompt="1"/>
          </p:nvPr>
        </p:nvSpPr>
        <p:spPr>
          <a:xfrm>
            <a:off x="5865293" y="2070101"/>
            <a:ext cx="5327651" cy="371474"/>
          </a:xfrm>
        </p:spPr>
        <p:txBody>
          <a:bodyPr anchor="t">
            <a:normAutofit/>
          </a:bodyPr>
          <a:lstStyle>
            <a:lvl1pPr algn="r">
              <a:buNone/>
              <a:defRPr sz="1400" baseline="0">
                <a:solidFill>
                  <a:schemeClr val="tx1">
                    <a:lumMod val="50000"/>
                    <a:lumOff val="50000"/>
                  </a:schemeClr>
                </a:solidFill>
              </a:defRPr>
            </a:lvl1pPr>
          </a:lstStyle>
          <a:p>
            <a:pPr algn="r"/>
            <a:r>
              <a:rPr lang="en-US" sz="1400" dirty="0">
                <a:solidFill>
                  <a:srgbClr val="5A5B5C"/>
                </a:solidFill>
                <a:latin typeface="Helvetica"/>
                <a:cs typeface="Helvetica"/>
              </a:rPr>
              <a:t>Human Resources Administration</a:t>
            </a:r>
          </a:p>
        </p:txBody>
      </p:sp>
    </p:spTree>
    <p:extLst>
      <p:ext uri="{BB962C8B-B14F-4D97-AF65-F5344CB8AC3E}">
        <p14:creationId xmlns:p14="http://schemas.microsoft.com/office/powerpoint/2010/main" val="280226224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1. Cover Slide E2 Lime">
  <p:cSld name="1. Cover Slide E2 Lime">
    <p:bg>
      <p:bgPr>
        <a:solidFill>
          <a:schemeClr val="accent2"/>
        </a:solidFill>
        <a:effectLst/>
      </p:bgPr>
    </p:bg>
    <p:spTree>
      <p:nvGrpSpPr>
        <p:cNvPr id="1" name="Shape 2110"/>
        <p:cNvGrpSpPr/>
        <p:nvPr/>
      </p:nvGrpSpPr>
      <p:grpSpPr>
        <a:xfrm>
          <a:off x="0" y="0"/>
          <a:ext cx="0" cy="0"/>
          <a:chOff x="0" y="0"/>
          <a:chExt cx="0" cy="0"/>
        </a:xfrm>
      </p:grpSpPr>
      <p:pic>
        <p:nvPicPr>
          <p:cNvPr id="2111" name="Google Shape;2111;p271"/>
          <p:cNvPicPr preferRelativeResize="0"/>
          <p:nvPr/>
        </p:nvPicPr>
        <p:blipFill rotWithShape="1">
          <a:blip r:embed="rId2">
            <a:alphaModFix/>
          </a:blip>
          <a:srcRect/>
          <a:stretch/>
        </p:blipFill>
        <p:spPr>
          <a:xfrm>
            <a:off x="6434067" y="1"/>
            <a:ext cx="5758165" cy="6858001"/>
          </a:xfrm>
          <a:prstGeom prst="rect">
            <a:avLst/>
          </a:prstGeom>
          <a:noFill/>
          <a:ln>
            <a:noFill/>
          </a:ln>
        </p:spPr>
      </p:pic>
      <p:sp>
        <p:nvSpPr>
          <p:cNvPr id="2112" name="Google Shape;2112;p271"/>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2113" name="Google Shape;2113;p271"/>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2114" name="Google Shape;2114;p271"/>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15" name="Google Shape;2115;p271"/>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317149656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1. Cover Slide E3 Cyan">
  <p:cSld name="1. Cover Slide E3 Cyan">
    <p:bg>
      <p:bgPr>
        <a:solidFill>
          <a:schemeClr val="accent2"/>
        </a:solidFill>
        <a:effectLst/>
      </p:bgPr>
    </p:bg>
    <p:spTree>
      <p:nvGrpSpPr>
        <p:cNvPr id="1" name="Shape 2116"/>
        <p:cNvGrpSpPr/>
        <p:nvPr/>
      </p:nvGrpSpPr>
      <p:grpSpPr>
        <a:xfrm>
          <a:off x="0" y="0"/>
          <a:ext cx="0" cy="0"/>
          <a:chOff x="0" y="0"/>
          <a:chExt cx="0" cy="0"/>
        </a:xfrm>
      </p:grpSpPr>
      <p:pic>
        <p:nvPicPr>
          <p:cNvPr id="2117" name="Google Shape;2117;p272"/>
          <p:cNvPicPr preferRelativeResize="0"/>
          <p:nvPr/>
        </p:nvPicPr>
        <p:blipFill rotWithShape="1">
          <a:blip r:embed="rId2">
            <a:alphaModFix/>
          </a:blip>
          <a:srcRect/>
          <a:stretch/>
        </p:blipFill>
        <p:spPr>
          <a:xfrm>
            <a:off x="6327568" y="1"/>
            <a:ext cx="5864433" cy="6858001"/>
          </a:xfrm>
          <a:prstGeom prst="rect">
            <a:avLst/>
          </a:prstGeom>
          <a:noFill/>
          <a:ln>
            <a:noFill/>
          </a:ln>
        </p:spPr>
      </p:pic>
      <p:sp>
        <p:nvSpPr>
          <p:cNvPr id="2118" name="Google Shape;2118;p272"/>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2119" name="Google Shape;2119;p272"/>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2120" name="Google Shape;2120;p272"/>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21" name="Google Shape;2121;p272"/>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185107572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1. Cover Slide E4 White">
  <p:cSld name="1. Cover Slide E4 White">
    <p:bg>
      <p:bgPr>
        <a:solidFill>
          <a:schemeClr val="accent2"/>
        </a:solidFill>
        <a:effectLst/>
      </p:bgPr>
    </p:bg>
    <p:spTree>
      <p:nvGrpSpPr>
        <p:cNvPr id="1" name="Shape 2122"/>
        <p:cNvGrpSpPr/>
        <p:nvPr/>
      </p:nvGrpSpPr>
      <p:grpSpPr>
        <a:xfrm>
          <a:off x="0" y="0"/>
          <a:ext cx="0" cy="0"/>
          <a:chOff x="0" y="0"/>
          <a:chExt cx="0" cy="0"/>
        </a:xfrm>
      </p:grpSpPr>
      <p:pic>
        <p:nvPicPr>
          <p:cNvPr id="2123" name="Google Shape;2123;p273"/>
          <p:cNvPicPr preferRelativeResize="0"/>
          <p:nvPr/>
        </p:nvPicPr>
        <p:blipFill rotWithShape="1">
          <a:blip r:embed="rId2">
            <a:alphaModFix/>
          </a:blip>
          <a:srcRect/>
          <a:stretch/>
        </p:blipFill>
        <p:spPr>
          <a:xfrm>
            <a:off x="6214267" y="-2033"/>
            <a:ext cx="5977732" cy="6861564"/>
          </a:xfrm>
          <a:prstGeom prst="rect">
            <a:avLst/>
          </a:prstGeom>
          <a:noFill/>
          <a:ln>
            <a:noFill/>
          </a:ln>
        </p:spPr>
      </p:pic>
      <p:sp>
        <p:nvSpPr>
          <p:cNvPr id="2124" name="Google Shape;2124;p273"/>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2125" name="Google Shape;2125;p273"/>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2126" name="Google Shape;2126;p273"/>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27" name="Google Shape;2127;p273"/>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264136535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1. Cover Slide I2 Cyan">
  <p:cSld name="1. Cover Slide I2 Cyan">
    <p:bg>
      <p:bgPr>
        <a:solidFill>
          <a:schemeClr val="accent3"/>
        </a:solidFill>
        <a:effectLst/>
      </p:bgPr>
    </p:bg>
    <p:spTree>
      <p:nvGrpSpPr>
        <p:cNvPr id="1" name="Shape 2128"/>
        <p:cNvGrpSpPr/>
        <p:nvPr/>
      </p:nvGrpSpPr>
      <p:grpSpPr>
        <a:xfrm>
          <a:off x="0" y="0"/>
          <a:ext cx="0" cy="0"/>
          <a:chOff x="0" y="0"/>
          <a:chExt cx="0" cy="0"/>
        </a:xfrm>
      </p:grpSpPr>
      <p:sp>
        <p:nvSpPr>
          <p:cNvPr id="2129" name="Google Shape;2129;p274"/>
          <p:cNvSpPr/>
          <p:nvPr/>
        </p:nvSpPr>
        <p:spPr>
          <a:xfrm>
            <a:off x="11001367" y="6241967"/>
            <a:ext cx="927600" cy="5196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2130" name="Google Shape;2130;p274"/>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2131" name="Google Shape;2131;p274"/>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4"/>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132" name="Google Shape;2132;p274"/>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33" name="Google Shape;2133;p274"/>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21240219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1. Cover Slide I3 Lime">
  <p:cSld name="1. Cover Slide I3 Lime">
    <p:bg>
      <p:bgPr>
        <a:solidFill>
          <a:schemeClr val="accent1"/>
        </a:solidFill>
        <a:effectLst/>
      </p:bgPr>
    </p:bg>
    <p:spTree>
      <p:nvGrpSpPr>
        <p:cNvPr id="1" name="Shape 2134"/>
        <p:cNvGrpSpPr/>
        <p:nvPr/>
      </p:nvGrpSpPr>
      <p:grpSpPr>
        <a:xfrm>
          <a:off x="0" y="0"/>
          <a:ext cx="0" cy="0"/>
          <a:chOff x="0" y="0"/>
          <a:chExt cx="0" cy="0"/>
        </a:xfrm>
      </p:grpSpPr>
      <p:sp>
        <p:nvSpPr>
          <p:cNvPr id="2135" name="Google Shape;2135;p275"/>
          <p:cNvSpPr/>
          <p:nvPr/>
        </p:nvSpPr>
        <p:spPr>
          <a:xfrm>
            <a:off x="11001367" y="6241967"/>
            <a:ext cx="927600" cy="519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2136" name="Google Shape;2136;p275"/>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2137" name="Google Shape;2137;p275"/>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138" name="Google Shape;2138;p275"/>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39" name="Google Shape;2139;p275"/>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215988896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1. Cover Slide I4 Nori Pink">
  <p:cSld name="1. Cover Slide I4 Nori Pink">
    <p:bg>
      <p:bgPr>
        <a:solidFill>
          <a:schemeClr val="accent2"/>
        </a:solidFill>
        <a:effectLst/>
      </p:bgPr>
    </p:bg>
    <p:spTree>
      <p:nvGrpSpPr>
        <p:cNvPr id="1" name="Shape 2140"/>
        <p:cNvGrpSpPr/>
        <p:nvPr/>
      </p:nvGrpSpPr>
      <p:grpSpPr>
        <a:xfrm>
          <a:off x="0" y="0"/>
          <a:ext cx="0" cy="0"/>
          <a:chOff x="0" y="0"/>
          <a:chExt cx="0" cy="0"/>
        </a:xfrm>
      </p:grpSpPr>
      <p:sp>
        <p:nvSpPr>
          <p:cNvPr id="2141" name="Google Shape;2141;p276"/>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2142" name="Google Shape;2142;p276"/>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2143" name="Google Shape;2143;p276"/>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144" name="Google Shape;2144;p276"/>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2145" name="Google Shape;2145;p276"/>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22959062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1. Cover Slide I5 Nori Lime">
  <p:cSld name="1. Cover Slide I5 Nori Lime">
    <p:bg>
      <p:bgPr>
        <a:solidFill>
          <a:schemeClr val="accent2"/>
        </a:solidFill>
        <a:effectLst/>
      </p:bgPr>
    </p:bg>
    <p:spTree>
      <p:nvGrpSpPr>
        <p:cNvPr id="1" name="Shape 2146"/>
        <p:cNvGrpSpPr/>
        <p:nvPr/>
      </p:nvGrpSpPr>
      <p:grpSpPr>
        <a:xfrm>
          <a:off x="0" y="0"/>
          <a:ext cx="0" cy="0"/>
          <a:chOff x="0" y="0"/>
          <a:chExt cx="0" cy="0"/>
        </a:xfrm>
      </p:grpSpPr>
      <p:sp>
        <p:nvSpPr>
          <p:cNvPr id="2147" name="Google Shape;2147;p277"/>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2148" name="Google Shape;2148;p277"/>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2149" name="Google Shape;2149;p277"/>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150" name="Google Shape;2150;p277"/>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4000"/>
              <a:buNone/>
              <a:defRPr sz="5334">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2151" name="Google Shape;2151;p277"/>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spTree>
    <p:extLst>
      <p:ext uri="{BB962C8B-B14F-4D97-AF65-F5344CB8AC3E}">
        <p14:creationId xmlns:p14="http://schemas.microsoft.com/office/powerpoint/2010/main" val="197179350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9. Chapter Breaker A">
  <p:cSld name="9. Chapter Breaker A">
    <p:bg>
      <p:bgPr>
        <a:solidFill>
          <a:schemeClr val="accent2"/>
        </a:solidFill>
        <a:effectLst/>
      </p:bgPr>
    </p:bg>
    <p:spTree>
      <p:nvGrpSpPr>
        <p:cNvPr id="1" name="Shape 2152"/>
        <p:cNvGrpSpPr/>
        <p:nvPr/>
      </p:nvGrpSpPr>
      <p:grpSpPr>
        <a:xfrm>
          <a:off x="0" y="0"/>
          <a:ext cx="0" cy="0"/>
          <a:chOff x="0" y="0"/>
          <a:chExt cx="0" cy="0"/>
        </a:xfrm>
      </p:grpSpPr>
      <p:sp>
        <p:nvSpPr>
          <p:cNvPr id="2153" name="Google Shape;2153;p278"/>
          <p:cNvSpPr txBox="1">
            <a:spLocks noGrp="1"/>
          </p:cNvSpPr>
          <p:nvPr>
            <p:ph type="title"/>
          </p:nvPr>
        </p:nvSpPr>
        <p:spPr>
          <a:xfrm>
            <a:off x="726833" y="2568404"/>
            <a:ext cx="63520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2154" name="Google Shape;2154;p278"/>
          <p:cNvSpPr txBox="1">
            <a:spLocks noGrp="1"/>
          </p:cNvSpPr>
          <p:nvPr>
            <p:ph type="subTitle" idx="1"/>
          </p:nvPr>
        </p:nvSpPr>
        <p:spPr>
          <a:xfrm>
            <a:off x="731520" y="4072128"/>
            <a:ext cx="6352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sp>
        <p:nvSpPr>
          <p:cNvPr id="2155" name="Google Shape;2155;p278"/>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2156" name="Google Shape;2156;p278"/>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58146367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9. Chapter Breaker B">
  <p:cSld name="9. Chapter Breaker B">
    <p:bg>
      <p:bgPr>
        <a:solidFill>
          <a:schemeClr val="accent4"/>
        </a:solidFill>
        <a:effectLst/>
      </p:bgPr>
    </p:bg>
    <p:spTree>
      <p:nvGrpSpPr>
        <p:cNvPr id="1" name="Shape 2157"/>
        <p:cNvGrpSpPr/>
        <p:nvPr/>
      </p:nvGrpSpPr>
      <p:grpSpPr>
        <a:xfrm>
          <a:off x="0" y="0"/>
          <a:ext cx="0" cy="0"/>
          <a:chOff x="0" y="0"/>
          <a:chExt cx="0" cy="0"/>
        </a:xfrm>
      </p:grpSpPr>
      <p:sp>
        <p:nvSpPr>
          <p:cNvPr id="2158" name="Google Shape;2158;p279"/>
          <p:cNvSpPr/>
          <p:nvPr/>
        </p:nvSpPr>
        <p:spPr>
          <a:xfrm>
            <a:off x="5711467" y="0"/>
            <a:ext cx="6480532" cy="6867645"/>
          </a:xfrm>
          <a:custGeom>
            <a:avLst/>
            <a:gdLst/>
            <a:ahLst/>
            <a:cxnLst/>
            <a:rect l="l" t="t" r="r" b="b"/>
            <a:pathLst>
              <a:path w="4860399" h="5150734" extrusionOk="0">
                <a:moveTo>
                  <a:pt x="1148087" y="0"/>
                </a:moveTo>
                <a:lnTo>
                  <a:pt x="4274418" y="0"/>
                </a:lnTo>
                <a:lnTo>
                  <a:pt x="4860399" y="276270"/>
                </a:lnTo>
                <a:lnTo>
                  <a:pt x="4860399" y="2829059"/>
                </a:lnTo>
                <a:lnTo>
                  <a:pt x="4614115" y="2798546"/>
                </a:lnTo>
                <a:cubicBezTo>
                  <a:pt x="4126395" y="2740193"/>
                  <a:pt x="3608778" y="2686727"/>
                  <a:pt x="3070853" y="2642918"/>
                </a:cubicBezTo>
                <a:lnTo>
                  <a:pt x="4860399" y="3647367"/>
                </a:lnTo>
                <a:lnTo>
                  <a:pt x="4860399" y="5150734"/>
                </a:lnTo>
                <a:lnTo>
                  <a:pt x="1225144" y="5150734"/>
                </a:lnTo>
                <a:lnTo>
                  <a:pt x="1103575" y="5072267"/>
                </a:lnTo>
                <a:cubicBezTo>
                  <a:pt x="1013043" y="5014253"/>
                  <a:pt x="929256" y="4961376"/>
                  <a:pt x="853175" y="4913916"/>
                </a:cubicBezTo>
                <a:cubicBezTo>
                  <a:pt x="701014" y="4818761"/>
                  <a:pt x="580192" y="4745747"/>
                  <a:pt x="497720" y="4696756"/>
                </a:cubicBezTo>
                <a:cubicBezTo>
                  <a:pt x="456484" y="4672261"/>
                  <a:pt x="425145" y="4653889"/>
                  <a:pt x="404526" y="4641641"/>
                </a:cubicBezTo>
                <a:cubicBezTo>
                  <a:pt x="393805" y="4635989"/>
                  <a:pt x="386383" y="4631278"/>
                  <a:pt x="381434" y="4628452"/>
                </a:cubicBezTo>
                <a:lnTo>
                  <a:pt x="376074" y="4625625"/>
                </a:lnTo>
                <a:lnTo>
                  <a:pt x="374836" y="4624683"/>
                </a:lnTo>
                <a:cubicBezTo>
                  <a:pt x="374836" y="4624683"/>
                  <a:pt x="374836" y="4624683"/>
                  <a:pt x="375249" y="4624212"/>
                </a:cubicBezTo>
                <a:lnTo>
                  <a:pt x="855650" y="3392380"/>
                </a:lnTo>
                <a:lnTo>
                  <a:pt x="902246" y="3404157"/>
                </a:lnTo>
                <a:cubicBezTo>
                  <a:pt x="932761" y="3411694"/>
                  <a:pt x="1036264" y="3437131"/>
                  <a:pt x="1036264" y="3437131"/>
                </a:cubicBezTo>
                <a:cubicBezTo>
                  <a:pt x="1152962" y="3466337"/>
                  <a:pt x="1321618" y="3507791"/>
                  <a:pt x="1530272" y="3559137"/>
                </a:cubicBezTo>
                <a:cubicBezTo>
                  <a:pt x="1756246" y="3614723"/>
                  <a:pt x="2029642" y="3681614"/>
                  <a:pt x="2334376" y="3756042"/>
                </a:cubicBezTo>
                <a:lnTo>
                  <a:pt x="0" y="2446013"/>
                </a:lnTo>
                <a:lnTo>
                  <a:pt x="329889" y="1193455"/>
                </a:lnTo>
                <a:cubicBezTo>
                  <a:pt x="1657692" y="1193455"/>
                  <a:pt x="2957042" y="1280602"/>
                  <a:pt x="4121549" y="1402136"/>
                </a:cubicBez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2159" name="Google Shape;2159;p27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160" name="Google Shape;2160;p279"/>
          <p:cNvSpPr txBox="1">
            <a:spLocks noGrp="1"/>
          </p:cNvSpPr>
          <p:nvPr>
            <p:ph type="title"/>
          </p:nvPr>
        </p:nvSpPr>
        <p:spPr>
          <a:xfrm>
            <a:off x="726833" y="2739667"/>
            <a:ext cx="41908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2161" name="Google Shape;2161;p279"/>
          <p:cNvSpPr txBox="1">
            <a:spLocks noGrp="1"/>
          </p:cNvSpPr>
          <p:nvPr>
            <p:ph type="subTitle" idx="1"/>
          </p:nvPr>
        </p:nvSpPr>
        <p:spPr>
          <a:xfrm>
            <a:off x="731529" y="4243400"/>
            <a:ext cx="419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73178569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9. Chapter Breaker C1">
  <p:cSld name="9. Chapter Breaker C1">
    <p:bg>
      <p:bgPr>
        <a:solidFill>
          <a:schemeClr val="accent4"/>
        </a:solidFill>
        <a:effectLst/>
      </p:bgPr>
    </p:bg>
    <p:spTree>
      <p:nvGrpSpPr>
        <p:cNvPr id="1" name="Shape 2162"/>
        <p:cNvGrpSpPr/>
        <p:nvPr/>
      </p:nvGrpSpPr>
      <p:grpSpPr>
        <a:xfrm>
          <a:off x="0" y="0"/>
          <a:ext cx="0" cy="0"/>
          <a:chOff x="0" y="0"/>
          <a:chExt cx="0" cy="0"/>
        </a:xfrm>
      </p:grpSpPr>
      <p:pic>
        <p:nvPicPr>
          <p:cNvPr id="2163" name="Google Shape;2163;p280"/>
          <p:cNvPicPr preferRelativeResize="0"/>
          <p:nvPr/>
        </p:nvPicPr>
        <p:blipFill rotWithShape="1">
          <a:blip r:embed="rId2">
            <a:alphaModFix/>
          </a:blip>
          <a:srcRect/>
          <a:stretch/>
        </p:blipFill>
        <p:spPr>
          <a:xfrm>
            <a:off x="1" y="1049467"/>
            <a:ext cx="6385500" cy="3657300"/>
          </a:xfrm>
          <a:prstGeom prst="rect">
            <a:avLst/>
          </a:prstGeom>
          <a:noFill/>
          <a:ln>
            <a:noFill/>
          </a:ln>
        </p:spPr>
      </p:pic>
      <p:sp>
        <p:nvSpPr>
          <p:cNvPr id="2164" name="Google Shape;2164;p280"/>
          <p:cNvSpPr txBox="1">
            <a:spLocks noGrp="1"/>
          </p:cNvSpPr>
          <p:nvPr>
            <p:ph type="title"/>
          </p:nvPr>
        </p:nvSpPr>
        <p:spPr>
          <a:xfrm>
            <a:off x="726833" y="2965900"/>
            <a:ext cx="10421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200"/>
              <a:buNone/>
              <a:defRPr sz="4267">
                <a:solidFill>
                  <a:schemeClr val="lt1"/>
                </a:solidFill>
                <a:highlight>
                  <a:schemeClr val="accent4"/>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2165" name="Google Shape;2165;p280"/>
          <p:cNvSpPr txBox="1">
            <a:spLocks noGrp="1"/>
          </p:cNvSpPr>
          <p:nvPr>
            <p:ph type="subTitle" idx="1"/>
          </p:nvPr>
        </p:nvSpPr>
        <p:spPr>
          <a:xfrm>
            <a:off x="731556" y="2654434"/>
            <a:ext cx="1042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None/>
              <a:defRPr sz="1333">
                <a:solidFill>
                  <a:schemeClr val="lt1"/>
                </a:solidFill>
                <a:highlight>
                  <a:schemeClr val="accent4"/>
                </a:highlight>
              </a:defRPr>
            </a:lvl1pPr>
            <a:lvl2pPr lvl="1" algn="l">
              <a:lnSpc>
                <a:spcPct val="150000"/>
              </a:lnSpc>
              <a:spcBef>
                <a:spcPts val="0"/>
              </a:spcBef>
              <a:spcAft>
                <a:spcPts val="0"/>
              </a:spcAft>
              <a:buClr>
                <a:schemeClr val="lt1"/>
              </a:buClr>
              <a:buSzPts val="1400"/>
              <a:buNone/>
              <a:defRPr>
                <a:solidFill>
                  <a:schemeClr val="lt1"/>
                </a:solidFill>
                <a:highlight>
                  <a:schemeClr val="accent4"/>
                </a:highlight>
              </a:defRPr>
            </a:lvl2pPr>
            <a:lvl3pPr lvl="2" algn="l">
              <a:lnSpc>
                <a:spcPct val="150000"/>
              </a:lnSpc>
              <a:spcBef>
                <a:spcPts val="0"/>
              </a:spcBef>
              <a:spcAft>
                <a:spcPts val="0"/>
              </a:spcAft>
              <a:buClr>
                <a:schemeClr val="lt1"/>
              </a:buClr>
              <a:buSzPts val="1000"/>
              <a:buNone/>
              <a:defRPr>
                <a:solidFill>
                  <a:schemeClr val="lt1"/>
                </a:solidFill>
                <a:highlight>
                  <a:schemeClr val="accent4"/>
                </a:highlight>
              </a:defRPr>
            </a:lvl3pPr>
            <a:lvl4pPr lvl="3" algn="l">
              <a:lnSpc>
                <a:spcPct val="150000"/>
              </a:lnSpc>
              <a:spcBef>
                <a:spcPts val="0"/>
              </a:spcBef>
              <a:spcAft>
                <a:spcPts val="0"/>
              </a:spcAft>
              <a:buClr>
                <a:schemeClr val="lt1"/>
              </a:buClr>
              <a:buSzPts val="700"/>
              <a:buNone/>
              <a:defRPr>
                <a:solidFill>
                  <a:schemeClr val="lt1"/>
                </a:solidFill>
                <a:highlight>
                  <a:schemeClr val="accent4"/>
                </a:highlight>
              </a:defRPr>
            </a:lvl4pPr>
            <a:lvl5pPr lvl="4" algn="l">
              <a:lnSpc>
                <a:spcPct val="150000"/>
              </a:lnSpc>
              <a:spcBef>
                <a:spcPts val="0"/>
              </a:spcBef>
              <a:spcAft>
                <a:spcPts val="0"/>
              </a:spcAft>
              <a:buClr>
                <a:schemeClr val="lt1"/>
              </a:buClr>
              <a:buSzPts val="700"/>
              <a:buNone/>
              <a:defRPr>
                <a:solidFill>
                  <a:schemeClr val="lt1"/>
                </a:solidFill>
                <a:highlight>
                  <a:schemeClr val="accent4"/>
                </a:highlight>
              </a:defRPr>
            </a:lvl5pPr>
            <a:lvl6pPr lvl="5" algn="l">
              <a:lnSpc>
                <a:spcPct val="150000"/>
              </a:lnSpc>
              <a:spcBef>
                <a:spcPts val="0"/>
              </a:spcBef>
              <a:spcAft>
                <a:spcPts val="0"/>
              </a:spcAft>
              <a:buClr>
                <a:schemeClr val="lt1"/>
              </a:buClr>
              <a:buSzPts val="700"/>
              <a:buNone/>
              <a:defRPr>
                <a:solidFill>
                  <a:schemeClr val="lt1"/>
                </a:solidFill>
                <a:highlight>
                  <a:schemeClr val="accent4"/>
                </a:highlight>
              </a:defRPr>
            </a:lvl6pPr>
            <a:lvl7pPr lvl="6" algn="l">
              <a:lnSpc>
                <a:spcPct val="150000"/>
              </a:lnSpc>
              <a:spcBef>
                <a:spcPts val="0"/>
              </a:spcBef>
              <a:spcAft>
                <a:spcPts val="0"/>
              </a:spcAft>
              <a:buClr>
                <a:schemeClr val="lt1"/>
              </a:buClr>
              <a:buSzPts val="700"/>
              <a:buNone/>
              <a:defRPr>
                <a:solidFill>
                  <a:schemeClr val="lt1"/>
                </a:solidFill>
                <a:highlight>
                  <a:schemeClr val="accent4"/>
                </a:highlight>
              </a:defRPr>
            </a:lvl7pPr>
            <a:lvl8pPr lvl="7" algn="l">
              <a:lnSpc>
                <a:spcPct val="150000"/>
              </a:lnSpc>
              <a:spcBef>
                <a:spcPts val="0"/>
              </a:spcBef>
              <a:spcAft>
                <a:spcPts val="0"/>
              </a:spcAft>
              <a:buClr>
                <a:schemeClr val="lt1"/>
              </a:buClr>
              <a:buSzPts val="700"/>
              <a:buNone/>
              <a:defRPr>
                <a:solidFill>
                  <a:schemeClr val="lt1"/>
                </a:solidFill>
                <a:highlight>
                  <a:schemeClr val="accent4"/>
                </a:highlight>
              </a:defRPr>
            </a:lvl8pPr>
            <a:lvl9pPr lvl="8" algn="l">
              <a:lnSpc>
                <a:spcPct val="150000"/>
              </a:lnSpc>
              <a:spcBef>
                <a:spcPts val="0"/>
              </a:spcBef>
              <a:spcAft>
                <a:spcPts val="0"/>
              </a:spcAft>
              <a:buClr>
                <a:schemeClr val="lt1"/>
              </a:buClr>
              <a:buSzPts val="700"/>
              <a:buNone/>
              <a:defRPr>
                <a:solidFill>
                  <a:schemeClr val="lt1"/>
                </a:solidFill>
                <a:highlight>
                  <a:schemeClr val="accent4"/>
                </a:highlight>
              </a:defRPr>
            </a:lvl9pPr>
          </a:lstStyle>
          <a:p>
            <a:endParaRPr/>
          </a:p>
        </p:txBody>
      </p:sp>
      <p:pic>
        <p:nvPicPr>
          <p:cNvPr id="2166" name="Google Shape;2166;p280"/>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35611107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5" name="Footer Placeholder 4"/>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9"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Rectangle 10"/>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75238328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9. Chapter Breaker D | Number 3">
  <p:cSld name="9. Chapter Breaker D | Number 3">
    <p:bg>
      <p:bgPr>
        <a:solidFill>
          <a:schemeClr val="accent3"/>
        </a:solidFill>
        <a:effectLst/>
      </p:bgPr>
    </p:bg>
    <p:spTree>
      <p:nvGrpSpPr>
        <p:cNvPr id="1" name="Shape 2167"/>
        <p:cNvGrpSpPr/>
        <p:nvPr/>
      </p:nvGrpSpPr>
      <p:grpSpPr>
        <a:xfrm>
          <a:off x="0" y="0"/>
          <a:ext cx="0" cy="0"/>
          <a:chOff x="0" y="0"/>
          <a:chExt cx="0" cy="0"/>
        </a:xfrm>
      </p:grpSpPr>
      <p:sp>
        <p:nvSpPr>
          <p:cNvPr id="2168" name="Google Shape;2168;p281"/>
          <p:cNvSpPr txBox="1">
            <a:spLocks noGrp="1"/>
          </p:cNvSpPr>
          <p:nvPr>
            <p:ph type="title"/>
          </p:nvPr>
        </p:nvSpPr>
        <p:spPr>
          <a:xfrm>
            <a:off x="726833" y="2896867"/>
            <a:ext cx="5307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169" name="Google Shape;2169;p281"/>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170" name="Google Shape;2170;p281"/>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171" name="Google Shape;2171;p281"/>
          <p:cNvSpPr/>
          <p:nvPr/>
        </p:nvSpPr>
        <p:spPr>
          <a:xfrm>
            <a:off x="7934200" y="662268"/>
            <a:ext cx="3047443" cy="5533441"/>
          </a:xfrm>
          <a:custGeom>
            <a:avLst/>
            <a:gdLst/>
            <a:ahLst/>
            <a:cxnLst/>
            <a:rect l="l" t="t" r="r" b="b"/>
            <a:pathLst>
              <a:path w="3312437" h="6014610" extrusionOk="0">
                <a:moveTo>
                  <a:pt x="1400663" y="3257913"/>
                </a:moveTo>
                <a:cubicBezTo>
                  <a:pt x="1767887" y="3266267"/>
                  <a:pt x="2168514" y="3424991"/>
                  <a:pt x="2034968" y="4210232"/>
                </a:cubicBezTo>
                <a:lnTo>
                  <a:pt x="1993239" y="4460835"/>
                </a:lnTo>
                <a:cubicBezTo>
                  <a:pt x="1868049" y="5195956"/>
                  <a:pt x="1517507" y="5363033"/>
                  <a:pt x="1242079" y="5363033"/>
                </a:cubicBezTo>
                <a:cubicBezTo>
                  <a:pt x="966652" y="5363033"/>
                  <a:pt x="682885" y="5162542"/>
                  <a:pt x="783040" y="4602853"/>
                </a:cubicBezTo>
                <a:lnTo>
                  <a:pt x="908230" y="3884439"/>
                </a:lnTo>
                <a:lnTo>
                  <a:pt x="106998" y="3884439"/>
                </a:lnTo>
                <a:lnTo>
                  <a:pt x="31882" y="4335534"/>
                </a:lnTo>
                <a:cubicBezTo>
                  <a:pt x="-126696" y="5287843"/>
                  <a:pt x="315653" y="6014610"/>
                  <a:pt x="1150273" y="6014610"/>
                </a:cubicBezTo>
                <a:cubicBezTo>
                  <a:pt x="2009931" y="6014610"/>
                  <a:pt x="2652591" y="5271137"/>
                  <a:pt x="2802820" y="4402361"/>
                </a:cubicBezTo>
                <a:cubicBezTo>
                  <a:pt x="2944711" y="3583706"/>
                  <a:pt x="2569132" y="3124258"/>
                  <a:pt x="2201898" y="2998957"/>
                </a:cubicBezTo>
                <a:lnTo>
                  <a:pt x="2218590" y="2898706"/>
                </a:lnTo>
                <a:cubicBezTo>
                  <a:pt x="2627554" y="2748345"/>
                  <a:pt x="3136669" y="2447612"/>
                  <a:pt x="3286897" y="1537069"/>
                </a:cubicBezTo>
                <a:cubicBezTo>
                  <a:pt x="3428789" y="693352"/>
                  <a:pt x="2969749" y="0"/>
                  <a:pt x="2151813" y="0"/>
                </a:cubicBezTo>
                <a:cubicBezTo>
                  <a:pt x="1275464" y="0"/>
                  <a:pt x="682885" y="643229"/>
                  <a:pt x="532653" y="1595543"/>
                </a:cubicBezTo>
                <a:lnTo>
                  <a:pt x="474230" y="1963104"/>
                </a:lnTo>
                <a:lnTo>
                  <a:pt x="1275464" y="1963104"/>
                </a:lnTo>
                <a:lnTo>
                  <a:pt x="1367269" y="1411768"/>
                </a:lnTo>
                <a:cubicBezTo>
                  <a:pt x="1459085" y="852070"/>
                  <a:pt x="1792935" y="651584"/>
                  <a:pt x="2068352" y="651584"/>
                </a:cubicBezTo>
                <a:cubicBezTo>
                  <a:pt x="2343780" y="651584"/>
                  <a:pt x="2602516" y="818656"/>
                  <a:pt x="2494008" y="1470242"/>
                </a:cubicBezTo>
                <a:lnTo>
                  <a:pt x="2452278" y="1712491"/>
                </a:lnTo>
                <a:cubicBezTo>
                  <a:pt x="2335434" y="2414198"/>
                  <a:pt x="1893087" y="2572913"/>
                  <a:pt x="1525853" y="2581267"/>
                </a:cubicBezTo>
                <a:lnTo>
                  <a:pt x="1175312" y="2589620"/>
                </a:lnTo>
                <a:lnTo>
                  <a:pt x="1058467" y="3249560"/>
                </a:lnTo>
                <a:lnTo>
                  <a:pt x="1400663" y="325791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415204846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9. Chapter Breaker D | Number 1">
  <p:cSld name="9. Chapter Breaker D | Number 1">
    <p:bg>
      <p:bgPr>
        <a:solidFill>
          <a:schemeClr val="accent3"/>
        </a:solidFill>
        <a:effectLst/>
      </p:bgPr>
    </p:bg>
    <p:spTree>
      <p:nvGrpSpPr>
        <p:cNvPr id="1" name="Shape 2172"/>
        <p:cNvGrpSpPr/>
        <p:nvPr/>
      </p:nvGrpSpPr>
      <p:grpSpPr>
        <a:xfrm>
          <a:off x="0" y="0"/>
          <a:ext cx="0" cy="0"/>
          <a:chOff x="0" y="0"/>
          <a:chExt cx="0" cy="0"/>
        </a:xfrm>
      </p:grpSpPr>
      <p:sp>
        <p:nvSpPr>
          <p:cNvPr id="2173" name="Google Shape;2173;p282"/>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174" name="Google Shape;2174;p282"/>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175" name="Google Shape;2175;p282"/>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176" name="Google Shape;2176;p282"/>
          <p:cNvSpPr/>
          <p:nvPr/>
        </p:nvSpPr>
        <p:spPr>
          <a:xfrm>
            <a:off x="8652769" y="662285"/>
            <a:ext cx="1708148" cy="5529660"/>
          </a:xfrm>
          <a:custGeom>
            <a:avLst/>
            <a:gdLst/>
            <a:ahLst/>
            <a:cxnLst/>
            <a:rect l="l" t="t" r="r" b="b"/>
            <a:pathLst>
              <a:path w="1798051" h="5841190" extrusionOk="0">
                <a:moveTo>
                  <a:pt x="1340216" y="0"/>
                </a:moveTo>
                <a:cubicBezTo>
                  <a:pt x="1173724" y="417228"/>
                  <a:pt x="874053" y="667565"/>
                  <a:pt x="382918" y="667565"/>
                </a:cubicBezTo>
                <a:lnTo>
                  <a:pt x="299675" y="1168237"/>
                </a:lnTo>
                <a:lnTo>
                  <a:pt x="865729" y="1168237"/>
                </a:lnTo>
                <a:lnTo>
                  <a:pt x="707567" y="1827461"/>
                </a:lnTo>
                <a:lnTo>
                  <a:pt x="0" y="5841191"/>
                </a:lnTo>
                <a:lnTo>
                  <a:pt x="774161" y="5841191"/>
                </a:lnTo>
                <a:lnTo>
                  <a:pt x="1798052" y="0"/>
                </a:lnTo>
                <a:lnTo>
                  <a:pt x="1340216"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5308480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9. Chapter Breaker D | Number 2">
  <p:cSld name="9. Chapter Breaker D | Number 2">
    <p:bg>
      <p:bgPr>
        <a:solidFill>
          <a:schemeClr val="accent3"/>
        </a:solidFill>
        <a:effectLst/>
      </p:bgPr>
    </p:bg>
    <p:spTree>
      <p:nvGrpSpPr>
        <p:cNvPr id="1" name="Shape 2177"/>
        <p:cNvGrpSpPr/>
        <p:nvPr/>
      </p:nvGrpSpPr>
      <p:grpSpPr>
        <a:xfrm>
          <a:off x="0" y="0"/>
          <a:ext cx="0" cy="0"/>
          <a:chOff x="0" y="0"/>
          <a:chExt cx="0" cy="0"/>
        </a:xfrm>
      </p:grpSpPr>
      <p:sp>
        <p:nvSpPr>
          <p:cNvPr id="2178" name="Google Shape;2178;p283"/>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179" name="Google Shape;2179;p283"/>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180" name="Google Shape;2180;p283"/>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181" name="Google Shape;2181;p283"/>
          <p:cNvSpPr/>
          <p:nvPr/>
        </p:nvSpPr>
        <p:spPr>
          <a:xfrm>
            <a:off x="7796253" y="659235"/>
            <a:ext cx="3151895" cy="5532708"/>
          </a:xfrm>
          <a:custGeom>
            <a:avLst/>
            <a:gdLst/>
            <a:ahLst/>
            <a:cxnLst/>
            <a:rect l="l" t="t" r="r" b="b"/>
            <a:pathLst>
              <a:path w="3377030" h="5927902" extrusionOk="0">
                <a:moveTo>
                  <a:pt x="3343770" y="1636434"/>
                </a:moveTo>
                <a:cubicBezTo>
                  <a:pt x="3502200" y="701330"/>
                  <a:pt x="3085271" y="0"/>
                  <a:pt x="2293107" y="0"/>
                </a:cubicBezTo>
                <a:cubicBezTo>
                  <a:pt x="1517619" y="0"/>
                  <a:pt x="958938" y="626187"/>
                  <a:pt x="767149" y="1711575"/>
                </a:cubicBezTo>
                <a:lnTo>
                  <a:pt x="692102" y="2137381"/>
                </a:lnTo>
                <a:lnTo>
                  <a:pt x="1484265" y="2137381"/>
                </a:lnTo>
                <a:lnTo>
                  <a:pt x="1609341" y="1419362"/>
                </a:lnTo>
                <a:cubicBezTo>
                  <a:pt x="1717749" y="818218"/>
                  <a:pt x="1992916" y="642885"/>
                  <a:pt x="2226400" y="642885"/>
                </a:cubicBezTo>
                <a:cubicBezTo>
                  <a:pt x="2459884" y="642885"/>
                  <a:pt x="2693358" y="818218"/>
                  <a:pt x="2584959" y="1419362"/>
                </a:cubicBezTo>
                <a:cubicBezTo>
                  <a:pt x="2376490" y="2629989"/>
                  <a:pt x="1809472" y="3540044"/>
                  <a:pt x="108401" y="5310061"/>
                </a:cubicBezTo>
                <a:lnTo>
                  <a:pt x="0" y="5927903"/>
                </a:lnTo>
                <a:lnTo>
                  <a:pt x="2601636" y="5927903"/>
                </a:lnTo>
                <a:lnTo>
                  <a:pt x="2718373" y="5251618"/>
                </a:lnTo>
                <a:lnTo>
                  <a:pt x="983953" y="5251618"/>
                </a:lnTo>
                <a:lnTo>
                  <a:pt x="1000630" y="5151431"/>
                </a:lnTo>
                <a:cubicBezTo>
                  <a:pt x="2326460" y="3874012"/>
                  <a:pt x="3135301" y="2863760"/>
                  <a:pt x="3343770" y="1636434"/>
                </a:cubicBez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22494703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9. Chapter Breaker D | Number 4">
  <p:cSld name="9. Chapter Breaker D | Number 4">
    <p:bg>
      <p:bgPr>
        <a:solidFill>
          <a:schemeClr val="accent3"/>
        </a:solidFill>
        <a:effectLst/>
      </p:bgPr>
    </p:bg>
    <p:spTree>
      <p:nvGrpSpPr>
        <p:cNvPr id="1" name="Shape 2182"/>
        <p:cNvGrpSpPr/>
        <p:nvPr/>
      </p:nvGrpSpPr>
      <p:grpSpPr>
        <a:xfrm>
          <a:off x="0" y="0"/>
          <a:ext cx="0" cy="0"/>
          <a:chOff x="0" y="0"/>
          <a:chExt cx="0" cy="0"/>
        </a:xfrm>
      </p:grpSpPr>
      <p:sp>
        <p:nvSpPr>
          <p:cNvPr id="2183" name="Google Shape;2183;p284"/>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184" name="Google Shape;2184;p284"/>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185" name="Google Shape;2185;p284"/>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186" name="Google Shape;2186;p284"/>
          <p:cNvSpPr/>
          <p:nvPr/>
        </p:nvSpPr>
        <p:spPr>
          <a:xfrm>
            <a:off x="7931410" y="664162"/>
            <a:ext cx="2877468" cy="5529660"/>
          </a:xfrm>
          <a:custGeom>
            <a:avLst/>
            <a:gdLst/>
            <a:ahLst/>
            <a:cxnLst/>
            <a:rect l="l" t="t" r="r" b="b"/>
            <a:pathLst>
              <a:path w="3039579" h="5841190" extrusionOk="0">
                <a:moveTo>
                  <a:pt x="3039579" y="0"/>
                </a:moveTo>
                <a:lnTo>
                  <a:pt x="1848732" y="0"/>
                </a:lnTo>
                <a:lnTo>
                  <a:pt x="116586" y="3571469"/>
                </a:lnTo>
                <a:lnTo>
                  <a:pt x="0" y="4205659"/>
                </a:lnTo>
                <a:lnTo>
                  <a:pt x="1523954" y="4205659"/>
                </a:lnTo>
                <a:lnTo>
                  <a:pt x="1240813" y="5841191"/>
                </a:lnTo>
                <a:lnTo>
                  <a:pt x="2015280" y="5841191"/>
                </a:lnTo>
                <a:lnTo>
                  <a:pt x="2298421" y="4205659"/>
                </a:lnTo>
                <a:lnTo>
                  <a:pt x="2648182" y="4205659"/>
                </a:lnTo>
                <a:lnTo>
                  <a:pt x="2773093" y="3538091"/>
                </a:lnTo>
                <a:lnTo>
                  <a:pt x="2423333" y="3538091"/>
                </a:lnTo>
                <a:lnTo>
                  <a:pt x="3039579" y="0"/>
                </a:lnTo>
                <a:close/>
                <a:moveTo>
                  <a:pt x="2048590" y="892868"/>
                </a:moveTo>
                <a:lnTo>
                  <a:pt x="2148519" y="892868"/>
                </a:lnTo>
                <a:lnTo>
                  <a:pt x="1981971" y="1627187"/>
                </a:lnTo>
                <a:lnTo>
                  <a:pt x="1648865" y="3538091"/>
                </a:lnTo>
                <a:lnTo>
                  <a:pt x="816105" y="3538091"/>
                </a:lnTo>
                <a:lnTo>
                  <a:pt x="832761" y="3437959"/>
                </a:lnTo>
                <a:lnTo>
                  <a:pt x="2048590" y="892868"/>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955749098"/>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9. Chapter Breaker D | Number 5">
  <p:cSld name="9. Chapter Breaker D | Number 5">
    <p:bg>
      <p:bgPr>
        <a:solidFill>
          <a:schemeClr val="accent3"/>
        </a:solidFill>
        <a:effectLst/>
      </p:bgPr>
    </p:bg>
    <p:spTree>
      <p:nvGrpSpPr>
        <p:cNvPr id="1" name="Shape 2187"/>
        <p:cNvGrpSpPr/>
        <p:nvPr/>
      </p:nvGrpSpPr>
      <p:grpSpPr>
        <a:xfrm>
          <a:off x="0" y="0"/>
          <a:ext cx="0" cy="0"/>
          <a:chOff x="0" y="0"/>
          <a:chExt cx="0" cy="0"/>
        </a:xfrm>
      </p:grpSpPr>
      <p:sp>
        <p:nvSpPr>
          <p:cNvPr id="2188" name="Google Shape;2188;p285"/>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189" name="Google Shape;2189;p285"/>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190" name="Google Shape;2190;p285"/>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191" name="Google Shape;2191;p285"/>
          <p:cNvSpPr/>
          <p:nvPr/>
        </p:nvSpPr>
        <p:spPr>
          <a:xfrm>
            <a:off x="7922103" y="662647"/>
            <a:ext cx="3071631" cy="5532707"/>
          </a:xfrm>
          <a:custGeom>
            <a:avLst/>
            <a:gdLst/>
            <a:ahLst/>
            <a:cxnLst/>
            <a:rect l="l" t="t" r="r" b="b"/>
            <a:pathLst>
              <a:path w="3291033" h="5927900" extrusionOk="0">
                <a:moveTo>
                  <a:pt x="1924787" y="4433399"/>
                </a:moveTo>
                <a:cubicBezTo>
                  <a:pt x="1824820" y="5026194"/>
                  <a:pt x="1508250" y="5276672"/>
                  <a:pt x="1191680" y="5276672"/>
                </a:cubicBezTo>
                <a:cubicBezTo>
                  <a:pt x="875110" y="5276672"/>
                  <a:pt x="650185" y="5026194"/>
                  <a:pt x="750154" y="4433399"/>
                </a:cubicBezTo>
                <a:lnTo>
                  <a:pt x="833458" y="3940801"/>
                </a:lnTo>
                <a:lnTo>
                  <a:pt x="75363" y="3940801"/>
                </a:lnTo>
                <a:lnTo>
                  <a:pt x="67033" y="3982546"/>
                </a:lnTo>
                <a:cubicBezTo>
                  <a:pt x="-174558" y="5176476"/>
                  <a:pt x="250309" y="5927901"/>
                  <a:pt x="1125036" y="5927901"/>
                </a:cubicBezTo>
                <a:cubicBezTo>
                  <a:pt x="1999762" y="5927901"/>
                  <a:pt x="2591249" y="5193173"/>
                  <a:pt x="2841175" y="3748776"/>
                </a:cubicBezTo>
                <a:cubicBezTo>
                  <a:pt x="3116082" y="2212530"/>
                  <a:pt x="2666224" y="1586339"/>
                  <a:pt x="2074746" y="1586339"/>
                </a:cubicBezTo>
                <a:cubicBezTo>
                  <a:pt x="1733184" y="1586339"/>
                  <a:pt x="1533242" y="1711573"/>
                  <a:pt x="1316648" y="1903609"/>
                </a:cubicBezTo>
                <a:lnTo>
                  <a:pt x="1216672" y="1903609"/>
                </a:lnTo>
                <a:lnTo>
                  <a:pt x="1433275" y="667933"/>
                </a:lnTo>
                <a:lnTo>
                  <a:pt x="3174396" y="667933"/>
                </a:lnTo>
                <a:lnTo>
                  <a:pt x="3291033" y="0"/>
                </a:lnTo>
                <a:lnTo>
                  <a:pt x="775144" y="0"/>
                </a:lnTo>
                <a:lnTo>
                  <a:pt x="225317" y="3147632"/>
                </a:lnTo>
                <a:lnTo>
                  <a:pt x="975086" y="3147632"/>
                </a:lnTo>
                <a:lnTo>
                  <a:pt x="983417" y="3097538"/>
                </a:lnTo>
                <a:cubicBezTo>
                  <a:pt x="1083383" y="2504743"/>
                  <a:pt x="1408284" y="2254274"/>
                  <a:pt x="1724854" y="2254274"/>
                </a:cubicBezTo>
                <a:cubicBezTo>
                  <a:pt x="2041414" y="2254274"/>
                  <a:pt x="2258018" y="2504743"/>
                  <a:pt x="2158051" y="3097538"/>
                </a:cubicBezTo>
                <a:lnTo>
                  <a:pt x="1924787" y="443339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4154263695"/>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9. Chapter Breaker D | Number 6">
  <p:cSld name="9. Chapter Breaker D | Number 6">
    <p:bg>
      <p:bgPr>
        <a:solidFill>
          <a:schemeClr val="accent3"/>
        </a:solidFill>
        <a:effectLst/>
      </p:bgPr>
    </p:bg>
    <p:spTree>
      <p:nvGrpSpPr>
        <p:cNvPr id="1" name="Shape 2192"/>
        <p:cNvGrpSpPr/>
        <p:nvPr/>
      </p:nvGrpSpPr>
      <p:grpSpPr>
        <a:xfrm>
          <a:off x="0" y="0"/>
          <a:ext cx="0" cy="0"/>
          <a:chOff x="0" y="0"/>
          <a:chExt cx="0" cy="0"/>
        </a:xfrm>
      </p:grpSpPr>
      <p:sp>
        <p:nvSpPr>
          <p:cNvPr id="2193" name="Google Shape;2193;p286"/>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194" name="Google Shape;2194;p286"/>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195" name="Google Shape;2195;p286"/>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196" name="Google Shape;2196;p286"/>
          <p:cNvSpPr/>
          <p:nvPr/>
        </p:nvSpPr>
        <p:spPr>
          <a:xfrm>
            <a:off x="7966800" y="662283"/>
            <a:ext cx="2949233" cy="5533441"/>
          </a:xfrm>
          <a:custGeom>
            <a:avLst/>
            <a:gdLst/>
            <a:ahLst/>
            <a:cxnLst/>
            <a:rect l="l" t="t" r="r" b="b"/>
            <a:pathLst>
              <a:path w="3205688" h="6014610" extrusionOk="0">
                <a:moveTo>
                  <a:pt x="1224058" y="1645664"/>
                </a:moveTo>
                <a:cubicBezTo>
                  <a:pt x="1349257" y="902192"/>
                  <a:pt x="1674761" y="651584"/>
                  <a:pt x="1991909" y="651584"/>
                </a:cubicBezTo>
                <a:cubicBezTo>
                  <a:pt x="2309066" y="651584"/>
                  <a:pt x="2509380" y="902192"/>
                  <a:pt x="2417564" y="1495302"/>
                </a:cubicBezTo>
                <a:lnTo>
                  <a:pt x="2367488" y="1821095"/>
                </a:lnTo>
                <a:lnTo>
                  <a:pt x="3168723" y="1821095"/>
                </a:lnTo>
                <a:cubicBezTo>
                  <a:pt x="3343999" y="843716"/>
                  <a:pt x="2884960" y="0"/>
                  <a:pt x="2025293" y="0"/>
                </a:cubicBezTo>
                <a:cubicBezTo>
                  <a:pt x="1199020" y="0"/>
                  <a:pt x="606442" y="676644"/>
                  <a:pt x="264249" y="2572913"/>
                </a:cubicBezTo>
                <a:lnTo>
                  <a:pt x="105671" y="3441698"/>
                </a:lnTo>
                <a:cubicBezTo>
                  <a:pt x="-211485" y="5195956"/>
                  <a:pt x="205825" y="6014610"/>
                  <a:pt x="1082176" y="6014610"/>
                </a:cubicBezTo>
                <a:cubicBezTo>
                  <a:pt x="2058686" y="6014610"/>
                  <a:pt x="2584494" y="5195956"/>
                  <a:pt x="2759760" y="4226939"/>
                </a:cubicBezTo>
                <a:cubicBezTo>
                  <a:pt x="3010150" y="2806819"/>
                  <a:pt x="2475996" y="2322311"/>
                  <a:pt x="1916795" y="2322311"/>
                </a:cubicBezTo>
                <a:cubicBezTo>
                  <a:pt x="1582945" y="2322311"/>
                  <a:pt x="1340911" y="2472672"/>
                  <a:pt x="1157290" y="2631397"/>
                </a:cubicBezTo>
                <a:lnTo>
                  <a:pt x="1057138" y="2631397"/>
                </a:lnTo>
                <a:lnTo>
                  <a:pt x="1224058" y="1645664"/>
                </a:lnTo>
                <a:close/>
                <a:moveTo>
                  <a:pt x="840132" y="3817612"/>
                </a:moveTo>
                <a:cubicBezTo>
                  <a:pt x="940294" y="3224499"/>
                  <a:pt x="1265797" y="2973887"/>
                  <a:pt x="1582945" y="2973887"/>
                </a:cubicBezTo>
                <a:cubicBezTo>
                  <a:pt x="1900103" y="2973887"/>
                  <a:pt x="2125455" y="3224499"/>
                  <a:pt x="2025293" y="3817612"/>
                </a:cubicBezTo>
                <a:lnTo>
                  <a:pt x="1908449" y="4519309"/>
                </a:lnTo>
                <a:cubicBezTo>
                  <a:pt x="1808297" y="5112421"/>
                  <a:pt x="1482793" y="5363033"/>
                  <a:pt x="1165636" y="5363033"/>
                </a:cubicBezTo>
                <a:cubicBezTo>
                  <a:pt x="848478" y="5363033"/>
                  <a:pt x="614789" y="5112421"/>
                  <a:pt x="739980" y="4394008"/>
                </a:cubicBezTo>
                <a:lnTo>
                  <a:pt x="840132" y="3817612"/>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409216199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9. Chapter Breaker D | Number 7">
  <p:cSld name="9. Chapter Breaker D | Number 7">
    <p:bg>
      <p:bgPr>
        <a:solidFill>
          <a:schemeClr val="accent3"/>
        </a:solidFill>
        <a:effectLst/>
      </p:bgPr>
    </p:bg>
    <p:spTree>
      <p:nvGrpSpPr>
        <p:cNvPr id="1" name="Shape 2197"/>
        <p:cNvGrpSpPr/>
        <p:nvPr/>
      </p:nvGrpSpPr>
      <p:grpSpPr>
        <a:xfrm>
          <a:off x="0" y="0"/>
          <a:ext cx="0" cy="0"/>
          <a:chOff x="0" y="0"/>
          <a:chExt cx="0" cy="0"/>
        </a:xfrm>
      </p:grpSpPr>
      <p:sp>
        <p:nvSpPr>
          <p:cNvPr id="2198" name="Google Shape;2198;p287"/>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199" name="Google Shape;2199;p287"/>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200" name="Google Shape;2200;p287"/>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201" name="Google Shape;2201;p287"/>
          <p:cNvSpPr/>
          <p:nvPr/>
        </p:nvSpPr>
        <p:spPr>
          <a:xfrm>
            <a:off x="8362808" y="678413"/>
            <a:ext cx="2553237" cy="5529660"/>
          </a:xfrm>
          <a:custGeom>
            <a:avLst/>
            <a:gdLst/>
            <a:ahLst/>
            <a:cxnLst/>
            <a:rect l="l" t="t" r="r" b="b"/>
            <a:pathLst>
              <a:path w="2697081" h="5841190" extrusionOk="0">
                <a:moveTo>
                  <a:pt x="2697082" y="0"/>
                </a:moveTo>
                <a:lnTo>
                  <a:pt x="332972" y="0"/>
                </a:lnTo>
                <a:lnTo>
                  <a:pt x="216432" y="667565"/>
                </a:lnTo>
                <a:lnTo>
                  <a:pt x="1889624" y="667565"/>
                </a:lnTo>
                <a:lnTo>
                  <a:pt x="1881299" y="725976"/>
                </a:lnTo>
                <a:cubicBezTo>
                  <a:pt x="1157083" y="1577120"/>
                  <a:pt x="591027" y="2486674"/>
                  <a:pt x="0" y="5841191"/>
                </a:cubicBezTo>
                <a:lnTo>
                  <a:pt x="832432" y="5841191"/>
                </a:lnTo>
                <a:cubicBezTo>
                  <a:pt x="1356861" y="2845491"/>
                  <a:pt x="1598270" y="1635531"/>
                  <a:pt x="2580535" y="667565"/>
                </a:cubicBezTo>
                <a:lnTo>
                  <a:pt x="2697082"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15192485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9. Chapter Breaker D | Number 8">
  <p:cSld name="9. Chapter Breaker D | Number 8">
    <p:bg>
      <p:bgPr>
        <a:solidFill>
          <a:schemeClr val="accent3"/>
        </a:solidFill>
        <a:effectLst/>
      </p:bgPr>
    </p:bg>
    <p:spTree>
      <p:nvGrpSpPr>
        <p:cNvPr id="1" name="Shape 2202"/>
        <p:cNvGrpSpPr/>
        <p:nvPr/>
      </p:nvGrpSpPr>
      <p:grpSpPr>
        <a:xfrm>
          <a:off x="0" y="0"/>
          <a:ext cx="0" cy="0"/>
          <a:chOff x="0" y="0"/>
          <a:chExt cx="0" cy="0"/>
        </a:xfrm>
      </p:grpSpPr>
      <p:sp>
        <p:nvSpPr>
          <p:cNvPr id="2203" name="Google Shape;2203;p288"/>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204" name="Google Shape;2204;p288"/>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205" name="Google Shape;2205;p288"/>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206" name="Google Shape;2206;p288"/>
          <p:cNvSpPr/>
          <p:nvPr/>
        </p:nvSpPr>
        <p:spPr>
          <a:xfrm>
            <a:off x="7916893" y="662802"/>
            <a:ext cx="3056251" cy="5532372"/>
          </a:xfrm>
          <a:custGeom>
            <a:avLst/>
            <a:gdLst/>
            <a:ahLst/>
            <a:cxnLst/>
            <a:rect l="l" t="t" r="r" b="b"/>
            <a:pathLst>
              <a:path w="3322012" h="6013448" extrusionOk="0">
                <a:moveTo>
                  <a:pt x="2126334" y="0"/>
                </a:moveTo>
                <a:cubicBezTo>
                  <a:pt x="1351486" y="0"/>
                  <a:pt x="693285" y="658895"/>
                  <a:pt x="543315" y="1517961"/>
                </a:cubicBezTo>
                <a:cubicBezTo>
                  <a:pt x="418338" y="2251920"/>
                  <a:pt x="718280" y="2668941"/>
                  <a:pt x="1068215" y="2852426"/>
                </a:cubicBezTo>
                <a:lnTo>
                  <a:pt x="1051552" y="2944169"/>
                </a:lnTo>
                <a:cubicBezTo>
                  <a:pt x="651626" y="3144344"/>
                  <a:pt x="185051" y="3486302"/>
                  <a:pt x="35081" y="4328685"/>
                </a:cubicBezTo>
                <a:cubicBezTo>
                  <a:pt x="-148217" y="5337871"/>
                  <a:pt x="410007" y="6013449"/>
                  <a:pt x="1168193" y="6013449"/>
                </a:cubicBezTo>
                <a:cubicBezTo>
                  <a:pt x="2043019" y="6013449"/>
                  <a:pt x="2651238" y="5337871"/>
                  <a:pt x="2801205" y="4478809"/>
                </a:cubicBezTo>
                <a:cubicBezTo>
                  <a:pt x="2967844" y="3553024"/>
                  <a:pt x="2534587" y="3186045"/>
                  <a:pt x="2284642" y="2985870"/>
                </a:cubicBezTo>
                <a:lnTo>
                  <a:pt x="2301305" y="2894127"/>
                </a:lnTo>
                <a:cubicBezTo>
                  <a:pt x="2634575" y="2710642"/>
                  <a:pt x="3159469" y="2402044"/>
                  <a:pt x="3292773" y="1618044"/>
                </a:cubicBezTo>
                <a:cubicBezTo>
                  <a:pt x="3459412" y="658895"/>
                  <a:pt x="2892851" y="0"/>
                  <a:pt x="2126334" y="0"/>
                </a:cubicBezTo>
                <a:close/>
                <a:moveTo>
                  <a:pt x="1359817" y="1476260"/>
                </a:moveTo>
                <a:cubicBezTo>
                  <a:pt x="1459805" y="892426"/>
                  <a:pt x="1759739" y="650553"/>
                  <a:pt x="2076345" y="650553"/>
                </a:cubicBezTo>
                <a:cubicBezTo>
                  <a:pt x="2392952" y="650553"/>
                  <a:pt x="2609580" y="892426"/>
                  <a:pt x="2509592" y="1476260"/>
                </a:cubicBezTo>
                <a:lnTo>
                  <a:pt x="2467935" y="1718126"/>
                </a:lnTo>
                <a:cubicBezTo>
                  <a:pt x="2367957" y="2301961"/>
                  <a:pt x="2059682" y="2543828"/>
                  <a:pt x="1743076" y="2543828"/>
                </a:cubicBezTo>
                <a:cubicBezTo>
                  <a:pt x="1426478" y="2543828"/>
                  <a:pt x="1218182" y="2301961"/>
                  <a:pt x="1318160" y="1718126"/>
                </a:cubicBezTo>
                <a:lnTo>
                  <a:pt x="1359817" y="1476260"/>
                </a:lnTo>
                <a:close/>
                <a:moveTo>
                  <a:pt x="876581" y="4128509"/>
                </a:moveTo>
                <a:cubicBezTo>
                  <a:pt x="976559" y="3536344"/>
                  <a:pt x="1301497" y="3286127"/>
                  <a:pt x="1618103" y="3286127"/>
                </a:cubicBezTo>
                <a:cubicBezTo>
                  <a:pt x="1934710" y="3286127"/>
                  <a:pt x="2159660" y="3536344"/>
                  <a:pt x="2059682" y="4128509"/>
                </a:cubicBezTo>
                <a:lnTo>
                  <a:pt x="1993030" y="4520510"/>
                </a:lnTo>
                <a:cubicBezTo>
                  <a:pt x="1893052" y="5112685"/>
                  <a:pt x="1568114" y="5362901"/>
                  <a:pt x="1251507" y="5362901"/>
                </a:cubicBezTo>
                <a:cubicBezTo>
                  <a:pt x="934901" y="5362901"/>
                  <a:pt x="709949" y="5112685"/>
                  <a:pt x="809929" y="4520510"/>
                </a:cubicBezTo>
                <a:lnTo>
                  <a:pt x="876581" y="41285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91899993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9. Chapter Breaker D | Number 9">
  <p:cSld name="9. Chapter Breaker D | Number 9">
    <p:bg>
      <p:bgPr>
        <a:solidFill>
          <a:schemeClr val="accent3"/>
        </a:solidFill>
        <a:effectLst/>
      </p:bgPr>
    </p:bg>
    <p:spTree>
      <p:nvGrpSpPr>
        <p:cNvPr id="1" name="Shape 2207"/>
        <p:cNvGrpSpPr/>
        <p:nvPr/>
      </p:nvGrpSpPr>
      <p:grpSpPr>
        <a:xfrm>
          <a:off x="0" y="0"/>
          <a:ext cx="0" cy="0"/>
          <a:chOff x="0" y="0"/>
          <a:chExt cx="0" cy="0"/>
        </a:xfrm>
      </p:grpSpPr>
      <p:sp>
        <p:nvSpPr>
          <p:cNvPr id="2208" name="Google Shape;2208;p289"/>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209" name="Google Shape;2209;p289"/>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210" name="Google Shape;2210;p289"/>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211" name="Google Shape;2211;p289"/>
          <p:cNvSpPr/>
          <p:nvPr/>
        </p:nvSpPr>
        <p:spPr>
          <a:xfrm>
            <a:off x="7957671" y="662266"/>
            <a:ext cx="2949236" cy="5533441"/>
          </a:xfrm>
          <a:custGeom>
            <a:avLst/>
            <a:gdLst/>
            <a:ahLst/>
            <a:cxnLst/>
            <a:rect l="l" t="t" r="r" b="b"/>
            <a:pathLst>
              <a:path w="3205692" h="6014610" extrusionOk="0">
                <a:moveTo>
                  <a:pt x="1981628" y="4368947"/>
                </a:moveTo>
                <a:cubicBezTo>
                  <a:pt x="1856438" y="5112421"/>
                  <a:pt x="1530935" y="5363033"/>
                  <a:pt x="1213777" y="5363033"/>
                </a:cubicBezTo>
                <a:cubicBezTo>
                  <a:pt x="896619" y="5363033"/>
                  <a:pt x="696314" y="5112421"/>
                  <a:pt x="788122" y="4519309"/>
                </a:cubicBezTo>
                <a:lnTo>
                  <a:pt x="838197" y="4193525"/>
                </a:lnTo>
                <a:lnTo>
                  <a:pt x="36963" y="4193525"/>
                </a:lnTo>
                <a:cubicBezTo>
                  <a:pt x="-138306" y="5170895"/>
                  <a:pt x="320735" y="6014610"/>
                  <a:pt x="1180393" y="6014610"/>
                </a:cubicBezTo>
                <a:cubicBezTo>
                  <a:pt x="2006666" y="6014610"/>
                  <a:pt x="2599251" y="5337964"/>
                  <a:pt x="2941446" y="3441698"/>
                </a:cubicBezTo>
                <a:lnTo>
                  <a:pt x="3100021" y="2572913"/>
                </a:lnTo>
                <a:cubicBezTo>
                  <a:pt x="3417178" y="818656"/>
                  <a:pt x="2999869" y="0"/>
                  <a:pt x="2123510" y="0"/>
                </a:cubicBezTo>
                <a:cubicBezTo>
                  <a:pt x="1147009" y="0"/>
                  <a:pt x="621198" y="818656"/>
                  <a:pt x="445928" y="1787672"/>
                </a:cubicBezTo>
                <a:cubicBezTo>
                  <a:pt x="195542" y="3207793"/>
                  <a:pt x="729698" y="3692301"/>
                  <a:pt x="1288891" y="3692301"/>
                </a:cubicBezTo>
                <a:cubicBezTo>
                  <a:pt x="1622740" y="3692301"/>
                  <a:pt x="1864784" y="3541939"/>
                  <a:pt x="2048396" y="3383224"/>
                </a:cubicBezTo>
                <a:lnTo>
                  <a:pt x="2148558" y="3383224"/>
                </a:lnTo>
                <a:lnTo>
                  <a:pt x="1981628" y="4368947"/>
                </a:lnTo>
                <a:close/>
                <a:moveTo>
                  <a:pt x="2365554" y="2197000"/>
                </a:moveTo>
                <a:cubicBezTo>
                  <a:pt x="2265402" y="2790112"/>
                  <a:pt x="1939898" y="3040724"/>
                  <a:pt x="1622740" y="3040724"/>
                </a:cubicBezTo>
                <a:cubicBezTo>
                  <a:pt x="1305583" y="3040724"/>
                  <a:pt x="1080241" y="2790112"/>
                  <a:pt x="1180393" y="2197000"/>
                </a:cubicBezTo>
                <a:lnTo>
                  <a:pt x="1297237" y="1495302"/>
                </a:lnTo>
                <a:cubicBezTo>
                  <a:pt x="1397398" y="902192"/>
                  <a:pt x="1722892" y="651584"/>
                  <a:pt x="2040050" y="651584"/>
                </a:cubicBezTo>
                <a:cubicBezTo>
                  <a:pt x="2357207" y="651584"/>
                  <a:pt x="2590905" y="902192"/>
                  <a:pt x="2465705" y="1620604"/>
                </a:cubicBezTo>
                <a:lnTo>
                  <a:pt x="2365554" y="219700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0872202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9. Chapter Breaker D | Number 10">
  <p:cSld name="9. Chapter Breaker D | Number 10">
    <p:bg>
      <p:bgPr>
        <a:solidFill>
          <a:schemeClr val="accent3"/>
        </a:solidFill>
        <a:effectLst/>
      </p:bgPr>
    </p:bg>
    <p:spTree>
      <p:nvGrpSpPr>
        <p:cNvPr id="1" name="Shape 2212"/>
        <p:cNvGrpSpPr/>
        <p:nvPr/>
      </p:nvGrpSpPr>
      <p:grpSpPr>
        <a:xfrm>
          <a:off x="0" y="0"/>
          <a:ext cx="0" cy="0"/>
          <a:chOff x="0" y="0"/>
          <a:chExt cx="0" cy="0"/>
        </a:xfrm>
      </p:grpSpPr>
      <p:sp>
        <p:nvSpPr>
          <p:cNvPr id="2213" name="Google Shape;2213;p290"/>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214" name="Google Shape;2214;p290"/>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2215" name="Google Shape;2215;p290"/>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2216" name="Google Shape;2216;p290"/>
          <p:cNvSpPr/>
          <p:nvPr/>
        </p:nvSpPr>
        <p:spPr>
          <a:xfrm>
            <a:off x="7404536" y="662266"/>
            <a:ext cx="4342377" cy="5533441"/>
          </a:xfrm>
          <a:custGeom>
            <a:avLst/>
            <a:gdLst/>
            <a:ahLst/>
            <a:cxnLst/>
            <a:rect l="l" t="t" r="r" b="b"/>
            <a:pathLst>
              <a:path w="4719975" h="6014610" extrusionOk="0">
                <a:moveTo>
                  <a:pt x="1343204" y="83536"/>
                </a:moveTo>
                <a:cubicBezTo>
                  <a:pt x="1176341" y="501218"/>
                  <a:pt x="876002" y="751827"/>
                  <a:pt x="383772" y="751827"/>
                </a:cubicBezTo>
                <a:lnTo>
                  <a:pt x="300343" y="1253043"/>
                </a:lnTo>
                <a:lnTo>
                  <a:pt x="867659" y="1253043"/>
                </a:lnTo>
                <a:lnTo>
                  <a:pt x="709145" y="1912983"/>
                </a:lnTo>
                <a:lnTo>
                  <a:pt x="0" y="5931076"/>
                </a:lnTo>
                <a:lnTo>
                  <a:pt x="775887" y="5931076"/>
                </a:lnTo>
                <a:lnTo>
                  <a:pt x="1802061" y="83536"/>
                </a:lnTo>
                <a:lnTo>
                  <a:pt x="1343204" y="83536"/>
                </a:lnTo>
                <a:close/>
                <a:moveTo>
                  <a:pt x="1735776" y="3099198"/>
                </a:moveTo>
                <a:cubicBezTo>
                  <a:pt x="1368689" y="5112421"/>
                  <a:pt x="1677377" y="6014610"/>
                  <a:pt x="2695203" y="6014610"/>
                </a:cubicBezTo>
                <a:cubicBezTo>
                  <a:pt x="3671324" y="6014610"/>
                  <a:pt x="4163551" y="5162542"/>
                  <a:pt x="4538981" y="3099198"/>
                </a:cubicBezTo>
                <a:lnTo>
                  <a:pt x="4572352" y="2915413"/>
                </a:lnTo>
                <a:cubicBezTo>
                  <a:pt x="4922754" y="985724"/>
                  <a:pt x="4664121" y="0"/>
                  <a:pt x="3637953" y="0"/>
                </a:cubicBezTo>
                <a:cubicBezTo>
                  <a:pt x="2636804" y="0"/>
                  <a:pt x="2144577" y="852070"/>
                  <a:pt x="1769147" y="2915413"/>
                </a:cubicBezTo>
                <a:lnTo>
                  <a:pt x="1735776" y="3099198"/>
                </a:lnTo>
                <a:close/>
                <a:moveTo>
                  <a:pt x="2603433" y="3291327"/>
                </a:moveTo>
                <a:lnTo>
                  <a:pt x="2503321" y="3291327"/>
                </a:lnTo>
                <a:lnTo>
                  <a:pt x="2812009" y="1495302"/>
                </a:lnTo>
                <a:cubicBezTo>
                  <a:pt x="2920464" y="902192"/>
                  <a:pt x="3254181" y="651584"/>
                  <a:pt x="3571212" y="651584"/>
                </a:cubicBezTo>
                <a:cubicBezTo>
                  <a:pt x="3888234" y="651584"/>
                  <a:pt x="4138523" y="902192"/>
                  <a:pt x="4030069" y="1495302"/>
                </a:cubicBezTo>
                <a:lnTo>
                  <a:pt x="3963327" y="1921337"/>
                </a:lnTo>
                <a:lnTo>
                  <a:pt x="2603433" y="3291327"/>
                </a:lnTo>
                <a:close/>
                <a:moveTo>
                  <a:pt x="3504461" y="4519309"/>
                </a:moveTo>
                <a:cubicBezTo>
                  <a:pt x="3396006" y="5112421"/>
                  <a:pt x="3062290" y="5363033"/>
                  <a:pt x="2745259" y="5363033"/>
                </a:cubicBezTo>
                <a:cubicBezTo>
                  <a:pt x="2428237" y="5363033"/>
                  <a:pt x="2177947" y="5112421"/>
                  <a:pt x="2286402" y="4519309"/>
                </a:cubicBezTo>
                <a:lnTo>
                  <a:pt x="2361486" y="4093275"/>
                </a:lnTo>
                <a:lnTo>
                  <a:pt x="3721380" y="2714931"/>
                </a:lnTo>
                <a:lnTo>
                  <a:pt x="3821492" y="2714931"/>
                </a:lnTo>
                <a:lnTo>
                  <a:pt x="3504461" y="45193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20873099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8" name="Content Placeholder 2"/>
          <p:cNvSpPr>
            <a:spLocks noGrp="1"/>
          </p:cNvSpPr>
          <p:nvPr>
            <p:ph idx="1"/>
          </p:nvPr>
        </p:nvSpPr>
        <p:spPr>
          <a:xfrm>
            <a:off x="4165600" y="1600206"/>
            <a:ext cx="7416800" cy="4525963"/>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p:txBody>
          <a:bodyPr/>
          <a:lstStyle>
            <a:lvl1pPr algn="l">
              <a:defRPr>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4" name="Footer Placeholder 3"/>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Picture Placeholder 10"/>
          <p:cNvSpPr>
            <a:spLocks noGrp="1"/>
          </p:cNvSpPr>
          <p:nvPr>
            <p:ph type="pic" sz="quarter" idx="13"/>
          </p:nvPr>
        </p:nvSpPr>
        <p:spPr>
          <a:xfrm>
            <a:off x="609600" y="1600200"/>
            <a:ext cx="3302000" cy="2057400"/>
          </a:xfrm>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10" name="Rectangle 9"/>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984216404"/>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9. Chapter Breaker C2">
  <p:cSld name="9. Chapter Breaker C2">
    <p:bg>
      <p:bgPr>
        <a:solidFill>
          <a:schemeClr val="accent1"/>
        </a:solidFill>
        <a:effectLst/>
      </p:bgPr>
    </p:bg>
    <p:spTree>
      <p:nvGrpSpPr>
        <p:cNvPr id="1" name="Shape 2217"/>
        <p:cNvGrpSpPr/>
        <p:nvPr/>
      </p:nvGrpSpPr>
      <p:grpSpPr>
        <a:xfrm>
          <a:off x="0" y="0"/>
          <a:ext cx="0" cy="0"/>
          <a:chOff x="0" y="0"/>
          <a:chExt cx="0" cy="0"/>
        </a:xfrm>
      </p:grpSpPr>
      <p:pic>
        <p:nvPicPr>
          <p:cNvPr id="2218" name="Google Shape;2218;p291"/>
          <p:cNvPicPr preferRelativeResize="0"/>
          <p:nvPr/>
        </p:nvPicPr>
        <p:blipFill rotWithShape="1">
          <a:blip r:embed="rId2">
            <a:alphaModFix/>
          </a:blip>
          <a:srcRect/>
          <a:stretch/>
        </p:blipFill>
        <p:spPr>
          <a:xfrm>
            <a:off x="7004034" y="2896867"/>
            <a:ext cx="5187967" cy="3954304"/>
          </a:xfrm>
          <a:prstGeom prst="rect">
            <a:avLst/>
          </a:prstGeom>
          <a:noFill/>
          <a:ln>
            <a:noFill/>
          </a:ln>
        </p:spPr>
      </p:pic>
      <p:sp>
        <p:nvSpPr>
          <p:cNvPr id="2219" name="Google Shape;2219;p291"/>
          <p:cNvSpPr txBox="1">
            <a:spLocks noGrp="1"/>
          </p:cNvSpPr>
          <p:nvPr>
            <p:ph type="title"/>
          </p:nvPr>
        </p:nvSpPr>
        <p:spPr>
          <a:xfrm>
            <a:off x="726833" y="2965900"/>
            <a:ext cx="77544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220" name="Google Shape;2220;p291"/>
          <p:cNvSpPr txBox="1">
            <a:spLocks noGrp="1"/>
          </p:cNvSpPr>
          <p:nvPr>
            <p:ph type="subTitle" idx="1"/>
          </p:nvPr>
        </p:nvSpPr>
        <p:spPr>
          <a:xfrm>
            <a:off x="731520" y="2654418"/>
            <a:ext cx="775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1926485602"/>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10. Quote Slide C1">
  <p:cSld name="10. Quote Slide C1">
    <p:bg>
      <p:bgPr>
        <a:solidFill>
          <a:schemeClr val="dk2"/>
        </a:solidFill>
        <a:effectLst/>
      </p:bgPr>
    </p:bg>
    <p:spTree>
      <p:nvGrpSpPr>
        <p:cNvPr id="1" name="Shape 2221"/>
        <p:cNvGrpSpPr/>
        <p:nvPr/>
      </p:nvGrpSpPr>
      <p:grpSpPr>
        <a:xfrm>
          <a:off x="0" y="0"/>
          <a:ext cx="0" cy="0"/>
          <a:chOff x="0" y="0"/>
          <a:chExt cx="0" cy="0"/>
        </a:xfrm>
      </p:grpSpPr>
      <p:sp>
        <p:nvSpPr>
          <p:cNvPr id="2222" name="Google Shape;2222;p292"/>
          <p:cNvSpPr txBox="1">
            <a:spLocks noGrp="1"/>
          </p:cNvSpPr>
          <p:nvPr>
            <p:ph type="title"/>
          </p:nvPr>
        </p:nvSpPr>
        <p:spPr>
          <a:xfrm>
            <a:off x="726833" y="649733"/>
            <a:ext cx="7802800" cy="41820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000"/>
              <a:buFont typeface="Inter"/>
              <a:buNone/>
              <a:defRPr sz="2667" i="1">
                <a:latin typeface="Inter"/>
                <a:ea typeface="Inter"/>
                <a:cs typeface="Inter"/>
                <a:sym typeface="Inter"/>
              </a:defRPr>
            </a:lvl1pPr>
            <a:lvl2pPr lvl="1" algn="l">
              <a:lnSpc>
                <a:spcPct val="100000"/>
              </a:lnSpc>
              <a:spcBef>
                <a:spcPts val="0"/>
              </a:spcBef>
              <a:spcAft>
                <a:spcPts val="0"/>
              </a:spcAft>
              <a:buSzPts val="2800"/>
              <a:buNone/>
              <a:defRPr i="1"/>
            </a:lvl2pPr>
            <a:lvl3pPr lvl="2" algn="l">
              <a:lnSpc>
                <a:spcPct val="100000"/>
              </a:lnSpc>
              <a:spcBef>
                <a:spcPts val="0"/>
              </a:spcBef>
              <a:spcAft>
                <a:spcPts val="0"/>
              </a:spcAft>
              <a:buSzPts val="2800"/>
              <a:buNone/>
              <a:defRPr i="1"/>
            </a:lvl3pPr>
            <a:lvl4pPr lvl="3" algn="l">
              <a:lnSpc>
                <a:spcPct val="100000"/>
              </a:lnSpc>
              <a:spcBef>
                <a:spcPts val="0"/>
              </a:spcBef>
              <a:spcAft>
                <a:spcPts val="0"/>
              </a:spcAft>
              <a:buSzPts val="2800"/>
              <a:buNone/>
              <a:defRPr i="1"/>
            </a:lvl4pPr>
            <a:lvl5pPr lvl="4" algn="l">
              <a:lnSpc>
                <a:spcPct val="100000"/>
              </a:lnSpc>
              <a:spcBef>
                <a:spcPts val="0"/>
              </a:spcBef>
              <a:spcAft>
                <a:spcPts val="0"/>
              </a:spcAft>
              <a:buSzPts val="2800"/>
              <a:buNone/>
              <a:defRPr i="1"/>
            </a:lvl5pPr>
            <a:lvl6pPr lvl="5" algn="l">
              <a:lnSpc>
                <a:spcPct val="100000"/>
              </a:lnSpc>
              <a:spcBef>
                <a:spcPts val="0"/>
              </a:spcBef>
              <a:spcAft>
                <a:spcPts val="0"/>
              </a:spcAft>
              <a:buSzPts val="2800"/>
              <a:buNone/>
              <a:defRPr i="1"/>
            </a:lvl6pPr>
            <a:lvl7pPr lvl="6" algn="l">
              <a:lnSpc>
                <a:spcPct val="100000"/>
              </a:lnSpc>
              <a:spcBef>
                <a:spcPts val="0"/>
              </a:spcBef>
              <a:spcAft>
                <a:spcPts val="0"/>
              </a:spcAft>
              <a:buSzPts val="2800"/>
              <a:buNone/>
              <a:defRPr i="1"/>
            </a:lvl7pPr>
            <a:lvl8pPr lvl="7" algn="l">
              <a:lnSpc>
                <a:spcPct val="100000"/>
              </a:lnSpc>
              <a:spcBef>
                <a:spcPts val="0"/>
              </a:spcBef>
              <a:spcAft>
                <a:spcPts val="0"/>
              </a:spcAft>
              <a:buSzPts val="2800"/>
              <a:buNone/>
              <a:defRPr i="1"/>
            </a:lvl8pPr>
            <a:lvl9pPr lvl="8" algn="l">
              <a:lnSpc>
                <a:spcPct val="100000"/>
              </a:lnSpc>
              <a:spcBef>
                <a:spcPts val="0"/>
              </a:spcBef>
              <a:spcAft>
                <a:spcPts val="0"/>
              </a:spcAft>
              <a:buSzPts val="2800"/>
              <a:buNone/>
              <a:defRPr i="1"/>
            </a:lvl9pPr>
          </a:lstStyle>
          <a:p>
            <a:endParaRPr/>
          </a:p>
        </p:txBody>
      </p:sp>
      <p:sp>
        <p:nvSpPr>
          <p:cNvPr id="2223" name="Google Shape;2223;p292"/>
          <p:cNvSpPr txBox="1">
            <a:spLocks noGrp="1"/>
          </p:cNvSpPr>
          <p:nvPr>
            <p:ph type="subTitle" idx="1"/>
          </p:nvPr>
        </p:nvSpPr>
        <p:spPr>
          <a:xfrm>
            <a:off x="726833" y="4584192"/>
            <a:ext cx="283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pic>
        <p:nvPicPr>
          <p:cNvPr id="2224" name="Google Shape;2224;p292"/>
          <p:cNvPicPr preferRelativeResize="0"/>
          <p:nvPr/>
        </p:nvPicPr>
        <p:blipFill rotWithShape="1">
          <a:blip r:embed="rId2">
            <a:alphaModFix/>
          </a:blip>
          <a:srcRect/>
          <a:stretch/>
        </p:blipFill>
        <p:spPr>
          <a:xfrm>
            <a:off x="9273767" y="1893533"/>
            <a:ext cx="2918235" cy="4133131"/>
          </a:xfrm>
          <a:prstGeom prst="rect">
            <a:avLst/>
          </a:prstGeom>
          <a:noFill/>
          <a:ln>
            <a:noFill/>
          </a:ln>
        </p:spPr>
      </p:pic>
    </p:spTree>
    <p:extLst>
      <p:ext uri="{BB962C8B-B14F-4D97-AF65-F5344CB8AC3E}">
        <p14:creationId xmlns:p14="http://schemas.microsoft.com/office/powerpoint/2010/main" val="125525783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10. Quote Slide C2">
  <p:cSld name="10. Quote Slide C2">
    <p:bg>
      <p:bgPr>
        <a:solidFill>
          <a:schemeClr val="accent2"/>
        </a:solidFill>
        <a:effectLst/>
      </p:bgPr>
    </p:bg>
    <p:spTree>
      <p:nvGrpSpPr>
        <p:cNvPr id="1" name="Shape 2225"/>
        <p:cNvGrpSpPr/>
        <p:nvPr/>
      </p:nvGrpSpPr>
      <p:grpSpPr>
        <a:xfrm>
          <a:off x="0" y="0"/>
          <a:ext cx="0" cy="0"/>
          <a:chOff x="0" y="0"/>
          <a:chExt cx="0" cy="0"/>
        </a:xfrm>
      </p:grpSpPr>
      <p:sp>
        <p:nvSpPr>
          <p:cNvPr id="2226" name="Google Shape;2226;p293"/>
          <p:cNvSpPr txBox="1">
            <a:spLocks noGrp="1"/>
          </p:cNvSpPr>
          <p:nvPr>
            <p:ph type="title"/>
          </p:nvPr>
        </p:nvSpPr>
        <p:spPr>
          <a:xfrm>
            <a:off x="726833" y="649733"/>
            <a:ext cx="7802800" cy="41820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000"/>
              <a:buFont typeface="Inter"/>
              <a:buNone/>
              <a:defRPr sz="2667" i="1">
                <a:solidFill>
                  <a:schemeClr val="lt1"/>
                </a:solidFill>
                <a:latin typeface="Inter"/>
                <a:ea typeface="Inter"/>
                <a:cs typeface="Inter"/>
                <a:sym typeface="Inter"/>
              </a:defRPr>
            </a:lvl1pPr>
            <a:lvl2pPr lvl="1" algn="l">
              <a:lnSpc>
                <a:spcPct val="100000"/>
              </a:lnSpc>
              <a:spcBef>
                <a:spcPts val="0"/>
              </a:spcBef>
              <a:spcAft>
                <a:spcPts val="0"/>
              </a:spcAft>
              <a:buClr>
                <a:schemeClr val="lt1"/>
              </a:buClr>
              <a:buSzPts val="2800"/>
              <a:buNone/>
              <a:defRPr i="1">
                <a:solidFill>
                  <a:schemeClr val="lt1"/>
                </a:solidFill>
              </a:defRPr>
            </a:lvl2pPr>
            <a:lvl3pPr lvl="2" algn="l">
              <a:lnSpc>
                <a:spcPct val="100000"/>
              </a:lnSpc>
              <a:spcBef>
                <a:spcPts val="0"/>
              </a:spcBef>
              <a:spcAft>
                <a:spcPts val="0"/>
              </a:spcAft>
              <a:buClr>
                <a:schemeClr val="lt1"/>
              </a:buClr>
              <a:buSzPts val="2800"/>
              <a:buNone/>
              <a:defRPr i="1">
                <a:solidFill>
                  <a:schemeClr val="lt1"/>
                </a:solidFill>
              </a:defRPr>
            </a:lvl3pPr>
            <a:lvl4pPr lvl="3" algn="l">
              <a:lnSpc>
                <a:spcPct val="100000"/>
              </a:lnSpc>
              <a:spcBef>
                <a:spcPts val="0"/>
              </a:spcBef>
              <a:spcAft>
                <a:spcPts val="0"/>
              </a:spcAft>
              <a:buClr>
                <a:schemeClr val="lt1"/>
              </a:buClr>
              <a:buSzPts val="2800"/>
              <a:buNone/>
              <a:defRPr i="1">
                <a:solidFill>
                  <a:schemeClr val="lt1"/>
                </a:solidFill>
              </a:defRPr>
            </a:lvl4pPr>
            <a:lvl5pPr lvl="4" algn="l">
              <a:lnSpc>
                <a:spcPct val="100000"/>
              </a:lnSpc>
              <a:spcBef>
                <a:spcPts val="0"/>
              </a:spcBef>
              <a:spcAft>
                <a:spcPts val="0"/>
              </a:spcAft>
              <a:buClr>
                <a:schemeClr val="lt1"/>
              </a:buClr>
              <a:buSzPts val="2800"/>
              <a:buNone/>
              <a:defRPr i="1">
                <a:solidFill>
                  <a:schemeClr val="lt1"/>
                </a:solidFill>
              </a:defRPr>
            </a:lvl5pPr>
            <a:lvl6pPr lvl="5" algn="l">
              <a:lnSpc>
                <a:spcPct val="100000"/>
              </a:lnSpc>
              <a:spcBef>
                <a:spcPts val="0"/>
              </a:spcBef>
              <a:spcAft>
                <a:spcPts val="0"/>
              </a:spcAft>
              <a:buClr>
                <a:schemeClr val="lt1"/>
              </a:buClr>
              <a:buSzPts val="2800"/>
              <a:buNone/>
              <a:defRPr i="1">
                <a:solidFill>
                  <a:schemeClr val="lt1"/>
                </a:solidFill>
              </a:defRPr>
            </a:lvl6pPr>
            <a:lvl7pPr lvl="6" algn="l">
              <a:lnSpc>
                <a:spcPct val="100000"/>
              </a:lnSpc>
              <a:spcBef>
                <a:spcPts val="0"/>
              </a:spcBef>
              <a:spcAft>
                <a:spcPts val="0"/>
              </a:spcAft>
              <a:buClr>
                <a:schemeClr val="lt1"/>
              </a:buClr>
              <a:buSzPts val="2800"/>
              <a:buNone/>
              <a:defRPr i="1">
                <a:solidFill>
                  <a:schemeClr val="lt1"/>
                </a:solidFill>
              </a:defRPr>
            </a:lvl7pPr>
            <a:lvl8pPr lvl="7" algn="l">
              <a:lnSpc>
                <a:spcPct val="100000"/>
              </a:lnSpc>
              <a:spcBef>
                <a:spcPts val="0"/>
              </a:spcBef>
              <a:spcAft>
                <a:spcPts val="0"/>
              </a:spcAft>
              <a:buClr>
                <a:schemeClr val="lt1"/>
              </a:buClr>
              <a:buSzPts val="2800"/>
              <a:buNone/>
              <a:defRPr i="1">
                <a:solidFill>
                  <a:schemeClr val="lt1"/>
                </a:solidFill>
              </a:defRPr>
            </a:lvl8pPr>
            <a:lvl9pPr lvl="8" algn="l">
              <a:lnSpc>
                <a:spcPct val="100000"/>
              </a:lnSpc>
              <a:spcBef>
                <a:spcPts val="0"/>
              </a:spcBef>
              <a:spcAft>
                <a:spcPts val="0"/>
              </a:spcAft>
              <a:buClr>
                <a:schemeClr val="lt1"/>
              </a:buClr>
              <a:buSzPts val="2800"/>
              <a:buNone/>
              <a:defRPr i="1">
                <a:solidFill>
                  <a:schemeClr val="lt1"/>
                </a:solidFill>
              </a:defRPr>
            </a:lvl9pPr>
          </a:lstStyle>
          <a:p>
            <a:endParaRPr/>
          </a:p>
        </p:txBody>
      </p:sp>
      <p:sp>
        <p:nvSpPr>
          <p:cNvPr id="2227" name="Google Shape;2227;p293"/>
          <p:cNvSpPr txBox="1">
            <a:spLocks noGrp="1"/>
          </p:cNvSpPr>
          <p:nvPr>
            <p:ph type="subTitle" idx="1"/>
          </p:nvPr>
        </p:nvSpPr>
        <p:spPr>
          <a:xfrm>
            <a:off x="726833" y="4584192"/>
            <a:ext cx="283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pic>
        <p:nvPicPr>
          <p:cNvPr id="2228" name="Google Shape;2228;p293"/>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2229" name="Google Shape;2229;p293"/>
          <p:cNvPicPr preferRelativeResize="0"/>
          <p:nvPr/>
        </p:nvPicPr>
        <p:blipFill rotWithShape="1">
          <a:blip r:embed="rId3">
            <a:alphaModFix/>
          </a:blip>
          <a:srcRect/>
          <a:stretch/>
        </p:blipFill>
        <p:spPr>
          <a:xfrm>
            <a:off x="9273767" y="1893533"/>
            <a:ext cx="2918235" cy="4133131"/>
          </a:xfrm>
          <a:prstGeom prst="rect">
            <a:avLst/>
          </a:prstGeom>
          <a:noFill/>
          <a:ln>
            <a:noFill/>
          </a:ln>
        </p:spPr>
      </p:pic>
    </p:spTree>
    <p:extLst>
      <p:ext uri="{BB962C8B-B14F-4D97-AF65-F5344CB8AC3E}">
        <p14:creationId xmlns:p14="http://schemas.microsoft.com/office/powerpoint/2010/main" val="221588110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12. People Images | 4 people">
  <p:cSld name="12. People Images | 4 people">
    <p:spTree>
      <p:nvGrpSpPr>
        <p:cNvPr id="1" name="Shape 2230"/>
        <p:cNvGrpSpPr/>
        <p:nvPr/>
      </p:nvGrpSpPr>
      <p:grpSpPr>
        <a:xfrm>
          <a:off x="0" y="0"/>
          <a:ext cx="0" cy="0"/>
          <a:chOff x="0" y="0"/>
          <a:chExt cx="0" cy="0"/>
        </a:xfrm>
      </p:grpSpPr>
      <p:sp>
        <p:nvSpPr>
          <p:cNvPr id="2231" name="Google Shape;2231;p294"/>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232" name="Google Shape;2232;p294"/>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233" name="Google Shape;2233;p29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2234" name="Google Shape;2234;p29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235" name="Google Shape;2235;p294"/>
          <p:cNvSpPr txBox="1">
            <a:spLocks noGrp="1"/>
          </p:cNvSpPr>
          <p:nvPr>
            <p:ph type="title" idx="2"/>
          </p:nvPr>
        </p:nvSpPr>
        <p:spPr>
          <a:xfrm>
            <a:off x="726833"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36" name="Google Shape;2236;p294"/>
          <p:cNvSpPr txBox="1">
            <a:spLocks noGrp="1"/>
          </p:cNvSpPr>
          <p:nvPr>
            <p:ph type="title" idx="3"/>
          </p:nvPr>
        </p:nvSpPr>
        <p:spPr>
          <a:xfrm>
            <a:off x="3707308"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37" name="Google Shape;2237;p294"/>
          <p:cNvSpPr txBox="1">
            <a:spLocks noGrp="1"/>
          </p:cNvSpPr>
          <p:nvPr>
            <p:ph type="title" idx="4"/>
          </p:nvPr>
        </p:nvSpPr>
        <p:spPr>
          <a:xfrm>
            <a:off x="6687781"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38" name="Google Shape;2238;p294"/>
          <p:cNvSpPr txBox="1">
            <a:spLocks noGrp="1"/>
          </p:cNvSpPr>
          <p:nvPr>
            <p:ph type="title" idx="5"/>
          </p:nvPr>
        </p:nvSpPr>
        <p:spPr>
          <a:xfrm>
            <a:off x="9668256"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39" name="Google Shape;2239;p294"/>
          <p:cNvSpPr>
            <a:spLocks noGrp="1"/>
          </p:cNvSpPr>
          <p:nvPr>
            <p:ph type="pic" idx="6"/>
          </p:nvPr>
        </p:nvSpPr>
        <p:spPr>
          <a:xfrm>
            <a:off x="914400" y="2426208"/>
            <a:ext cx="1414400" cy="1414400"/>
          </a:xfrm>
          <a:prstGeom prst="ellipse">
            <a:avLst/>
          </a:prstGeom>
          <a:noFill/>
          <a:ln>
            <a:noFill/>
          </a:ln>
        </p:spPr>
      </p:sp>
      <p:sp>
        <p:nvSpPr>
          <p:cNvPr id="2240" name="Google Shape;2240;p294"/>
          <p:cNvSpPr>
            <a:spLocks noGrp="1"/>
          </p:cNvSpPr>
          <p:nvPr>
            <p:ph type="pic" idx="7"/>
          </p:nvPr>
        </p:nvSpPr>
        <p:spPr>
          <a:xfrm>
            <a:off x="3895356" y="2426208"/>
            <a:ext cx="1414400" cy="1414400"/>
          </a:xfrm>
          <a:prstGeom prst="ellipse">
            <a:avLst/>
          </a:prstGeom>
          <a:noFill/>
          <a:ln>
            <a:noFill/>
          </a:ln>
        </p:spPr>
      </p:sp>
      <p:sp>
        <p:nvSpPr>
          <p:cNvPr id="2241" name="Google Shape;2241;p294"/>
          <p:cNvSpPr>
            <a:spLocks noGrp="1"/>
          </p:cNvSpPr>
          <p:nvPr>
            <p:ph type="pic" idx="8"/>
          </p:nvPr>
        </p:nvSpPr>
        <p:spPr>
          <a:xfrm>
            <a:off x="6876311" y="2426208"/>
            <a:ext cx="1414400" cy="1414400"/>
          </a:xfrm>
          <a:prstGeom prst="ellipse">
            <a:avLst/>
          </a:prstGeom>
          <a:noFill/>
          <a:ln>
            <a:noFill/>
          </a:ln>
        </p:spPr>
      </p:sp>
      <p:sp>
        <p:nvSpPr>
          <p:cNvPr id="2242" name="Google Shape;2242;p294"/>
          <p:cNvSpPr>
            <a:spLocks noGrp="1"/>
          </p:cNvSpPr>
          <p:nvPr>
            <p:ph type="pic" idx="9"/>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368479116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12. People Images | 3 people">
  <p:cSld name="12. People Images | 3 people">
    <p:spTree>
      <p:nvGrpSpPr>
        <p:cNvPr id="1" name="Shape 2243"/>
        <p:cNvGrpSpPr/>
        <p:nvPr/>
      </p:nvGrpSpPr>
      <p:grpSpPr>
        <a:xfrm>
          <a:off x="0" y="0"/>
          <a:ext cx="0" cy="0"/>
          <a:chOff x="0" y="0"/>
          <a:chExt cx="0" cy="0"/>
        </a:xfrm>
      </p:grpSpPr>
      <p:sp>
        <p:nvSpPr>
          <p:cNvPr id="2244" name="Google Shape;2244;p295"/>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245" name="Google Shape;2245;p295"/>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246" name="Google Shape;2246;p29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2247" name="Google Shape;2247;p29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248" name="Google Shape;2248;p295"/>
          <p:cNvSpPr txBox="1">
            <a:spLocks noGrp="1"/>
          </p:cNvSpPr>
          <p:nvPr>
            <p:ph type="title" idx="2"/>
          </p:nvPr>
        </p:nvSpPr>
        <p:spPr>
          <a:xfrm>
            <a:off x="894633" y="4525100"/>
            <a:ext cx="2108800" cy="4388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49" name="Google Shape;2249;p295"/>
          <p:cNvSpPr>
            <a:spLocks noGrp="1"/>
          </p:cNvSpPr>
          <p:nvPr>
            <p:ph type="pic" idx="3"/>
          </p:nvPr>
        </p:nvSpPr>
        <p:spPr>
          <a:xfrm>
            <a:off x="726833" y="1894068"/>
            <a:ext cx="2444400" cy="2444400"/>
          </a:xfrm>
          <a:prstGeom prst="ellipse">
            <a:avLst/>
          </a:prstGeom>
          <a:noFill/>
          <a:ln>
            <a:noFill/>
          </a:ln>
        </p:spPr>
      </p:sp>
      <p:sp>
        <p:nvSpPr>
          <p:cNvPr id="2250" name="Google Shape;2250;p295"/>
          <p:cNvSpPr txBox="1">
            <a:spLocks noGrp="1"/>
          </p:cNvSpPr>
          <p:nvPr>
            <p:ph type="title" idx="4"/>
          </p:nvPr>
        </p:nvSpPr>
        <p:spPr>
          <a:xfrm>
            <a:off x="9188633" y="4525100"/>
            <a:ext cx="2108800" cy="4388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51" name="Google Shape;2251;p295"/>
          <p:cNvSpPr>
            <a:spLocks noGrp="1"/>
          </p:cNvSpPr>
          <p:nvPr>
            <p:ph type="pic" idx="5"/>
          </p:nvPr>
        </p:nvSpPr>
        <p:spPr>
          <a:xfrm>
            <a:off x="9020833" y="1894068"/>
            <a:ext cx="2444400" cy="2444400"/>
          </a:xfrm>
          <a:prstGeom prst="ellipse">
            <a:avLst/>
          </a:prstGeom>
          <a:noFill/>
          <a:ln>
            <a:noFill/>
          </a:ln>
        </p:spPr>
      </p:sp>
      <p:sp>
        <p:nvSpPr>
          <p:cNvPr id="2252" name="Google Shape;2252;p295"/>
          <p:cNvSpPr txBox="1">
            <a:spLocks noGrp="1"/>
          </p:cNvSpPr>
          <p:nvPr>
            <p:ph type="title" idx="6"/>
          </p:nvPr>
        </p:nvSpPr>
        <p:spPr>
          <a:xfrm>
            <a:off x="5041633" y="4525100"/>
            <a:ext cx="2108800" cy="4388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53" name="Google Shape;2253;p295"/>
          <p:cNvSpPr>
            <a:spLocks noGrp="1"/>
          </p:cNvSpPr>
          <p:nvPr>
            <p:ph type="pic" idx="7"/>
          </p:nvPr>
        </p:nvSpPr>
        <p:spPr>
          <a:xfrm>
            <a:off x="4873833" y="1894068"/>
            <a:ext cx="2444400" cy="2444400"/>
          </a:xfrm>
          <a:prstGeom prst="ellipse">
            <a:avLst/>
          </a:prstGeom>
          <a:noFill/>
          <a:ln>
            <a:noFill/>
          </a:ln>
        </p:spPr>
      </p:sp>
    </p:spTree>
    <p:extLst>
      <p:ext uri="{BB962C8B-B14F-4D97-AF65-F5344CB8AC3E}">
        <p14:creationId xmlns:p14="http://schemas.microsoft.com/office/powerpoint/2010/main" val="4064514698"/>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12. People Images | 2 people">
  <p:cSld name="12. People Images | 2 people">
    <p:spTree>
      <p:nvGrpSpPr>
        <p:cNvPr id="1" name="Shape 2254"/>
        <p:cNvGrpSpPr/>
        <p:nvPr/>
      </p:nvGrpSpPr>
      <p:grpSpPr>
        <a:xfrm>
          <a:off x="0" y="0"/>
          <a:ext cx="0" cy="0"/>
          <a:chOff x="0" y="0"/>
          <a:chExt cx="0" cy="0"/>
        </a:xfrm>
      </p:grpSpPr>
      <p:sp>
        <p:nvSpPr>
          <p:cNvPr id="2255" name="Google Shape;2255;p296"/>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256" name="Google Shape;2256;p296"/>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257" name="Google Shape;2257;p29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2258" name="Google Shape;2258;p29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259" name="Google Shape;2259;p296"/>
          <p:cNvSpPr txBox="1">
            <a:spLocks noGrp="1"/>
          </p:cNvSpPr>
          <p:nvPr>
            <p:ph type="title" idx="2"/>
          </p:nvPr>
        </p:nvSpPr>
        <p:spPr>
          <a:xfrm>
            <a:off x="3477633" y="3209600"/>
            <a:ext cx="21088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1400"/>
              <a:buFont typeface="Inter"/>
              <a:buNone/>
              <a:defRPr sz="1867">
                <a:latin typeface="Inter"/>
                <a:ea typeface="Inter"/>
                <a:cs typeface="Inter"/>
                <a:sym typeface="Inter"/>
              </a:defRPr>
            </a:lvl2pPr>
            <a:lvl3pPr lvl="2" algn="l">
              <a:lnSpc>
                <a:spcPct val="100000"/>
              </a:lnSpc>
              <a:spcBef>
                <a:spcPts val="0"/>
              </a:spcBef>
              <a:spcAft>
                <a:spcPts val="0"/>
              </a:spcAft>
              <a:buSzPts val="1400"/>
              <a:buFont typeface="Inter"/>
              <a:buNone/>
              <a:defRPr sz="1867">
                <a:latin typeface="Inter"/>
                <a:ea typeface="Inter"/>
                <a:cs typeface="Inter"/>
                <a:sym typeface="Inter"/>
              </a:defRPr>
            </a:lvl3pPr>
            <a:lvl4pPr lvl="3" algn="l">
              <a:lnSpc>
                <a:spcPct val="100000"/>
              </a:lnSpc>
              <a:spcBef>
                <a:spcPts val="0"/>
              </a:spcBef>
              <a:spcAft>
                <a:spcPts val="0"/>
              </a:spcAft>
              <a:buSzPts val="1400"/>
              <a:buFont typeface="Inter"/>
              <a:buNone/>
              <a:defRPr sz="1867">
                <a:latin typeface="Inter"/>
                <a:ea typeface="Inter"/>
                <a:cs typeface="Inter"/>
                <a:sym typeface="Inter"/>
              </a:defRPr>
            </a:lvl4pPr>
            <a:lvl5pPr lvl="4" algn="l">
              <a:lnSpc>
                <a:spcPct val="100000"/>
              </a:lnSpc>
              <a:spcBef>
                <a:spcPts val="0"/>
              </a:spcBef>
              <a:spcAft>
                <a:spcPts val="0"/>
              </a:spcAft>
              <a:buSzPts val="1400"/>
              <a:buFont typeface="Inter"/>
              <a:buNone/>
              <a:defRPr sz="1867">
                <a:latin typeface="Inter"/>
                <a:ea typeface="Inter"/>
                <a:cs typeface="Inter"/>
                <a:sym typeface="Inter"/>
              </a:defRPr>
            </a:lvl5pPr>
            <a:lvl6pPr lvl="5" algn="l">
              <a:lnSpc>
                <a:spcPct val="100000"/>
              </a:lnSpc>
              <a:spcBef>
                <a:spcPts val="0"/>
              </a:spcBef>
              <a:spcAft>
                <a:spcPts val="0"/>
              </a:spcAft>
              <a:buSzPts val="1400"/>
              <a:buFont typeface="Inter"/>
              <a:buNone/>
              <a:defRPr sz="1867">
                <a:latin typeface="Inter"/>
                <a:ea typeface="Inter"/>
                <a:cs typeface="Inter"/>
                <a:sym typeface="Inter"/>
              </a:defRPr>
            </a:lvl6pPr>
            <a:lvl7pPr lvl="6" algn="l">
              <a:lnSpc>
                <a:spcPct val="100000"/>
              </a:lnSpc>
              <a:spcBef>
                <a:spcPts val="0"/>
              </a:spcBef>
              <a:spcAft>
                <a:spcPts val="0"/>
              </a:spcAft>
              <a:buSzPts val="1400"/>
              <a:buFont typeface="Inter"/>
              <a:buNone/>
              <a:defRPr sz="1867">
                <a:latin typeface="Inter"/>
                <a:ea typeface="Inter"/>
                <a:cs typeface="Inter"/>
                <a:sym typeface="Inter"/>
              </a:defRPr>
            </a:lvl7pPr>
            <a:lvl8pPr lvl="7" algn="l">
              <a:lnSpc>
                <a:spcPct val="100000"/>
              </a:lnSpc>
              <a:spcBef>
                <a:spcPts val="0"/>
              </a:spcBef>
              <a:spcAft>
                <a:spcPts val="0"/>
              </a:spcAft>
              <a:buSzPts val="1400"/>
              <a:buFont typeface="Inter"/>
              <a:buNone/>
              <a:defRPr sz="1867">
                <a:latin typeface="Inter"/>
                <a:ea typeface="Inter"/>
                <a:cs typeface="Inter"/>
                <a:sym typeface="Inter"/>
              </a:defRPr>
            </a:lvl8pPr>
            <a:lvl9pPr lvl="8" algn="l">
              <a:lnSpc>
                <a:spcPct val="100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2260" name="Google Shape;2260;p296"/>
          <p:cNvSpPr>
            <a:spLocks noGrp="1"/>
          </p:cNvSpPr>
          <p:nvPr>
            <p:ph type="pic" idx="3"/>
          </p:nvPr>
        </p:nvSpPr>
        <p:spPr>
          <a:xfrm>
            <a:off x="726833" y="2227000"/>
            <a:ext cx="2404000" cy="2404000"/>
          </a:xfrm>
          <a:prstGeom prst="ellipse">
            <a:avLst/>
          </a:prstGeom>
          <a:noFill/>
          <a:ln>
            <a:noFill/>
          </a:ln>
        </p:spPr>
      </p:sp>
      <p:sp>
        <p:nvSpPr>
          <p:cNvPr id="2261" name="Google Shape;2261;p296"/>
          <p:cNvSpPr txBox="1">
            <a:spLocks noGrp="1"/>
          </p:cNvSpPr>
          <p:nvPr>
            <p:ph type="title" idx="4"/>
          </p:nvPr>
        </p:nvSpPr>
        <p:spPr>
          <a:xfrm>
            <a:off x="9356367" y="3209600"/>
            <a:ext cx="21088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1400"/>
              <a:buFont typeface="Inter"/>
              <a:buNone/>
              <a:defRPr sz="1867">
                <a:latin typeface="Inter"/>
                <a:ea typeface="Inter"/>
                <a:cs typeface="Inter"/>
                <a:sym typeface="Inter"/>
              </a:defRPr>
            </a:lvl2pPr>
            <a:lvl3pPr lvl="2" algn="l">
              <a:lnSpc>
                <a:spcPct val="100000"/>
              </a:lnSpc>
              <a:spcBef>
                <a:spcPts val="0"/>
              </a:spcBef>
              <a:spcAft>
                <a:spcPts val="0"/>
              </a:spcAft>
              <a:buSzPts val="1400"/>
              <a:buFont typeface="Inter"/>
              <a:buNone/>
              <a:defRPr sz="1867">
                <a:latin typeface="Inter"/>
                <a:ea typeface="Inter"/>
                <a:cs typeface="Inter"/>
                <a:sym typeface="Inter"/>
              </a:defRPr>
            </a:lvl3pPr>
            <a:lvl4pPr lvl="3" algn="l">
              <a:lnSpc>
                <a:spcPct val="100000"/>
              </a:lnSpc>
              <a:spcBef>
                <a:spcPts val="0"/>
              </a:spcBef>
              <a:spcAft>
                <a:spcPts val="0"/>
              </a:spcAft>
              <a:buSzPts val="1400"/>
              <a:buFont typeface="Inter"/>
              <a:buNone/>
              <a:defRPr sz="1867">
                <a:latin typeface="Inter"/>
                <a:ea typeface="Inter"/>
                <a:cs typeface="Inter"/>
                <a:sym typeface="Inter"/>
              </a:defRPr>
            </a:lvl4pPr>
            <a:lvl5pPr lvl="4" algn="l">
              <a:lnSpc>
                <a:spcPct val="100000"/>
              </a:lnSpc>
              <a:spcBef>
                <a:spcPts val="0"/>
              </a:spcBef>
              <a:spcAft>
                <a:spcPts val="0"/>
              </a:spcAft>
              <a:buSzPts val="1400"/>
              <a:buFont typeface="Inter"/>
              <a:buNone/>
              <a:defRPr sz="1867">
                <a:latin typeface="Inter"/>
                <a:ea typeface="Inter"/>
                <a:cs typeface="Inter"/>
                <a:sym typeface="Inter"/>
              </a:defRPr>
            </a:lvl5pPr>
            <a:lvl6pPr lvl="5" algn="l">
              <a:lnSpc>
                <a:spcPct val="100000"/>
              </a:lnSpc>
              <a:spcBef>
                <a:spcPts val="0"/>
              </a:spcBef>
              <a:spcAft>
                <a:spcPts val="0"/>
              </a:spcAft>
              <a:buSzPts val="1400"/>
              <a:buFont typeface="Inter"/>
              <a:buNone/>
              <a:defRPr sz="1867">
                <a:latin typeface="Inter"/>
                <a:ea typeface="Inter"/>
                <a:cs typeface="Inter"/>
                <a:sym typeface="Inter"/>
              </a:defRPr>
            </a:lvl6pPr>
            <a:lvl7pPr lvl="6" algn="l">
              <a:lnSpc>
                <a:spcPct val="100000"/>
              </a:lnSpc>
              <a:spcBef>
                <a:spcPts val="0"/>
              </a:spcBef>
              <a:spcAft>
                <a:spcPts val="0"/>
              </a:spcAft>
              <a:buSzPts val="1400"/>
              <a:buFont typeface="Inter"/>
              <a:buNone/>
              <a:defRPr sz="1867">
                <a:latin typeface="Inter"/>
                <a:ea typeface="Inter"/>
                <a:cs typeface="Inter"/>
                <a:sym typeface="Inter"/>
              </a:defRPr>
            </a:lvl7pPr>
            <a:lvl8pPr lvl="7" algn="l">
              <a:lnSpc>
                <a:spcPct val="100000"/>
              </a:lnSpc>
              <a:spcBef>
                <a:spcPts val="0"/>
              </a:spcBef>
              <a:spcAft>
                <a:spcPts val="0"/>
              </a:spcAft>
              <a:buSzPts val="1400"/>
              <a:buFont typeface="Inter"/>
              <a:buNone/>
              <a:defRPr sz="1867">
                <a:latin typeface="Inter"/>
                <a:ea typeface="Inter"/>
                <a:cs typeface="Inter"/>
                <a:sym typeface="Inter"/>
              </a:defRPr>
            </a:lvl8pPr>
            <a:lvl9pPr lvl="8" algn="l">
              <a:lnSpc>
                <a:spcPct val="100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2262" name="Google Shape;2262;p296"/>
          <p:cNvSpPr>
            <a:spLocks noGrp="1"/>
          </p:cNvSpPr>
          <p:nvPr>
            <p:ph type="pic" idx="5"/>
          </p:nvPr>
        </p:nvSpPr>
        <p:spPr>
          <a:xfrm>
            <a:off x="6605567" y="2227000"/>
            <a:ext cx="2404000" cy="2404000"/>
          </a:xfrm>
          <a:prstGeom prst="ellipse">
            <a:avLst/>
          </a:prstGeom>
          <a:noFill/>
          <a:ln>
            <a:noFill/>
          </a:ln>
        </p:spPr>
      </p:sp>
    </p:spTree>
    <p:extLst>
      <p:ext uri="{BB962C8B-B14F-4D97-AF65-F5344CB8AC3E}">
        <p14:creationId xmlns:p14="http://schemas.microsoft.com/office/powerpoint/2010/main" val="20802454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12. People Images | 1 person">
  <p:cSld name="12. People Images | 1 person">
    <p:spTree>
      <p:nvGrpSpPr>
        <p:cNvPr id="1" name="Shape 2263"/>
        <p:cNvGrpSpPr/>
        <p:nvPr/>
      </p:nvGrpSpPr>
      <p:grpSpPr>
        <a:xfrm>
          <a:off x="0" y="0"/>
          <a:ext cx="0" cy="0"/>
          <a:chOff x="0" y="0"/>
          <a:chExt cx="0" cy="0"/>
        </a:xfrm>
      </p:grpSpPr>
      <p:sp>
        <p:nvSpPr>
          <p:cNvPr id="2264" name="Google Shape;2264;p297"/>
          <p:cNvSpPr/>
          <p:nvPr/>
        </p:nvSpPr>
        <p:spPr>
          <a:xfrm>
            <a:off x="536700" y="3001634"/>
            <a:ext cx="11650992" cy="3855839"/>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265" name="Google Shape;2265;p29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2266" name="Google Shape;2266;p29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267" name="Google Shape;2267;p297"/>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268" name="Google Shape;2268;p297"/>
          <p:cNvSpPr txBox="1">
            <a:spLocks noGrp="1"/>
          </p:cNvSpPr>
          <p:nvPr>
            <p:ph type="subTitle" idx="1"/>
          </p:nvPr>
        </p:nvSpPr>
        <p:spPr>
          <a:xfrm>
            <a:off x="731520" y="731520"/>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50000"/>
              </a:lnSpc>
              <a:spcBef>
                <a:spcPts val="0"/>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2269" name="Google Shape;2269;p297"/>
          <p:cNvSpPr>
            <a:spLocks noGrp="1"/>
          </p:cNvSpPr>
          <p:nvPr>
            <p:ph type="pic" idx="2"/>
          </p:nvPr>
        </p:nvSpPr>
        <p:spPr>
          <a:xfrm>
            <a:off x="6476767" y="731520"/>
            <a:ext cx="4988400" cy="4988400"/>
          </a:xfrm>
          <a:prstGeom prst="ellipse">
            <a:avLst/>
          </a:prstGeom>
          <a:noFill/>
          <a:ln>
            <a:noFill/>
          </a:ln>
        </p:spPr>
      </p:sp>
      <p:sp>
        <p:nvSpPr>
          <p:cNvPr id="2270" name="Google Shape;2270;p297"/>
          <p:cNvSpPr txBox="1">
            <a:spLocks noGrp="1"/>
          </p:cNvSpPr>
          <p:nvPr>
            <p:ph type="title" idx="3"/>
          </p:nvPr>
        </p:nvSpPr>
        <p:spPr>
          <a:xfrm>
            <a:off x="726833" y="3397767"/>
            <a:ext cx="53036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1942444050"/>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12. People Images | 1 person 1">
  <p:cSld name="12. People Images | 1 person 1">
    <p:spTree>
      <p:nvGrpSpPr>
        <p:cNvPr id="1" name="Shape 2271"/>
        <p:cNvGrpSpPr/>
        <p:nvPr/>
      </p:nvGrpSpPr>
      <p:grpSpPr>
        <a:xfrm>
          <a:off x="0" y="0"/>
          <a:ext cx="0" cy="0"/>
          <a:chOff x="0" y="0"/>
          <a:chExt cx="0" cy="0"/>
        </a:xfrm>
      </p:grpSpPr>
      <p:sp>
        <p:nvSpPr>
          <p:cNvPr id="2272" name="Google Shape;2272;p298"/>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2273" name="Google Shape;2273;p29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2274" name="Google Shape;2274;p29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275" name="Google Shape;2275;p298"/>
          <p:cNvSpPr>
            <a:spLocks noGrp="1"/>
          </p:cNvSpPr>
          <p:nvPr>
            <p:ph type="pic" idx="2"/>
          </p:nvPr>
        </p:nvSpPr>
        <p:spPr>
          <a:xfrm>
            <a:off x="6476767" y="731520"/>
            <a:ext cx="4988400" cy="4988400"/>
          </a:xfrm>
          <a:prstGeom prst="ellipse">
            <a:avLst/>
          </a:prstGeom>
          <a:noFill/>
          <a:ln>
            <a:noFill/>
          </a:ln>
        </p:spPr>
      </p:sp>
      <p:sp>
        <p:nvSpPr>
          <p:cNvPr id="2276" name="Google Shape;2276;p298"/>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2277" name="Google Shape;2277;p298"/>
          <p:cNvSpPr txBox="1">
            <a:spLocks noGrp="1"/>
          </p:cNvSpPr>
          <p:nvPr>
            <p:ph type="subTitle" idx="1"/>
          </p:nvPr>
        </p:nvSpPr>
        <p:spPr>
          <a:xfrm>
            <a:off x="731520" y="731520"/>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50000"/>
              </a:lnSpc>
              <a:spcBef>
                <a:spcPts val="0"/>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2278" name="Google Shape;2278;p298"/>
          <p:cNvSpPr txBox="1">
            <a:spLocks noGrp="1"/>
          </p:cNvSpPr>
          <p:nvPr>
            <p:ph type="title" idx="3"/>
          </p:nvPr>
        </p:nvSpPr>
        <p:spPr>
          <a:xfrm>
            <a:off x="726833" y="3397767"/>
            <a:ext cx="53036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108897369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12. People Images | 5 people">
  <p:cSld name="12. People Images | 5 people">
    <p:spTree>
      <p:nvGrpSpPr>
        <p:cNvPr id="1" name="Shape 2279"/>
        <p:cNvGrpSpPr/>
        <p:nvPr/>
      </p:nvGrpSpPr>
      <p:grpSpPr>
        <a:xfrm>
          <a:off x="0" y="0"/>
          <a:ext cx="0" cy="0"/>
          <a:chOff x="0" y="0"/>
          <a:chExt cx="0" cy="0"/>
        </a:xfrm>
      </p:grpSpPr>
      <p:sp>
        <p:nvSpPr>
          <p:cNvPr id="2280" name="Google Shape;2280;p299"/>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281" name="Google Shape;2281;p299"/>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282" name="Google Shape;2282;p29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2283" name="Google Shape;2283;p29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284" name="Google Shape;2284;p299"/>
          <p:cNvSpPr txBox="1">
            <a:spLocks noGrp="1"/>
          </p:cNvSpPr>
          <p:nvPr>
            <p:ph type="title" idx="2"/>
          </p:nvPr>
        </p:nvSpPr>
        <p:spPr>
          <a:xfrm>
            <a:off x="726833"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85" name="Google Shape;2285;p299"/>
          <p:cNvSpPr txBox="1">
            <a:spLocks noGrp="1"/>
          </p:cNvSpPr>
          <p:nvPr>
            <p:ph type="title" idx="3"/>
          </p:nvPr>
        </p:nvSpPr>
        <p:spPr>
          <a:xfrm>
            <a:off x="2963067"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86" name="Google Shape;2286;p299"/>
          <p:cNvSpPr txBox="1">
            <a:spLocks noGrp="1"/>
          </p:cNvSpPr>
          <p:nvPr>
            <p:ph type="title" idx="4"/>
          </p:nvPr>
        </p:nvSpPr>
        <p:spPr>
          <a:xfrm>
            <a:off x="5193792"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87" name="Google Shape;2287;p299"/>
          <p:cNvSpPr txBox="1">
            <a:spLocks noGrp="1"/>
          </p:cNvSpPr>
          <p:nvPr>
            <p:ph type="title" idx="5"/>
          </p:nvPr>
        </p:nvSpPr>
        <p:spPr>
          <a:xfrm>
            <a:off x="7437120"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88" name="Google Shape;2288;p299"/>
          <p:cNvSpPr txBox="1">
            <a:spLocks noGrp="1"/>
          </p:cNvSpPr>
          <p:nvPr>
            <p:ph type="title" idx="6"/>
          </p:nvPr>
        </p:nvSpPr>
        <p:spPr>
          <a:xfrm>
            <a:off x="9668256"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289" name="Google Shape;2289;p299"/>
          <p:cNvSpPr>
            <a:spLocks noGrp="1"/>
          </p:cNvSpPr>
          <p:nvPr>
            <p:ph type="pic" idx="7"/>
          </p:nvPr>
        </p:nvSpPr>
        <p:spPr>
          <a:xfrm>
            <a:off x="914400" y="2426208"/>
            <a:ext cx="1414400" cy="1414400"/>
          </a:xfrm>
          <a:prstGeom prst="ellipse">
            <a:avLst/>
          </a:prstGeom>
          <a:noFill/>
          <a:ln>
            <a:noFill/>
          </a:ln>
        </p:spPr>
      </p:sp>
      <p:sp>
        <p:nvSpPr>
          <p:cNvPr id="2290" name="Google Shape;2290;p299"/>
          <p:cNvSpPr>
            <a:spLocks noGrp="1"/>
          </p:cNvSpPr>
          <p:nvPr>
            <p:ph type="pic" idx="8"/>
          </p:nvPr>
        </p:nvSpPr>
        <p:spPr>
          <a:xfrm>
            <a:off x="3150117" y="2426208"/>
            <a:ext cx="1414400" cy="1414400"/>
          </a:xfrm>
          <a:prstGeom prst="ellipse">
            <a:avLst/>
          </a:prstGeom>
          <a:noFill/>
          <a:ln>
            <a:noFill/>
          </a:ln>
        </p:spPr>
      </p:sp>
      <p:sp>
        <p:nvSpPr>
          <p:cNvPr id="2291" name="Google Shape;2291;p299"/>
          <p:cNvSpPr>
            <a:spLocks noGrp="1"/>
          </p:cNvSpPr>
          <p:nvPr>
            <p:ph type="pic" idx="9"/>
          </p:nvPr>
        </p:nvSpPr>
        <p:spPr>
          <a:xfrm>
            <a:off x="5385833" y="2426208"/>
            <a:ext cx="1414400" cy="1414400"/>
          </a:xfrm>
          <a:prstGeom prst="ellipse">
            <a:avLst/>
          </a:prstGeom>
          <a:noFill/>
          <a:ln>
            <a:noFill/>
          </a:ln>
        </p:spPr>
      </p:sp>
      <p:sp>
        <p:nvSpPr>
          <p:cNvPr id="2292" name="Google Shape;2292;p299"/>
          <p:cNvSpPr>
            <a:spLocks noGrp="1"/>
          </p:cNvSpPr>
          <p:nvPr>
            <p:ph type="pic" idx="13"/>
          </p:nvPr>
        </p:nvSpPr>
        <p:spPr>
          <a:xfrm>
            <a:off x="7621551" y="2426208"/>
            <a:ext cx="1414400" cy="1414400"/>
          </a:xfrm>
          <a:prstGeom prst="ellipse">
            <a:avLst/>
          </a:prstGeom>
          <a:noFill/>
          <a:ln>
            <a:noFill/>
          </a:ln>
        </p:spPr>
      </p:sp>
      <p:sp>
        <p:nvSpPr>
          <p:cNvPr id="2293" name="Google Shape;2293;p299"/>
          <p:cNvSpPr>
            <a:spLocks noGrp="1"/>
          </p:cNvSpPr>
          <p:nvPr>
            <p:ph type="pic" idx="14"/>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346834939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12. People Images | 10 people">
  <p:cSld name="12. People Images | 10 people">
    <p:spTree>
      <p:nvGrpSpPr>
        <p:cNvPr id="1" name="Shape 2294"/>
        <p:cNvGrpSpPr/>
        <p:nvPr/>
      </p:nvGrpSpPr>
      <p:grpSpPr>
        <a:xfrm>
          <a:off x="0" y="0"/>
          <a:ext cx="0" cy="0"/>
          <a:chOff x="0" y="0"/>
          <a:chExt cx="0" cy="0"/>
        </a:xfrm>
      </p:grpSpPr>
      <p:sp>
        <p:nvSpPr>
          <p:cNvPr id="2295" name="Google Shape;2295;p300"/>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296" name="Google Shape;2296;p300"/>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297" name="Google Shape;2297;p30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2298" name="Google Shape;2298;p30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299" name="Google Shape;2299;p300"/>
          <p:cNvSpPr txBox="1">
            <a:spLocks noGrp="1"/>
          </p:cNvSpPr>
          <p:nvPr>
            <p:ph type="title" idx="2"/>
          </p:nvPr>
        </p:nvSpPr>
        <p:spPr>
          <a:xfrm>
            <a:off x="727984"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00" name="Google Shape;2300;p300"/>
          <p:cNvSpPr txBox="1">
            <a:spLocks noGrp="1"/>
          </p:cNvSpPr>
          <p:nvPr>
            <p:ph type="title" idx="3"/>
          </p:nvPr>
        </p:nvSpPr>
        <p:spPr>
          <a:xfrm>
            <a:off x="2964217"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01" name="Google Shape;2301;p300"/>
          <p:cNvSpPr txBox="1">
            <a:spLocks noGrp="1"/>
          </p:cNvSpPr>
          <p:nvPr>
            <p:ph type="title" idx="4"/>
          </p:nvPr>
        </p:nvSpPr>
        <p:spPr>
          <a:xfrm>
            <a:off x="5194943"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02" name="Google Shape;2302;p300"/>
          <p:cNvSpPr txBox="1">
            <a:spLocks noGrp="1"/>
          </p:cNvSpPr>
          <p:nvPr>
            <p:ph type="title" idx="5"/>
          </p:nvPr>
        </p:nvSpPr>
        <p:spPr>
          <a:xfrm>
            <a:off x="7438271"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03" name="Google Shape;2303;p300"/>
          <p:cNvSpPr txBox="1">
            <a:spLocks noGrp="1"/>
          </p:cNvSpPr>
          <p:nvPr>
            <p:ph type="title" idx="6"/>
          </p:nvPr>
        </p:nvSpPr>
        <p:spPr>
          <a:xfrm>
            <a:off x="9669407"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04" name="Google Shape;2304;p300"/>
          <p:cNvSpPr>
            <a:spLocks noGrp="1"/>
          </p:cNvSpPr>
          <p:nvPr>
            <p:ph type="pic" idx="7"/>
          </p:nvPr>
        </p:nvSpPr>
        <p:spPr>
          <a:xfrm>
            <a:off x="914400" y="1522775"/>
            <a:ext cx="1414400" cy="1414400"/>
          </a:xfrm>
          <a:prstGeom prst="ellipse">
            <a:avLst/>
          </a:prstGeom>
          <a:noFill/>
          <a:ln>
            <a:noFill/>
          </a:ln>
        </p:spPr>
      </p:sp>
      <p:sp>
        <p:nvSpPr>
          <p:cNvPr id="2305" name="Google Shape;2305;p300"/>
          <p:cNvSpPr>
            <a:spLocks noGrp="1"/>
          </p:cNvSpPr>
          <p:nvPr>
            <p:ph type="pic" idx="8"/>
          </p:nvPr>
        </p:nvSpPr>
        <p:spPr>
          <a:xfrm>
            <a:off x="3150117" y="1522775"/>
            <a:ext cx="1414400" cy="1414400"/>
          </a:xfrm>
          <a:prstGeom prst="ellipse">
            <a:avLst/>
          </a:prstGeom>
          <a:noFill/>
          <a:ln>
            <a:noFill/>
          </a:ln>
        </p:spPr>
      </p:sp>
      <p:sp>
        <p:nvSpPr>
          <p:cNvPr id="2306" name="Google Shape;2306;p300"/>
          <p:cNvSpPr>
            <a:spLocks noGrp="1"/>
          </p:cNvSpPr>
          <p:nvPr>
            <p:ph type="pic" idx="9"/>
          </p:nvPr>
        </p:nvSpPr>
        <p:spPr>
          <a:xfrm>
            <a:off x="5385833" y="1522775"/>
            <a:ext cx="1414400" cy="1414400"/>
          </a:xfrm>
          <a:prstGeom prst="ellipse">
            <a:avLst/>
          </a:prstGeom>
          <a:noFill/>
          <a:ln>
            <a:noFill/>
          </a:ln>
        </p:spPr>
      </p:sp>
      <p:sp>
        <p:nvSpPr>
          <p:cNvPr id="2307" name="Google Shape;2307;p300"/>
          <p:cNvSpPr>
            <a:spLocks noGrp="1"/>
          </p:cNvSpPr>
          <p:nvPr>
            <p:ph type="pic" idx="13"/>
          </p:nvPr>
        </p:nvSpPr>
        <p:spPr>
          <a:xfrm>
            <a:off x="7621551" y="1522775"/>
            <a:ext cx="1414400" cy="1414400"/>
          </a:xfrm>
          <a:prstGeom prst="ellipse">
            <a:avLst/>
          </a:prstGeom>
          <a:noFill/>
          <a:ln>
            <a:noFill/>
          </a:ln>
        </p:spPr>
      </p:sp>
      <p:sp>
        <p:nvSpPr>
          <p:cNvPr id="2308" name="Google Shape;2308;p300"/>
          <p:cNvSpPr>
            <a:spLocks noGrp="1"/>
          </p:cNvSpPr>
          <p:nvPr>
            <p:ph type="pic" idx="14"/>
          </p:nvPr>
        </p:nvSpPr>
        <p:spPr>
          <a:xfrm>
            <a:off x="9857267" y="1522775"/>
            <a:ext cx="1414400" cy="1414400"/>
          </a:xfrm>
          <a:prstGeom prst="ellipse">
            <a:avLst/>
          </a:prstGeom>
          <a:noFill/>
          <a:ln>
            <a:noFill/>
          </a:ln>
        </p:spPr>
      </p:sp>
      <p:sp>
        <p:nvSpPr>
          <p:cNvPr id="2309" name="Google Shape;2309;p300"/>
          <p:cNvSpPr txBox="1">
            <a:spLocks noGrp="1"/>
          </p:cNvSpPr>
          <p:nvPr>
            <p:ph type="title" idx="15"/>
          </p:nvPr>
        </p:nvSpPr>
        <p:spPr>
          <a:xfrm>
            <a:off x="729117"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10" name="Google Shape;2310;p300"/>
          <p:cNvSpPr txBox="1">
            <a:spLocks noGrp="1"/>
          </p:cNvSpPr>
          <p:nvPr>
            <p:ph type="title" idx="16"/>
          </p:nvPr>
        </p:nvSpPr>
        <p:spPr>
          <a:xfrm>
            <a:off x="2965351"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11" name="Google Shape;2311;p300"/>
          <p:cNvSpPr txBox="1">
            <a:spLocks noGrp="1"/>
          </p:cNvSpPr>
          <p:nvPr>
            <p:ph type="title" idx="17"/>
          </p:nvPr>
        </p:nvSpPr>
        <p:spPr>
          <a:xfrm>
            <a:off x="5197225"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12" name="Google Shape;2312;p300"/>
          <p:cNvSpPr txBox="1">
            <a:spLocks noGrp="1"/>
          </p:cNvSpPr>
          <p:nvPr>
            <p:ph type="title" idx="18"/>
          </p:nvPr>
        </p:nvSpPr>
        <p:spPr>
          <a:xfrm>
            <a:off x="7440553"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13" name="Google Shape;2313;p300"/>
          <p:cNvSpPr txBox="1">
            <a:spLocks noGrp="1"/>
          </p:cNvSpPr>
          <p:nvPr>
            <p:ph type="title" idx="19"/>
          </p:nvPr>
        </p:nvSpPr>
        <p:spPr>
          <a:xfrm>
            <a:off x="9671689"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2314" name="Google Shape;2314;p300"/>
          <p:cNvSpPr>
            <a:spLocks noGrp="1"/>
          </p:cNvSpPr>
          <p:nvPr>
            <p:ph type="pic" idx="20"/>
          </p:nvPr>
        </p:nvSpPr>
        <p:spPr>
          <a:xfrm>
            <a:off x="916684" y="3812708"/>
            <a:ext cx="1414400" cy="1414400"/>
          </a:xfrm>
          <a:prstGeom prst="ellipse">
            <a:avLst/>
          </a:prstGeom>
          <a:noFill/>
          <a:ln>
            <a:noFill/>
          </a:ln>
        </p:spPr>
      </p:sp>
      <p:sp>
        <p:nvSpPr>
          <p:cNvPr id="2315" name="Google Shape;2315;p300"/>
          <p:cNvSpPr>
            <a:spLocks noGrp="1"/>
          </p:cNvSpPr>
          <p:nvPr>
            <p:ph type="pic" idx="21"/>
          </p:nvPr>
        </p:nvSpPr>
        <p:spPr>
          <a:xfrm>
            <a:off x="3152400" y="3812708"/>
            <a:ext cx="1414400" cy="1414400"/>
          </a:xfrm>
          <a:prstGeom prst="ellipse">
            <a:avLst/>
          </a:prstGeom>
          <a:noFill/>
          <a:ln>
            <a:noFill/>
          </a:ln>
        </p:spPr>
      </p:sp>
      <p:sp>
        <p:nvSpPr>
          <p:cNvPr id="2316" name="Google Shape;2316;p300"/>
          <p:cNvSpPr>
            <a:spLocks noGrp="1"/>
          </p:cNvSpPr>
          <p:nvPr>
            <p:ph type="pic" idx="22"/>
          </p:nvPr>
        </p:nvSpPr>
        <p:spPr>
          <a:xfrm>
            <a:off x="5388117" y="3812708"/>
            <a:ext cx="1414400" cy="1414400"/>
          </a:xfrm>
          <a:prstGeom prst="ellipse">
            <a:avLst/>
          </a:prstGeom>
          <a:noFill/>
          <a:ln>
            <a:noFill/>
          </a:ln>
        </p:spPr>
      </p:sp>
      <p:sp>
        <p:nvSpPr>
          <p:cNvPr id="2317" name="Google Shape;2317;p300"/>
          <p:cNvSpPr>
            <a:spLocks noGrp="1"/>
          </p:cNvSpPr>
          <p:nvPr>
            <p:ph type="pic" idx="23"/>
          </p:nvPr>
        </p:nvSpPr>
        <p:spPr>
          <a:xfrm>
            <a:off x="7623833" y="3812708"/>
            <a:ext cx="1414400" cy="1414400"/>
          </a:xfrm>
          <a:prstGeom prst="ellipse">
            <a:avLst/>
          </a:prstGeom>
          <a:noFill/>
          <a:ln>
            <a:noFill/>
          </a:ln>
        </p:spPr>
      </p:sp>
      <p:sp>
        <p:nvSpPr>
          <p:cNvPr id="2318" name="Google Shape;2318;p300"/>
          <p:cNvSpPr>
            <a:spLocks noGrp="1"/>
          </p:cNvSpPr>
          <p:nvPr>
            <p:ph type="pic" idx="24"/>
          </p:nvPr>
        </p:nvSpPr>
        <p:spPr>
          <a:xfrm>
            <a:off x="9859551" y="3812708"/>
            <a:ext cx="1414400" cy="1414400"/>
          </a:xfrm>
          <a:prstGeom prst="ellipse">
            <a:avLst/>
          </a:prstGeom>
          <a:noFill/>
          <a:ln>
            <a:noFill/>
          </a:ln>
        </p:spPr>
      </p:sp>
    </p:spTree>
    <p:extLst>
      <p:ext uri="{BB962C8B-B14F-4D97-AF65-F5344CB8AC3E}">
        <p14:creationId xmlns:p14="http://schemas.microsoft.com/office/powerpoint/2010/main" val="223151654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09600" y="1600206"/>
            <a:ext cx="5384800" cy="452596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600206"/>
            <a:ext cx="5384800" cy="452596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9"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2" name="Rectangle 11"/>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0" name="Picture 9"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167618787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10. Quote Slide B1">
  <p:cSld name="10. Quote Slide B1">
    <p:bg>
      <p:bgPr>
        <a:solidFill>
          <a:schemeClr val="lt1"/>
        </a:solidFill>
        <a:effectLst/>
      </p:bgPr>
    </p:bg>
    <p:spTree>
      <p:nvGrpSpPr>
        <p:cNvPr id="1" name="Shape 2319"/>
        <p:cNvGrpSpPr/>
        <p:nvPr/>
      </p:nvGrpSpPr>
      <p:grpSpPr>
        <a:xfrm>
          <a:off x="0" y="0"/>
          <a:ext cx="0" cy="0"/>
          <a:chOff x="0" y="0"/>
          <a:chExt cx="0" cy="0"/>
        </a:xfrm>
      </p:grpSpPr>
      <p:sp>
        <p:nvSpPr>
          <p:cNvPr id="2320" name="Google Shape;2320;p301"/>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rgbClr val="7AF3FF"/>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2321" name="Google Shape;2321;p301"/>
          <p:cNvSpPr txBox="1">
            <a:spLocks noGrp="1"/>
          </p:cNvSpPr>
          <p:nvPr>
            <p:ph type="title"/>
          </p:nvPr>
        </p:nvSpPr>
        <p:spPr>
          <a:xfrm>
            <a:off x="726833" y="646176"/>
            <a:ext cx="4876800" cy="53972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322" name="Google Shape;2322;p30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323" name="Google Shape;2323;p301"/>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Clr>
                <a:srgbClr val="FFFFFF"/>
              </a:buClr>
              <a:buSzPts val="1400"/>
              <a:buNone/>
              <a:defRPr>
                <a:solidFill>
                  <a:srgbClr val="FFFFFF"/>
                </a:solidFill>
              </a:defRPr>
            </a:lvl2pPr>
            <a:lvl3pPr lvl="2" algn="l">
              <a:lnSpc>
                <a:spcPct val="115000"/>
              </a:lnSpc>
              <a:spcBef>
                <a:spcPts val="0"/>
              </a:spcBef>
              <a:spcAft>
                <a:spcPts val="0"/>
              </a:spcAft>
              <a:buClr>
                <a:srgbClr val="FFFFFF"/>
              </a:buClr>
              <a:buSzPts val="1000"/>
              <a:buNone/>
              <a:defRPr>
                <a:solidFill>
                  <a:srgbClr val="FFFFFF"/>
                </a:solidFill>
              </a:defRPr>
            </a:lvl3pPr>
            <a:lvl4pPr lvl="3" algn="l">
              <a:lnSpc>
                <a:spcPct val="115000"/>
              </a:lnSpc>
              <a:spcBef>
                <a:spcPts val="0"/>
              </a:spcBef>
              <a:spcAft>
                <a:spcPts val="0"/>
              </a:spcAft>
              <a:buClr>
                <a:srgbClr val="FFFFFF"/>
              </a:buClr>
              <a:buSzPts val="700"/>
              <a:buNone/>
              <a:defRPr>
                <a:solidFill>
                  <a:srgbClr val="FFFFFF"/>
                </a:solidFill>
              </a:defRPr>
            </a:lvl4pPr>
            <a:lvl5pPr lvl="4" algn="l">
              <a:lnSpc>
                <a:spcPct val="115000"/>
              </a:lnSpc>
              <a:spcBef>
                <a:spcPts val="0"/>
              </a:spcBef>
              <a:spcAft>
                <a:spcPts val="0"/>
              </a:spcAft>
              <a:buClr>
                <a:srgbClr val="FFFFFF"/>
              </a:buClr>
              <a:buSzPts val="700"/>
              <a:buNone/>
              <a:defRPr>
                <a:solidFill>
                  <a:srgbClr val="FFFFFF"/>
                </a:solidFill>
              </a:defRPr>
            </a:lvl5pPr>
            <a:lvl6pPr lvl="5" algn="l">
              <a:lnSpc>
                <a:spcPct val="115000"/>
              </a:lnSpc>
              <a:spcBef>
                <a:spcPts val="0"/>
              </a:spcBef>
              <a:spcAft>
                <a:spcPts val="0"/>
              </a:spcAft>
              <a:buClr>
                <a:srgbClr val="FFFFFF"/>
              </a:buClr>
              <a:buSzPts val="700"/>
              <a:buNone/>
              <a:defRPr>
                <a:solidFill>
                  <a:srgbClr val="FFFFFF"/>
                </a:solidFill>
              </a:defRPr>
            </a:lvl6pPr>
            <a:lvl7pPr lvl="6" algn="l">
              <a:lnSpc>
                <a:spcPct val="115000"/>
              </a:lnSpc>
              <a:spcBef>
                <a:spcPts val="0"/>
              </a:spcBef>
              <a:spcAft>
                <a:spcPts val="0"/>
              </a:spcAft>
              <a:buClr>
                <a:srgbClr val="FFFFFF"/>
              </a:buClr>
              <a:buSzPts val="700"/>
              <a:buNone/>
              <a:defRPr>
                <a:solidFill>
                  <a:srgbClr val="FFFFFF"/>
                </a:solidFill>
              </a:defRPr>
            </a:lvl7pPr>
            <a:lvl8pPr lvl="7" algn="l">
              <a:lnSpc>
                <a:spcPct val="115000"/>
              </a:lnSpc>
              <a:spcBef>
                <a:spcPts val="0"/>
              </a:spcBef>
              <a:spcAft>
                <a:spcPts val="0"/>
              </a:spcAft>
              <a:buClr>
                <a:srgbClr val="FFFFFF"/>
              </a:buClr>
              <a:buSzPts val="700"/>
              <a:buNone/>
              <a:defRPr>
                <a:solidFill>
                  <a:srgbClr val="FFFFFF"/>
                </a:solidFill>
              </a:defRPr>
            </a:lvl8pPr>
            <a:lvl9pPr lvl="8" algn="l">
              <a:lnSpc>
                <a:spcPct val="115000"/>
              </a:lnSpc>
              <a:spcBef>
                <a:spcPts val="0"/>
              </a:spcBef>
              <a:spcAft>
                <a:spcPts val="0"/>
              </a:spcAft>
              <a:buClr>
                <a:srgbClr val="FFFFFF"/>
              </a:buClr>
              <a:buSzPts val="700"/>
              <a:buNone/>
              <a:defRPr>
                <a:solidFill>
                  <a:srgbClr val="FFFFFF"/>
                </a:solidFill>
              </a:defRPr>
            </a:lvl9pPr>
          </a:lstStyle>
          <a:p>
            <a:endParaRPr/>
          </a:p>
        </p:txBody>
      </p:sp>
      <p:sp>
        <p:nvSpPr>
          <p:cNvPr id="2324" name="Google Shape;2324;p301"/>
          <p:cNvSpPr>
            <a:spLocks noGrp="1"/>
          </p:cNvSpPr>
          <p:nvPr>
            <p:ph type="pic" idx="2"/>
          </p:nvPr>
        </p:nvSpPr>
        <p:spPr>
          <a:xfrm>
            <a:off x="7017199" y="649733"/>
            <a:ext cx="4364800" cy="4364800"/>
          </a:xfrm>
          <a:prstGeom prst="rect">
            <a:avLst/>
          </a:prstGeom>
          <a:noFill/>
          <a:ln>
            <a:noFill/>
          </a:ln>
        </p:spPr>
      </p:sp>
    </p:spTree>
    <p:extLst>
      <p:ext uri="{BB962C8B-B14F-4D97-AF65-F5344CB8AC3E}">
        <p14:creationId xmlns:p14="http://schemas.microsoft.com/office/powerpoint/2010/main" val="417637342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10. Quote Slide B 2">
  <p:cSld name="10. Quote Slide B 2">
    <p:bg>
      <p:bgPr>
        <a:solidFill>
          <a:schemeClr val="lt1"/>
        </a:solidFill>
        <a:effectLst/>
      </p:bgPr>
    </p:bg>
    <p:spTree>
      <p:nvGrpSpPr>
        <p:cNvPr id="1" name="Shape 2325"/>
        <p:cNvGrpSpPr/>
        <p:nvPr/>
      </p:nvGrpSpPr>
      <p:grpSpPr>
        <a:xfrm>
          <a:off x="0" y="0"/>
          <a:ext cx="0" cy="0"/>
          <a:chOff x="0" y="0"/>
          <a:chExt cx="0" cy="0"/>
        </a:xfrm>
      </p:grpSpPr>
      <p:sp>
        <p:nvSpPr>
          <p:cNvPr id="2326" name="Google Shape;2326;p302"/>
          <p:cNvSpPr/>
          <p:nvPr/>
        </p:nvSpPr>
        <p:spPr>
          <a:xfrm rot="4503561">
            <a:off x="4930598" y="-77650"/>
            <a:ext cx="7842972" cy="7526835"/>
          </a:xfrm>
          <a:custGeom>
            <a:avLst/>
            <a:gdLst/>
            <a:ahLst/>
            <a:cxnLst/>
            <a:rect l="l" t="t" r="r" b="b"/>
            <a:pathLst>
              <a:path w="5889503" h="5652107" extrusionOk="0">
                <a:moveTo>
                  <a:pt x="0" y="3113348"/>
                </a:moveTo>
                <a:lnTo>
                  <a:pt x="292867" y="2019295"/>
                </a:lnTo>
                <a:lnTo>
                  <a:pt x="836626" y="1860331"/>
                </a:lnTo>
                <a:cubicBezTo>
                  <a:pt x="1675240" y="1627056"/>
                  <a:pt x="2496908" y="1432461"/>
                  <a:pt x="3258788" y="1271634"/>
                </a:cubicBezTo>
                <a:lnTo>
                  <a:pt x="558048" y="1028673"/>
                </a:lnTo>
                <a:lnTo>
                  <a:pt x="833414" y="0"/>
                </a:lnTo>
                <a:lnTo>
                  <a:pt x="2700571" y="167973"/>
                </a:lnTo>
                <a:lnTo>
                  <a:pt x="5889503" y="1021621"/>
                </a:lnTo>
                <a:lnTo>
                  <a:pt x="5661361" y="1873881"/>
                </a:lnTo>
                <a:lnTo>
                  <a:pt x="5440991" y="1909343"/>
                </a:lnTo>
                <a:cubicBezTo>
                  <a:pt x="5360674" y="1922486"/>
                  <a:pt x="5278483" y="1936157"/>
                  <a:pt x="5194527" y="1950370"/>
                </a:cubicBezTo>
                <a:cubicBezTo>
                  <a:pt x="4455646" y="2075448"/>
                  <a:pt x="3583115" y="2241926"/>
                  <a:pt x="2650255" y="2457641"/>
                </a:cubicBezTo>
                <a:lnTo>
                  <a:pt x="5390824" y="2884516"/>
                </a:lnTo>
                <a:lnTo>
                  <a:pt x="5025214" y="4250308"/>
                </a:lnTo>
                <a:lnTo>
                  <a:pt x="4775401" y="4274733"/>
                </a:lnTo>
                <a:cubicBezTo>
                  <a:pt x="4564738" y="4295170"/>
                  <a:pt x="4350535" y="4315641"/>
                  <a:pt x="4136627" y="4335849"/>
                </a:cubicBezTo>
                <a:cubicBezTo>
                  <a:pt x="4322279" y="4394464"/>
                  <a:pt x="4511007" y="4456882"/>
                  <a:pt x="4701006" y="4523201"/>
                </a:cubicBezTo>
                <a:lnTo>
                  <a:pt x="4929614" y="4607435"/>
                </a:lnTo>
                <a:lnTo>
                  <a:pt x="4649965" y="5652107"/>
                </a:lnTo>
                <a:lnTo>
                  <a:pt x="4559057" y="5616736"/>
                </a:lnTo>
                <a:cubicBezTo>
                  <a:pt x="3847158" y="5351921"/>
                  <a:pt x="3127759" y="5142088"/>
                  <a:pt x="2507131" y="4983754"/>
                </a:cubicBezTo>
                <a:cubicBezTo>
                  <a:pt x="2013254" y="4857779"/>
                  <a:pt x="1587491" y="4765756"/>
                  <a:pt x="1285999" y="4705407"/>
                </a:cubicBezTo>
                <a:cubicBezTo>
                  <a:pt x="1135345" y="4675255"/>
                  <a:pt x="1015990" y="4653067"/>
                  <a:pt x="934973" y="4638531"/>
                </a:cubicBezTo>
                <a:cubicBezTo>
                  <a:pt x="894474" y="4631237"/>
                  <a:pt x="863580" y="4625873"/>
                  <a:pt x="843170" y="4622424"/>
                </a:cubicBezTo>
                <a:cubicBezTo>
                  <a:pt x="832966" y="4620683"/>
                  <a:pt x="825389" y="4619385"/>
                  <a:pt x="820543" y="4618579"/>
                </a:cubicBezTo>
                <a:lnTo>
                  <a:pt x="815339" y="4617729"/>
                </a:lnTo>
                <a:lnTo>
                  <a:pt x="814325" y="4617550"/>
                </a:lnTo>
                <a:lnTo>
                  <a:pt x="814216" y="4617550"/>
                </a:lnTo>
                <a:cubicBezTo>
                  <a:pt x="814216" y="4617550"/>
                  <a:pt x="814230" y="4617550"/>
                  <a:pt x="814400" y="4616922"/>
                </a:cubicBezTo>
                <a:lnTo>
                  <a:pt x="941417" y="3586358"/>
                </a:lnTo>
                <a:lnTo>
                  <a:pt x="941450" y="3586358"/>
                </a:lnTo>
                <a:lnTo>
                  <a:pt x="983553" y="3582687"/>
                </a:lnTo>
                <a:cubicBezTo>
                  <a:pt x="1011267" y="3580319"/>
                  <a:pt x="1104876" y="3572176"/>
                  <a:pt x="1104876" y="3572176"/>
                </a:cubicBezTo>
                <a:cubicBezTo>
                  <a:pt x="1210290" y="3562961"/>
                  <a:pt x="1362902" y="3549629"/>
                  <a:pt x="1551554" y="3532988"/>
                </a:cubicBezTo>
                <a:cubicBezTo>
                  <a:pt x="1756304" y="3514914"/>
                  <a:pt x="2003469" y="3492994"/>
                  <a:pt x="2278796" y="3468300"/>
                </a:cubicBez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327" name="Google Shape;2327;p302"/>
          <p:cNvSpPr txBox="1">
            <a:spLocks noGrp="1"/>
          </p:cNvSpPr>
          <p:nvPr>
            <p:ph type="title"/>
          </p:nvPr>
        </p:nvSpPr>
        <p:spPr>
          <a:xfrm>
            <a:off x="726833" y="646176"/>
            <a:ext cx="4876800" cy="53972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328" name="Google Shape;2328;p30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329" name="Google Shape;2329;p302"/>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Clr>
                <a:srgbClr val="FFFFFF"/>
              </a:buClr>
              <a:buSzPts val="1400"/>
              <a:buNone/>
              <a:defRPr>
                <a:solidFill>
                  <a:srgbClr val="FFFFFF"/>
                </a:solidFill>
              </a:defRPr>
            </a:lvl2pPr>
            <a:lvl3pPr lvl="2" algn="l">
              <a:lnSpc>
                <a:spcPct val="115000"/>
              </a:lnSpc>
              <a:spcBef>
                <a:spcPts val="0"/>
              </a:spcBef>
              <a:spcAft>
                <a:spcPts val="0"/>
              </a:spcAft>
              <a:buClr>
                <a:srgbClr val="FFFFFF"/>
              </a:buClr>
              <a:buSzPts val="1000"/>
              <a:buNone/>
              <a:defRPr>
                <a:solidFill>
                  <a:srgbClr val="FFFFFF"/>
                </a:solidFill>
              </a:defRPr>
            </a:lvl3pPr>
            <a:lvl4pPr lvl="3" algn="l">
              <a:lnSpc>
                <a:spcPct val="115000"/>
              </a:lnSpc>
              <a:spcBef>
                <a:spcPts val="0"/>
              </a:spcBef>
              <a:spcAft>
                <a:spcPts val="0"/>
              </a:spcAft>
              <a:buClr>
                <a:srgbClr val="FFFFFF"/>
              </a:buClr>
              <a:buSzPts val="700"/>
              <a:buNone/>
              <a:defRPr>
                <a:solidFill>
                  <a:srgbClr val="FFFFFF"/>
                </a:solidFill>
              </a:defRPr>
            </a:lvl4pPr>
            <a:lvl5pPr lvl="4" algn="l">
              <a:lnSpc>
                <a:spcPct val="115000"/>
              </a:lnSpc>
              <a:spcBef>
                <a:spcPts val="0"/>
              </a:spcBef>
              <a:spcAft>
                <a:spcPts val="0"/>
              </a:spcAft>
              <a:buClr>
                <a:srgbClr val="FFFFFF"/>
              </a:buClr>
              <a:buSzPts val="700"/>
              <a:buNone/>
              <a:defRPr>
                <a:solidFill>
                  <a:srgbClr val="FFFFFF"/>
                </a:solidFill>
              </a:defRPr>
            </a:lvl5pPr>
            <a:lvl6pPr lvl="5" algn="l">
              <a:lnSpc>
                <a:spcPct val="115000"/>
              </a:lnSpc>
              <a:spcBef>
                <a:spcPts val="0"/>
              </a:spcBef>
              <a:spcAft>
                <a:spcPts val="0"/>
              </a:spcAft>
              <a:buClr>
                <a:srgbClr val="FFFFFF"/>
              </a:buClr>
              <a:buSzPts val="700"/>
              <a:buNone/>
              <a:defRPr>
                <a:solidFill>
                  <a:srgbClr val="FFFFFF"/>
                </a:solidFill>
              </a:defRPr>
            </a:lvl6pPr>
            <a:lvl7pPr lvl="6" algn="l">
              <a:lnSpc>
                <a:spcPct val="115000"/>
              </a:lnSpc>
              <a:spcBef>
                <a:spcPts val="0"/>
              </a:spcBef>
              <a:spcAft>
                <a:spcPts val="0"/>
              </a:spcAft>
              <a:buClr>
                <a:srgbClr val="FFFFFF"/>
              </a:buClr>
              <a:buSzPts val="700"/>
              <a:buNone/>
              <a:defRPr>
                <a:solidFill>
                  <a:srgbClr val="FFFFFF"/>
                </a:solidFill>
              </a:defRPr>
            </a:lvl7pPr>
            <a:lvl8pPr lvl="7" algn="l">
              <a:lnSpc>
                <a:spcPct val="115000"/>
              </a:lnSpc>
              <a:spcBef>
                <a:spcPts val="0"/>
              </a:spcBef>
              <a:spcAft>
                <a:spcPts val="0"/>
              </a:spcAft>
              <a:buClr>
                <a:srgbClr val="FFFFFF"/>
              </a:buClr>
              <a:buSzPts val="700"/>
              <a:buNone/>
              <a:defRPr>
                <a:solidFill>
                  <a:srgbClr val="FFFFFF"/>
                </a:solidFill>
              </a:defRPr>
            </a:lvl8pPr>
            <a:lvl9pPr lvl="8" algn="l">
              <a:lnSpc>
                <a:spcPct val="115000"/>
              </a:lnSpc>
              <a:spcBef>
                <a:spcPts val="0"/>
              </a:spcBef>
              <a:spcAft>
                <a:spcPts val="0"/>
              </a:spcAft>
              <a:buClr>
                <a:srgbClr val="FFFFFF"/>
              </a:buClr>
              <a:buSzPts val="700"/>
              <a:buNone/>
              <a:defRPr>
                <a:solidFill>
                  <a:srgbClr val="FFFFFF"/>
                </a:solidFill>
              </a:defRPr>
            </a:lvl9pPr>
          </a:lstStyle>
          <a:p>
            <a:endParaRPr/>
          </a:p>
        </p:txBody>
      </p:sp>
      <p:sp>
        <p:nvSpPr>
          <p:cNvPr id="2330" name="Google Shape;2330;p302"/>
          <p:cNvSpPr>
            <a:spLocks noGrp="1"/>
          </p:cNvSpPr>
          <p:nvPr>
            <p:ph type="pic" idx="2"/>
          </p:nvPr>
        </p:nvSpPr>
        <p:spPr>
          <a:xfrm>
            <a:off x="7017199" y="649733"/>
            <a:ext cx="4364800" cy="4364800"/>
          </a:xfrm>
          <a:prstGeom prst="rect">
            <a:avLst/>
          </a:prstGeom>
          <a:noFill/>
          <a:ln>
            <a:noFill/>
          </a:ln>
        </p:spPr>
      </p:sp>
      <p:pic>
        <p:nvPicPr>
          <p:cNvPr id="2331" name="Google Shape;2331;p302"/>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86585269"/>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10. Quote Slide D1">
  <p:cSld name="10. Quote Slide D1">
    <p:bg>
      <p:bgPr>
        <a:solidFill>
          <a:schemeClr val="accent6"/>
        </a:solidFill>
        <a:effectLst/>
      </p:bgPr>
    </p:bg>
    <p:spTree>
      <p:nvGrpSpPr>
        <p:cNvPr id="1" name="Shape 2332"/>
        <p:cNvGrpSpPr/>
        <p:nvPr/>
      </p:nvGrpSpPr>
      <p:grpSpPr>
        <a:xfrm>
          <a:off x="0" y="0"/>
          <a:ext cx="0" cy="0"/>
          <a:chOff x="0" y="0"/>
          <a:chExt cx="0" cy="0"/>
        </a:xfrm>
      </p:grpSpPr>
      <p:sp>
        <p:nvSpPr>
          <p:cNvPr id="2333" name="Google Shape;2333;p303"/>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334" name="Google Shape;2334;p30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2335" name="Google Shape;2335;p303"/>
          <p:cNvPicPr preferRelativeResize="0"/>
          <p:nvPr/>
        </p:nvPicPr>
        <p:blipFill rotWithShape="1">
          <a:blip r:embed="rId2">
            <a:alphaModFix/>
          </a:blip>
          <a:srcRect/>
          <a:stretch/>
        </p:blipFill>
        <p:spPr>
          <a:xfrm>
            <a:off x="163100" y="1"/>
            <a:ext cx="11245165" cy="6858001"/>
          </a:xfrm>
          <a:prstGeom prst="rect">
            <a:avLst/>
          </a:prstGeom>
          <a:noFill/>
          <a:ln>
            <a:noFill/>
          </a:ln>
        </p:spPr>
      </p:pic>
      <p:pic>
        <p:nvPicPr>
          <p:cNvPr id="2336" name="Google Shape;2336;p303"/>
          <p:cNvPicPr preferRelativeResize="0"/>
          <p:nvPr/>
        </p:nvPicPr>
        <p:blipFill rotWithShape="1">
          <a:blip r:embed="rId3">
            <a:alphaModFix/>
          </a:blip>
          <a:srcRect/>
          <a:stretch/>
        </p:blipFill>
        <p:spPr>
          <a:xfrm>
            <a:off x="11091267" y="6413100"/>
            <a:ext cx="795941" cy="159200"/>
          </a:xfrm>
          <a:prstGeom prst="rect">
            <a:avLst/>
          </a:prstGeom>
          <a:noFill/>
          <a:ln>
            <a:noFill/>
          </a:ln>
        </p:spPr>
      </p:pic>
      <p:sp>
        <p:nvSpPr>
          <p:cNvPr id="2337" name="Google Shape;2337;p303"/>
          <p:cNvSpPr txBox="1">
            <a:spLocks noGrp="1"/>
          </p:cNvSpPr>
          <p:nvPr>
            <p:ph type="title" idx="2"/>
          </p:nvPr>
        </p:nvSpPr>
        <p:spPr>
          <a:xfrm>
            <a:off x="727033" y="3840480"/>
            <a:ext cx="10738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130043025"/>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10. Quote Slide D2">
  <p:cSld name="10. Quote Slide D2">
    <p:bg>
      <p:bgPr>
        <a:solidFill>
          <a:schemeClr val="accent4"/>
        </a:solidFill>
        <a:effectLst/>
      </p:bgPr>
    </p:bg>
    <p:spTree>
      <p:nvGrpSpPr>
        <p:cNvPr id="1" name="Shape 2338"/>
        <p:cNvGrpSpPr/>
        <p:nvPr/>
      </p:nvGrpSpPr>
      <p:grpSpPr>
        <a:xfrm>
          <a:off x="0" y="0"/>
          <a:ext cx="0" cy="0"/>
          <a:chOff x="0" y="0"/>
          <a:chExt cx="0" cy="0"/>
        </a:xfrm>
      </p:grpSpPr>
      <p:sp>
        <p:nvSpPr>
          <p:cNvPr id="2339" name="Google Shape;2339;p304"/>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340" name="Google Shape;2340;p30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2341" name="Google Shape;2341;p304"/>
          <p:cNvPicPr preferRelativeResize="0"/>
          <p:nvPr/>
        </p:nvPicPr>
        <p:blipFill rotWithShape="1">
          <a:blip r:embed="rId2">
            <a:alphaModFix/>
          </a:blip>
          <a:srcRect/>
          <a:stretch/>
        </p:blipFill>
        <p:spPr>
          <a:xfrm>
            <a:off x="163100" y="1"/>
            <a:ext cx="11245165" cy="6858001"/>
          </a:xfrm>
          <a:prstGeom prst="rect">
            <a:avLst/>
          </a:prstGeom>
          <a:noFill/>
          <a:ln>
            <a:noFill/>
          </a:ln>
        </p:spPr>
      </p:pic>
      <p:pic>
        <p:nvPicPr>
          <p:cNvPr id="2342" name="Google Shape;2342;p304"/>
          <p:cNvPicPr preferRelativeResize="0"/>
          <p:nvPr/>
        </p:nvPicPr>
        <p:blipFill rotWithShape="1">
          <a:blip r:embed="rId3">
            <a:alphaModFix/>
          </a:blip>
          <a:srcRect/>
          <a:stretch/>
        </p:blipFill>
        <p:spPr>
          <a:xfrm>
            <a:off x="11091267" y="6413100"/>
            <a:ext cx="795941" cy="159200"/>
          </a:xfrm>
          <a:prstGeom prst="rect">
            <a:avLst/>
          </a:prstGeom>
          <a:noFill/>
          <a:ln>
            <a:noFill/>
          </a:ln>
        </p:spPr>
      </p:pic>
      <p:sp>
        <p:nvSpPr>
          <p:cNvPr id="2343" name="Google Shape;2343;p304"/>
          <p:cNvSpPr txBox="1">
            <a:spLocks noGrp="1"/>
          </p:cNvSpPr>
          <p:nvPr>
            <p:ph type="title" idx="2"/>
          </p:nvPr>
        </p:nvSpPr>
        <p:spPr>
          <a:xfrm>
            <a:off x="727033" y="3840480"/>
            <a:ext cx="10738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13568582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11. Content Slide | Network Slide | Nori">
  <p:cSld name="11. Content Slide | Network Slide | Nori">
    <p:bg>
      <p:bgPr>
        <a:solidFill>
          <a:schemeClr val="accent2"/>
        </a:solidFill>
        <a:effectLst/>
      </p:bgPr>
    </p:bg>
    <p:spTree>
      <p:nvGrpSpPr>
        <p:cNvPr id="1" name="Shape 2344"/>
        <p:cNvGrpSpPr/>
        <p:nvPr/>
      </p:nvGrpSpPr>
      <p:grpSpPr>
        <a:xfrm>
          <a:off x="0" y="0"/>
          <a:ext cx="0" cy="0"/>
          <a:chOff x="0" y="0"/>
          <a:chExt cx="0" cy="0"/>
        </a:xfrm>
      </p:grpSpPr>
      <p:sp>
        <p:nvSpPr>
          <p:cNvPr id="2345" name="Google Shape;2345;p30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346" name="Google Shape;2346;p305"/>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347" name="Google Shape;2347;p305"/>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348" name="Google Shape;2348;p305"/>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349" name="Google Shape;2349;p305"/>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000"/>
              <a:buNone/>
              <a:defRPr sz="2667">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2350" name="Google Shape;2350;p30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2351" name="Google Shape;2351;p30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352" name="Google Shape;2352;p305"/>
          <p:cNvSpPr txBox="1">
            <a:spLocks noGrp="1"/>
          </p:cNvSpPr>
          <p:nvPr>
            <p:ph type="subTitle" idx="1"/>
          </p:nvPr>
        </p:nvSpPr>
        <p:spPr>
          <a:xfrm>
            <a:off x="726833" y="3048000"/>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sp>
        <p:nvSpPr>
          <p:cNvPr id="2353" name="Google Shape;2353;p305"/>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54" name="Google Shape;2354;p305"/>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55" name="Google Shape;2355;p305"/>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2356" name="Google Shape;2356;p305"/>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2357" name="Google Shape;2357;p305"/>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2358" name="Google Shape;2358;p305"/>
          <p:cNvPicPr preferRelativeResize="0"/>
          <p:nvPr/>
        </p:nvPicPr>
        <p:blipFill rotWithShape="1">
          <a:blip r:embed="rId3">
            <a:alphaModFix/>
          </a:blip>
          <a:srcRect/>
          <a:stretch/>
        </p:blipFill>
        <p:spPr>
          <a:xfrm>
            <a:off x="8107834" y="3212102"/>
            <a:ext cx="530465" cy="530465"/>
          </a:xfrm>
          <a:prstGeom prst="rect">
            <a:avLst/>
          </a:prstGeom>
          <a:noFill/>
          <a:ln>
            <a:noFill/>
          </a:ln>
        </p:spPr>
      </p:pic>
      <p:cxnSp>
        <p:nvCxnSpPr>
          <p:cNvPr id="2359" name="Google Shape;2359;p305"/>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2360" name="Google Shape;2360;p305"/>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61" name="Google Shape;2361;p305"/>
          <p:cNvSpPr/>
          <p:nvPr/>
        </p:nvSpPr>
        <p:spPr>
          <a:xfrm>
            <a:off x="5792551" y="822316"/>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62" name="Google Shape;2362;p305"/>
          <p:cNvSpPr/>
          <p:nvPr/>
        </p:nvSpPr>
        <p:spPr>
          <a:xfrm>
            <a:off x="5597967" y="822316"/>
            <a:ext cx="5298000" cy="5032800"/>
          </a:xfrm>
          <a:prstGeom prst="arc">
            <a:avLst>
              <a:gd name="adj1" fmla="val 9842198"/>
              <a:gd name="adj2" fmla="val 15544812"/>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84592927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11. Content Slide | Network Slide | Neutral">
  <p:cSld name="11. Content Slide | Network Slide | Neutral">
    <p:bg>
      <p:bgPr>
        <a:solidFill>
          <a:schemeClr val="dk2"/>
        </a:solidFill>
        <a:effectLst/>
      </p:bgPr>
    </p:bg>
    <p:spTree>
      <p:nvGrpSpPr>
        <p:cNvPr id="1" name="Shape 2363"/>
        <p:cNvGrpSpPr/>
        <p:nvPr/>
      </p:nvGrpSpPr>
      <p:grpSpPr>
        <a:xfrm>
          <a:off x="0" y="0"/>
          <a:ext cx="0" cy="0"/>
          <a:chOff x="0" y="0"/>
          <a:chExt cx="0" cy="0"/>
        </a:xfrm>
      </p:grpSpPr>
      <p:sp>
        <p:nvSpPr>
          <p:cNvPr id="2364" name="Google Shape;2364;p30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365" name="Google Shape;2365;p306"/>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366" name="Google Shape;2366;p306"/>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367" name="Google Shape;2367;p306"/>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368" name="Google Shape;2368;p306"/>
          <p:cNvSpPr txBox="1">
            <a:spLocks noGrp="1"/>
          </p:cNvSpPr>
          <p:nvPr>
            <p:ph type="title"/>
          </p:nvPr>
        </p:nvSpPr>
        <p:spPr>
          <a:xfrm>
            <a:off x="726833" y="2448133"/>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369" name="Google Shape;2369;p30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2370" name="Google Shape;2370;p30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371" name="Google Shape;2371;p306"/>
          <p:cNvSpPr txBox="1">
            <a:spLocks noGrp="1"/>
          </p:cNvSpPr>
          <p:nvPr>
            <p:ph type="subTitle" idx="1"/>
          </p:nvPr>
        </p:nvSpPr>
        <p:spPr>
          <a:xfrm>
            <a:off x="726833" y="3048000"/>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2372" name="Google Shape;2372;p306"/>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73" name="Google Shape;2373;p306"/>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74" name="Google Shape;2374;p306"/>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2375" name="Google Shape;2375;p306"/>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2376" name="Google Shape;2376;p306"/>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2377" name="Google Shape;2377;p306"/>
          <p:cNvPicPr preferRelativeResize="0"/>
          <p:nvPr/>
        </p:nvPicPr>
        <p:blipFill rotWithShape="1">
          <a:blip r:embed="rId3">
            <a:alphaModFix/>
          </a:blip>
          <a:srcRect/>
          <a:stretch/>
        </p:blipFill>
        <p:spPr>
          <a:xfrm>
            <a:off x="8107834" y="3212102"/>
            <a:ext cx="530465" cy="530465"/>
          </a:xfrm>
          <a:prstGeom prst="rect">
            <a:avLst/>
          </a:prstGeom>
          <a:noFill/>
          <a:ln>
            <a:noFill/>
          </a:ln>
        </p:spPr>
      </p:pic>
      <p:cxnSp>
        <p:nvCxnSpPr>
          <p:cNvPr id="2378" name="Google Shape;2378;p306"/>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2379" name="Google Shape;2379;p306"/>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80" name="Google Shape;2380;p306"/>
          <p:cNvSpPr/>
          <p:nvPr/>
        </p:nvSpPr>
        <p:spPr>
          <a:xfrm>
            <a:off x="5792551" y="822316"/>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81" name="Google Shape;2381;p306"/>
          <p:cNvSpPr/>
          <p:nvPr/>
        </p:nvSpPr>
        <p:spPr>
          <a:xfrm>
            <a:off x="5597967" y="822316"/>
            <a:ext cx="5298000" cy="5032800"/>
          </a:xfrm>
          <a:prstGeom prst="arc">
            <a:avLst>
              <a:gd name="adj1" fmla="val 9842198"/>
              <a:gd name="adj2" fmla="val 15544812"/>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99388784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11. Content Slide | White BG | Long Headline">
  <p:cSld name="11. Content Slide | White BG | Long Headline">
    <p:bg>
      <p:bgPr>
        <a:solidFill>
          <a:schemeClr val="lt1"/>
        </a:solidFill>
        <a:effectLst/>
      </p:bgPr>
    </p:bg>
    <p:spTree>
      <p:nvGrpSpPr>
        <p:cNvPr id="1" name="Shape 2387"/>
        <p:cNvGrpSpPr/>
        <p:nvPr/>
      </p:nvGrpSpPr>
      <p:grpSpPr>
        <a:xfrm>
          <a:off x="0" y="0"/>
          <a:ext cx="0" cy="0"/>
          <a:chOff x="0" y="0"/>
          <a:chExt cx="0" cy="0"/>
        </a:xfrm>
      </p:grpSpPr>
      <p:sp>
        <p:nvSpPr>
          <p:cNvPr id="2388" name="Google Shape;2388;p33"/>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389" name="Google Shape;2389;p3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390" name="Google Shape;2390;p33"/>
          <p:cNvSpPr txBox="1">
            <a:spLocks noGrp="1"/>
          </p:cNvSpPr>
          <p:nvPr>
            <p:ph type="subTitle" idx="1"/>
          </p:nvPr>
        </p:nvSpPr>
        <p:spPr>
          <a:xfrm>
            <a:off x="725800" y="1633728"/>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05347881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03. Text Slide B | One size split">
  <p:cSld name="03. Text Slide B | One size split">
    <p:spTree>
      <p:nvGrpSpPr>
        <p:cNvPr id="1" name="Shape 2391"/>
        <p:cNvGrpSpPr/>
        <p:nvPr/>
      </p:nvGrpSpPr>
      <p:grpSpPr>
        <a:xfrm>
          <a:off x="0" y="0"/>
          <a:ext cx="0" cy="0"/>
          <a:chOff x="0" y="0"/>
          <a:chExt cx="0" cy="0"/>
        </a:xfrm>
      </p:grpSpPr>
      <p:sp>
        <p:nvSpPr>
          <p:cNvPr id="2392" name="Google Shape;2392;p30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393" name="Google Shape;2393;p307"/>
          <p:cNvSpPr txBox="1">
            <a:spLocks noGrp="1"/>
          </p:cNvSpPr>
          <p:nvPr>
            <p:ph type="subTitle" idx="1"/>
          </p:nvPr>
        </p:nvSpPr>
        <p:spPr>
          <a:xfrm>
            <a:off x="726833" y="1719067"/>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394" name="Google Shape;2394;p307"/>
          <p:cNvSpPr txBox="1">
            <a:spLocks noGrp="1"/>
          </p:cNvSpPr>
          <p:nvPr>
            <p:ph type="subTitle" idx="2"/>
          </p:nvPr>
        </p:nvSpPr>
        <p:spPr>
          <a:xfrm>
            <a:off x="7046976" y="1719072"/>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395" name="Google Shape;2395;p30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2396" name="Google Shape;2396;p307"/>
          <p:cNvCxnSpPr/>
          <p:nvPr/>
        </p:nvCxnSpPr>
        <p:spPr>
          <a:xfrm flipH="1">
            <a:off x="5695241" y="1568251"/>
            <a:ext cx="796800" cy="44680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1303065767"/>
      </p:ext>
    </p:extLst>
  </p:cSld>
  <p:clrMapOvr>
    <a:masterClrMapping/>
  </p:clrMapOvr>
  <p:extLst>
    <p:ext uri="{DCECCB84-F9BA-43D5-87BE-67443E8EF086}">
      <p15:sldGuideLst xmlns:p15="http://schemas.microsoft.com/office/powerpoint/2012/main">
        <p15:guide id="1" pos="2879">
          <p15:clr>
            <a:srgbClr val="FA7B17"/>
          </p15:clr>
        </p15:guide>
      </p15:sldGuideLst>
    </p:ext>
  </p:extLst>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03. Text Slide B | One size split | Vertical">
  <p:cSld name="03. Text Slide B | One size split | Vertical">
    <p:spTree>
      <p:nvGrpSpPr>
        <p:cNvPr id="1" name="Shape 2397"/>
        <p:cNvGrpSpPr/>
        <p:nvPr/>
      </p:nvGrpSpPr>
      <p:grpSpPr>
        <a:xfrm>
          <a:off x="0" y="0"/>
          <a:ext cx="0" cy="0"/>
          <a:chOff x="0" y="0"/>
          <a:chExt cx="0" cy="0"/>
        </a:xfrm>
      </p:grpSpPr>
      <p:sp>
        <p:nvSpPr>
          <p:cNvPr id="2398" name="Google Shape;2398;p30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399" name="Google Shape;2399;p308"/>
          <p:cNvSpPr txBox="1">
            <a:spLocks noGrp="1"/>
          </p:cNvSpPr>
          <p:nvPr>
            <p:ph type="subTitle" idx="1"/>
          </p:nvPr>
        </p:nvSpPr>
        <p:spPr>
          <a:xfrm>
            <a:off x="726833" y="1719067"/>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400" name="Google Shape;2400;p308"/>
          <p:cNvSpPr txBox="1">
            <a:spLocks noGrp="1"/>
          </p:cNvSpPr>
          <p:nvPr>
            <p:ph type="subTitle" idx="2"/>
          </p:nvPr>
        </p:nvSpPr>
        <p:spPr>
          <a:xfrm>
            <a:off x="7046976" y="1719072"/>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401" name="Google Shape;2401;p30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2402" name="Google Shape;2402;p308"/>
          <p:cNvCxnSpPr/>
          <p:nvPr/>
        </p:nvCxnSpPr>
        <p:spPr>
          <a:xfrm>
            <a:off x="6093633" y="1572768"/>
            <a:ext cx="0" cy="45764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3679089691"/>
      </p:ext>
    </p:extLst>
  </p:cSld>
  <p:clrMapOvr>
    <a:masterClrMapping/>
  </p:clrMapOvr>
  <p:extLst>
    <p:ext uri="{DCECCB84-F9BA-43D5-87BE-67443E8EF086}">
      <p15:sldGuideLst xmlns:p15="http://schemas.microsoft.com/office/powerpoint/2012/main">
        <p15:guide id="1" pos="2879">
          <p15:clr>
            <a:srgbClr val="FA7B17"/>
          </p15:clr>
        </p15:guide>
      </p15:sldGuideLst>
    </p:ext>
  </p:extLst>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07. Column A | 4 up">
  <p:cSld name="07. Column A | 4 up">
    <p:spTree>
      <p:nvGrpSpPr>
        <p:cNvPr id="1" name="Shape 2403"/>
        <p:cNvGrpSpPr/>
        <p:nvPr/>
      </p:nvGrpSpPr>
      <p:grpSpPr>
        <a:xfrm>
          <a:off x="0" y="0"/>
          <a:ext cx="0" cy="0"/>
          <a:chOff x="0" y="0"/>
          <a:chExt cx="0" cy="0"/>
        </a:xfrm>
      </p:grpSpPr>
      <p:sp>
        <p:nvSpPr>
          <p:cNvPr id="2404" name="Google Shape;2404;p30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405" name="Google Shape;2405;p30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2406" name="Google Shape;2406;p309"/>
          <p:cNvCxnSpPr/>
          <p:nvPr/>
        </p:nvCxnSpPr>
        <p:spPr>
          <a:xfrm>
            <a:off x="3211800"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2407" name="Google Shape;2407;p309"/>
          <p:cNvCxnSpPr/>
          <p:nvPr/>
        </p:nvCxnSpPr>
        <p:spPr>
          <a:xfrm>
            <a:off x="6061916"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2408" name="Google Shape;2408;p309"/>
          <p:cNvCxnSpPr/>
          <p:nvPr/>
        </p:nvCxnSpPr>
        <p:spPr>
          <a:xfrm>
            <a:off x="8874867"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2409" name="Google Shape;2409;p309"/>
          <p:cNvSpPr txBox="1">
            <a:spLocks noGrp="1"/>
          </p:cNvSpPr>
          <p:nvPr>
            <p:ph type="subTitle" idx="1"/>
          </p:nvPr>
        </p:nvSpPr>
        <p:spPr>
          <a:xfrm>
            <a:off x="726833"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410" name="Google Shape;2410;p309"/>
          <p:cNvSpPr txBox="1">
            <a:spLocks noGrp="1"/>
          </p:cNvSpPr>
          <p:nvPr>
            <p:ph type="subTitle" idx="2"/>
          </p:nvPr>
        </p:nvSpPr>
        <p:spPr>
          <a:xfrm>
            <a:off x="726833"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11" name="Google Shape;2411;p309"/>
          <p:cNvSpPr txBox="1">
            <a:spLocks noGrp="1"/>
          </p:cNvSpPr>
          <p:nvPr>
            <p:ph type="subTitle" idx="3"/>
          </p:nvPr>
        </p:nvSpPr>
        <p:spPr>
          <a:xfrm>
            <a:off x="3562544"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412" name="Google Shape;2412;p309"/>
          <p:cNvSpPr txBox="1">
            <a:spLocks noGrp="1"/>
          </p:cNvSpPr>
          <p:nvPr>
            <p:ph type="subTitle" idx="4"/>
          </p:nvPr>
        </p:nvSpPr>
        <p:spPr>
          <a:xfrm>
            <a:off x="3562544"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13" name="Google Shape;2413;p309"/>
          <p:cNvSpPr txBox="1">
            <a:spLocks noGrp="1"/>
          </p:cNvSpPr>
          <p:nvPr>
            <p:ph type="subTitle" idx="5"/>
          </p:nvPr>
        </p:nvSpPr>
        <p:spPr>
          <a:xfrm>
            <a:off x="6398256"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414" name="Google Shape;2414;p309"/>
          <p:cNvSpPr txBox="1">
            <a:spLocks noGrp="1"/>
          </p:cNvSpPr>
          <p:nvPr>
            <p:ph type="subTitle" idx="6"/>
          </p:nvPr>
        </p:nvSpPr>
        <p:spPr>
          <a:xfrm>
            <a:off x="6398256"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15" name="Google Shape;2415;p309"/>
          <p:cNvSpPr txBox="1">
            <a:spLocks noGrp="1"/>
          </p:cNvSpPr>
          <p:nvPr>
            <p:ph type="subTitle" idx="7"/>
          </p:nvPr>
        </p:nvSpPr>
        <p:spPr>
          <a:xfrm>
            <a:off x="9233967"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416" name="Google Shape;2416;p309"/>
          <p:cNvSpPr txBox="1">
            <a:spLocks noGrp="1"/>
          </p:cNvSpPr>
          <p:nvPr>
            <p:ph type="subTitle" idx="8"/>
          </p:nvPr>
        </p:nvSpPr>
        <p:spPr>
          <a:xfrm>
            <a:off x="9233967"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48519114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normAutofit/>
          </a:bodyPr>
          <a:lstStyle>
            <a:lvl1pPr marL="0" indent="0">
              <a:buNone/>
              <a:defRPr sz="1800" b="1">
                <a:latin typeface="Arial" panose="020B0604020202020204" pitchFamily="34" charset="0"/>
                <a:cs typeface="Arial" panose="020B0604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609600" y="2174875"/>
            <a:ext cx="5386917" cy="3951288"/>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72" y="1535113"/>
            <a:ext cx="5389033" cy="639762"/>
          </a:xfrm>
        </p:spPr>
        <p:txBody>
          <a:bodyPr anchor="b">
            <a:normAutofit/>
          </a:bodyPr>
          <a:lstStyle>
            <a:lvl1pPr marL="0" indent="0">
              <a:buNone/>
              <a:defRPr sz="1800" b="1">
                <a:latin typeface="Arial" panose="020B0604020202020204" pitchFamily="34" charset="0"/>
                <a:cs typeface="Arial" panose="020B0604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8" name="Footer Placeholder 7"/>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11"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4" name="Rectangle 13"/>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5" name="Picture 14"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72477486"/>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07. Column A | 3 up">
  <p:cSld name="07. Column A | 3 up">
    <p:spTree>
      <p:nvGrpSpPr>
        <p:cNvPr id="1" name="Shape 2417"/>
        <p:cNvGrpSpPr/>
        <p:nvPr/>
      </p:nvGrpSpPr>
      <p:grpSpPr>
        <a:xfrm>
          <a:off x="0" y="0"/>
          <a:ext cx="0" cy="0"/>
          <a:chOff x="0" y="0"/>
          <a:chExt cx="0" cy="0"/>
        </a:xfrm>
      </p:grpSpPr>
      <p:sp>
        <p:nvSpPr>
          <p:cNvPr id="2418" name="Google Shape;2418;p31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419" name="Google Shape;2419;p31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2420" name="Google Shape;2420;p310"/>
          <p:cNvCxnSpPr/>
          <p:nvPr/>
        </p:nvCxnSpPr>
        <p:spPr>
          <a:xfrm>
            <a:off x="4058244"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2421" name="Google Shape;2421;p310"/>
          <p:cNvSpPr txBox="1">
            <a:spLocks noGrp="1"/>
          </p:cNvSpPr>
          <p:nvPr>
            <p:ph type="subTitle" idx="1"/>
          </p:nvPr>
        </p:nvSpPr>
        <p:spPr>
          <a:xfrm>
            <a:off x="726844"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2422" name="Google Shape;2422;p310"/>
          <p:cNvSpPr txBox="1">
            <a:spLocks noGrp="1"/>
          </p:cNvSpPr>
          <p:nvPr>
            <p:ph type="subTitle" idx="2"/>
          </p:nvPr>
        </p:nvSpPr>
        <p:spPr>
          <a:xfrm>
            <a:off x="726833" y="2548800"/>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cxnSp>
        <p:nvCxnSpPr>
          <p:cNvPr id="2423" name="Google Shape;2423;p310"/>
          <p:cNvCxnSpPr/>
          <p:nvPr/>
        </p:nvCxnSpPr>
        <p:spPr>
          <a:xfrm>
            <a:off x="7994023"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2424" name="Google Shape;2424;p310"/>
          <p:cNvSpPr txBox="1">
            <a:spLocks noGrp="1"/>
          </p:cNvSpPr>
          <p:nvPr>
            <p:ph type="subTitle" idx="3"/>
          </p:nvPr>
        </p:nvSpPr>
        <p:spPr>
          <a:xfrm>
            <a:off x="4543712"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2425" name="Google Shape;2425;p310"/>
          <p:cNvSpPr txBox="1">
            <a:spLocks noGrp="1"/>
          </p:cNvSpPr>
          <p:nvPr>
            <p:ph type="subTitle" idx="4"/>
          </p:nvPr>
        </p:nvSpPr>
        <p:spPr>
          <a:xfrm>
            <a:off x="4543700" y="2548800"/>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26" name="Google Shape;2426;p310"/>
          <p:cNvSpPr txBox="1">
            <a:spLocks noGrp="1"/>
          </p:cNvSpPr>
          <p:nvPr>
            <p:ph type="subTitle" idx="5"/>
          </p:nvPr>
        </p:nvSpPr>
        <p:spPr>
          <a:xfrm>
            <a:off x="8539177"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2427" name="Google Shape;2427;p310"/>
          <p:cNvSpPr txBox="1">
            <a:spLocks noGrp="1"/>
          </p:cNvSpPr>
          <p:nvPr>
            <p:ph type="subTitle" idx="6"/>
          </p:nvPr>
        </p:nvSpPr>
        <p:spPr>
          <a:xfrm>
            <a:off x="8539167" y="2548800"/>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404186916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07. Column A | 5 up">
  <p:cSld name="07. Column A | 5 up">
    <p:spTree>
      <p:nvGrpSpPr>
        <p:cNvPr id="1" name="Shape 2428"/>
        <p:cNvGrpSpPr/>
        <p:nvPr/>
      </p:nvGrpSpPr>
      <p:grpSpPr>
        <a:xfrm>
          <a:off x="0" y="0"/>
          <a:ext cx="0" cy="0"/>
          <a:chOff x="0" y="0"/>
          <a:chExt cx="0" cy="0"/>
        </a:xfrm>
      </p:grpSpPr>
      <p:sp>
        <p:nvSpPr>
          <p:cNvPr id="2429" name="Google Shape;2429;p31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430" name="Google Shape;2430;p31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2431" name="Google Shape;2431;p311"/>
          <p:cNvCxnSpPr/>
          <p:nvPr/>
        </p:nvCxnSpPr>
        <p:spPr>
          <a:xfrm>
            <a:off x="2714533"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2432" name="Google Shape;2432;p311"/>
          <p:cNvCxnSpPr/>
          <p:nvPr/>
        </p:nvCxnSpPr>
        <p:spPr>
          <a:xfrm>
            <a:off x="4958844"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2433" name="Google Shape;2433;p311"/>
          <p:cNvCxnSpPr/>
          <p:nvPr/>
        </p:nvCxnSpPr>
        <p:spPr>
          <a:xfrm>
            <a:off x="7203156"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2434" name="Google Shape;2434;p311"/>
          <p:cNvCxnSpPr/>
          <p:nvPr/>
        </p:nvCxnSpPr>
        <p:spPr>
          <a:xfrm>
            <a:off x="9447467" y="1468067"/>
            <a:ext cx="0" cy="4255200"/>
          </a:xfrm>
          <a:prstGeom prst="straightConnector1">
            <a:avLst/>
          </a:prstGeom>
          <a:noFill/>
          <a:ln w="9525" cap="flat" cmpd="sng">
            <a:solidFill>
              <a:srgbClr val="2195A0"/>
            </a:solidFill>
            <a:prstDash val="solid"/>
            <a:round/>
            <a:headEnd type="none" w="sm" len="sm"/>
            <a:tailEnd type="none" w="sm" len="sm"/>
          </a:ln>
        </p:spPr>
      </p:cxnSp>
      <p:sp>
        <p:nvSpPr>
          <p:cNvPr id="2435" name="Google Shape;2435;p311"/>
          <p:cNvSpPr txBox="1">
            <a:spLocks noGrp="1"/>
          </p:cNvSpPr>
          <p:nvPr>
            <p:ph type="subTitle" idx="1"/>
          </p:nvPr>
        </p:nvSpPr>
        <p:spPr>
          <a:xfrm>
            <a:off x="726833"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436" name="Google Shape;2436;p311"/>
          <p:cNvSpPr txBox="1">
            <a:spLocks noGrp="1"/>
          </p:cNvSpPr>
          <p:nvPr>
            <p:ph type="subTitle" idx="2"/>
          </p:nvPr>
        </p:nvSpPr>
        <p:spPr>
          <a:xfrm>
            <a:off x="726833"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37" name="Google Shape;2437;p311"/>
          <p:cNvSpPr txBox="1">
            <a:spLocks noGrp="1"/>
          </p:cNvSpPr>
          <p:nvPr>
            <p:ph type="subTitle" idx="3"/>
          </p:nvPr>
        </p:nvSpPr>
        <p:spPr>
          <a:xfrm>
            <a:off x="2976437"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438" name="Google Shape;2438;p311"/>
          <p:cNvSpPr txBox="1">
            <a:spLocks noGrp="1"/>
          </p:cNvSpPr>
          <p:nvPr>
            <p:ph type="subTitle" idx="4"/>
          </p:nvPr>
        </p:nvSpPr>
        <p:spPr>
          <a:xfrm>
            <a:off x="2976441"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39" name="Google Shape;2439;p311"/>
          <p:cNvSpPr txBox="1">
            <a:spLocks noGrp="1"/>
          </p:cNvSpPr>
          <p:nvPr>
            <p:ph type="subTitle" idx="5"/>
          </p:nvPr>
        </p:nvSpPr>
        <p:spPr>
          <a:xfrm>
            <a:off x="522604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440" name="Google Shape;2440;p311"/>
          <p:cNvSpPr txBox="1">
            <a:spLocks noGrp="1"/>
          </p:cNvSpPr>
          <p:nvPr>
            <p:ph type="subTitle" idx="6"/>
          </p:nvPr>
        </p:nvSpPr>
        <p:spPr>
          <a:xfrm>
            <a:off x="5226048"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41" name="Google Shape;2441;p311"/>
          <p:cNvSpPr txBox="1">
            <a:spLocks noGrp="1"/>
          </p:cNvSpPr>
          <p:nvPr>
            <p:ph type="subTitle" idx="7"/>
          </p:nvPr>
        </p:nvSpPr>
        <p:spPr>
          <a:xfrm>
            <a:off x="7475645"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442" name="Google Shape;2442;p311"/>
          <p:cNvSpPr txBox="1">
            <a:spLocks noGrp="1"/>
          </p:cNvSpPr>
          <p:nvPr>
            <p:ph type="subTitle" idx="8"/>
          </p:nvPr>
        </p:nvSpPr>
        <p:spPr>
          <a:xfrm>
            <a:off x="7475656"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43" name="Google Shape;2443;p311"/>
          <p:cNvSpPr txBox="1">
            <a:spLocks noGrp="1"/>
          </p:cNvSpPr>
          <p:nvPr>
            <p:ph type="subTitle" idx="9"/>
          </p:nvPr>
        </p:nvSpPr>
        <p:spPr>
          <a:xfrm>
            <a:off x="972525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444" name="Google Shape;2444;p311"/>
          <p:cNvSpPr txBox="1">
            <a:spLocks noGrp="1"/>
          </p:cNvSpPr>
          <p:nvPr>
            <p:ph type="subTitle" idx="13"/>
          </p:nvPr>
        </p:nvSpPr>
        <p:spPr>
          <a:xfrm>
            <a:off x="9725264"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70650264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07. Column B | 3 Boxes Angled 1">
  <p:cSld name="07. Column B | 3 Boxes Angled 1">
    <p:spTree>
      <p:nvGrpSpPr>
        <p:cNvPr id="1" name="Shape 2445"/>
        <p:cNvGrpSpPr/>
        <p:nvPr/>
      </p:nvGrpSpPr>
      <p:grpSpPr>
        <a:xfrm>
          <a:off x="0" y="0"/>
          <a:ext cx="0" cy="0"/>
          <a:chOff x="0" y="0"/>
          <a:chExt cx="0" cy="0"/>
        </a:xfrm>
      </p:grpSpPr>
      <p:sp>
        <p:nvSpPr>
          <p:cNvPr id="2446" name="Google Shape;2446;p31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447" name="Google Shape;2447;p31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448" name="Google Shape;2448;p312"/>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49" name="Google Shape;2449;p312"/>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50" name="Google Shape;2450;p312"/>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51" name="Google Shape;2451;p312"/>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52" name="Google Shape;2452;p312"/>
          <p:cNvSpPr txBox="1">
            <a:spLocks noGrp="1"/>
          </p:cNvSpPr>
          <p:nvPr>
            <p:ph type="subTitle" idx="2"/>
          </p:nvPr>
        </p:nvSpPr>
        <p:spPr>
          <a:xfrm>
            <a:off x="4889344"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53" name="Google Shape;2453;p312"/>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54" name="Google Shape;2454;p312"/>
          <p:cNvSpPr txBox="1">
            <a:spLocks noGrp="1"/>
          </p:cNvSpPr>
          <p:nvPr>
            <p:ph type="subTitle" idx="4"/>
          </p:nvPr>
        </p:nvSpPr>
        <p:spPr>
          <a:xfrm>
            <a:off x="8571335"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55" name="Google Shape;2455;p312"/>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456" name="Google Shape;2456;p312"/>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457" name="Google Shape;2457;p312"/>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58" name="Google Shape;2458;p312"/>
          <p:cNvSpPr txBox="1">
            <a:spLocks noGrp="1"/>
          </p:cNvSpPr>
          <p:nvPr>
            <p:ph type="subTitle" idx="6"/>
          </p:nvPr>
        </p:nvSpPr>
        <p:spPr>
          <a:xfrm>
            <a:off x="1209000"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945976106"/>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07. Column B | 3 Boxes Angled 2">
  <p:cSld name="07. Column B | 3 Boxes Angled 2">
    <p:bg>
      <p:bgPr>
        <a:solidFill>
          <a:schemeClr val="dk2"/>
        </a:solidFill>
        <a:effectLst/>
      </p:bgPr>
    </p:bg>
    <p:spTree>
      <p:nvGrpSpPr>
        <p:cNvPr id="1" name="Shape 2459"/>
        <p:cNvGrpSpPr/>
        <p:nvPr/>
      </p:nvGrpSpPr>
      <p:grpSpPr>
        <a:xfrm>
          <a:off x="0" y="0"/>
          <a:ext cx="0" cy="0"/>
          <a:chOff x="0" y="0"/>
          <a:chExt cx="0" cy="0"/>
        </a:xfrm>
      </p:grpSpPr>
      <p:sp>
        <p:nvSpPr>
          <p:cNvPr id="2460" name="Google Shape;2460;p31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461" name="Google Shape;2461;p31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462" name="Google Shape;2462;p313"/>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63" name="Google Shape;2463;p313"/>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64" name="Google Shape;2464;p313"/>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65" name="Google Shape;2465;p313"/>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66" name="Google Shape;2466;p313"/>
          <p:cNvSpPr txBox="1">
            <a:spLocks noGrp="1"/>
          </p:cNvSpPr>
          <p:nvPr>
            <p:ph type="subTitle" idx="2"/>
          </p:nvPr>
        </p:nvSpPr>
        <p:spPr>
          <a:xfrm>
            <a:off x="4889344"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67" name="Google Shape;2467;p313"/>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68" name="Google Shape;2468;p313"/>
          <p:cNvSpPr txBox="1">
            <a:spLocks noGrp="1"/>
          </p:cNvSpPr>
          <p:nvPr>
            <p:ph type="subTitle" idx="4"/>
          </p:nvPr>
        </p:nvSpPr>
        <p:spPr>
          <a:xfrm>
            <a:off x="8571335"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69" name="Google Shape;2469;p313"/>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470" name="Google Shape;2470;p313"/>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471" name="Google Shape;2471;p313"/>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72" name="Google Shape;2472;p313"/>
          <p:cNvSpPr txBox="1">
            <a:spLocks noGrp="1"/>
          </p:cNvSpPr>
          <p:nvPr>
            <p:ph type="subTitle" idx="6"/>
          </p:nvPr>
        </p:nvSpPr>
        <p:spPr>
          <a:xfrm>
            <a:off x="1209000"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40777765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08. Icon Columns A">
  <p:cSld name="08. Icon Columns A">
    <p:bg>
      <p:bgPr>
        <a:solidFill>
          <a:schemeClr val="dk2"/>
        </a:solidFill>
        <a:effectLst/>
      </p:bgPr>
    </p:bg>
    <p:spTree>
      <p:nvGrpSpPr>
        <p:cNvPr id="1" name="Shape 2473"/>
        <p:cNvGrpSpPr/>
        <p:nvPr/>
      </p:nvGrpSpPr>
      <p:grpSpPr>
        <a:xfrm>
          <a:off x="0" y="0"/>
          <a:ext cx="0" cy="0"/>
          <a:chOff x="0" y="0"/>
          <a:chExt cx="0" cy="0"/>
        </a:xfrm>
      </p:grpSpPr>
      <p:sp>
        <p:nvSpPr>
          <p:cNvPr id="2474" name="Google Shape;2474;p314"/>
          <p:cNvSpPr/>
          <p:nvPr/>
        </p:nvSpPr>
        <p:spPr>
          <a:xfrm rot="10800000" flipH="1">
            <a:off x="5098634" y="1669212"/>
            <a:ext cx="7089005" cy="5178355"/>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2475" name="Google Shape;2475;p314"/>
          <p:cNvSpPr/>
          <p:nvPr/>
        </p:nvSpPr>
        <p:spPr>
          <a:xfrm>
            <a:off x="726833"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76" name="Google Shape;2476;p31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477" name="Google Shape;2477;p31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478" name="Google Shape;2478;p314"/>
          <p:cNvSpPr/>
          <p:nvPr/>
        </p:nvSpPr>
        <p:spPr>
          <a:xfrm>
            <a:off x="8163167"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79" name="Google Shape;2479;p314"/>
          <p:cNvSpPr/>
          <p:nvPr/>
        </p:nvSpPr>
        <p:spPr>
          <a:xfrm>
            <a:off x="4445000"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80" name="Google Shape;2480;p314"/>
          <p:cNvSpPr txBox="1">
            <a:spLocks noGrp="1"/>
          </p:cNvSpPr>
          <p:nvPr>
            <p:ph type="subTitle" idx="1"/>
          </p:nvPr>
        </p:nvSpPr>
        <p:spPr>
          <a:xfrm>
            <a:off x="11821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81" name="Google Shape;2481;p314"/>
          <p:cNvSpPr txBox="1">
            <a:spLocks noGrp="1"/>
          </p:cNvSpPr>
          <p:nvPr>
            <p:ph type="subTitle" idx="2"/>
          </p:nvPr>
        </p:nvSpPr>
        <p:spPr>
          <a:xfrm>
            <a:off x="1182167" y="3544234"/>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82" name="Google Shape;2482;p314"/>
          <p:cNvSpPr txBox="1">
            <a:spLocks noGrp="1"/>
          </p:cNvSpPr>
          <p:nvPr>
            <p:ph type="subTitle" idx="3"/>
          </p:nvPr>
        </p:nvSpPr>
        <p:spPr>
          <a:xfrm>
            <a:off x="4844585"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83" name="Google Shape;2483;p314"/>
          <p:cNvSpPr txBox="1">
            <a:spLocks noGrp="1"/>
          </p:cNvSpPr>
          <p:nvPr>
            <p:ph type="subTitle" idx="4"/>
          </p:nvPr>
        </p:nvSpPr>
        <p:spPr>
          <a:xfrm>
            <a:off x="4844600" y="3544234"/>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84" name="Google Shape;2484;p314"/>
          <p:cNvSpPr txBox="1">
            <a:spLocks noGrp="1"/>
          </p:cNvSpPr>
          <p:nvPr>
            <p:ph type="subTitle" idx="5"/>
          </p:nvPr>
        </p:nvSpPr>
        <p:spPr>
          <a:xfrm>
            <a:off x="85627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85" name="Google Shape;2485;p314"/>
          <p:cNvSpPr txBox="1">
            <a:spLocks noGrp="1"/>
          </p:cNvSpPr>
          <p:nvPr>
            <p:ph type="subTitle" idx="6"/>
          </p:nvPr>
        </p:nvSpPr>
        <p:spPr>
          <a:xfrm>
            <a:off x="8562767" y="3544234"/>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0957223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08. Icon Columns B1">
  <p:cSld name="08. Icon Columns B1">
    <p:bg>
      <p:bgPr>
        <a:solidFill>
          <a:schemeClr val="lt1"/>
        </a:solidFill>
        <a:effectLst/>
      </p:bgPr>
    </p:bg>
    <p:spTree>
      <p:nvGrpSpPr>
        <p:cNvPr id="1" name="Shape 2486"/>
        <p:cNvGrpSpPr/>
        <p:nvPr/>
      </p:nvGrpSpPr>
      <p:grpSpPr>
        <a:xfrm>
          <a:off x="0" y="0"/>
          <a:ext cx="0" cy="0"/>
          <a:chOff x="0" y="0"/>
          <a:chExt cx="0" cy="0"/>
        </a:xfrm>
      </p:grpSpPr>
      <p:sp>
        <p:nvSpPr>
          <p:cNvPr id="2487" name="Google Shape;2487;p315"/>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88" name="Google Shape;2488;p315"/>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89" name="Google Shape;2489;p315"/>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490" name="Google Shape;2490;p315"/>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491" name="Google Shape;2491;p315"/>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492" name="Google Shape;2492;p31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493" name="Google Shape;2493;p31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494" name="Google Shape;2494;p315"/>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95" name="Google Shape;2495;p315"/>
          <p:cNvSpPr txBox="1">
            <a:spLocks noGrp="1"/>
          </p:cNvSpPr>
          <p:nvPr>
            <p:ph type="subTitle" idx="2"/>
          </p:nvPr>
        </p:nvSpPr>
        <p:spPr>
          <a:xfrm>
            <a:off x="1450848"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96" name="Google Shape;2496;p315"/>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97" name="Google Shape;2497;p315"/>
          <p:cNvSpPr txBox="1">
            <a:spLocks noGrp="1"/>
          </p:cNvSpPr>
          <p:nvPr>
            <p:ph type="subTitle" idx="4"/>
          </p:nvPr>
        </p:nvSpPr>
        <p:spPr>
          <a:xfrm>
            <a:off x="5071872"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498" name="Google Shape;2498;p315"/>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499" name="Google Shape;2499;p315"/>
          <p:cNvSpPr txBox="1">
            <a:spLocks noGrp="1"/>
          </p:cNvSpPr>
          <p:nvPr>
            <p:ph type="subTitle" idx="6"/>
          </p:nvPr>
        </p:nvSpPr>
        <p:spPr>
          <a:xfrm>
            <a:off x="8692896"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83128295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08. Icon Columns B2">
  <p:cSld name="08. Icon Columns B2">
    <p:bg>
      <p:bgPr>
        <a:solidFill>
          <a:schemeClr val="dk2"/>
        </a:solidFill>
        <a:effectLst/>
      </p:bgPr>
    </p:bg>
    <p:spTree>
      <p:nvGrpSpPr>
        <p:cNvPr id="1" name="Shape 2500"/>
        <p:cNvGrpSpPr/>
        <p:nvPr/>
      </p:nvGrpSpPr>
      <p:grpSpPr>
        <a:xfrm>
          <a:off x="0" y="0"/>
          <a:ext cx="0" cy="0"/>
          <a:chOff x="0" y="0"/>
          <a:chExt cx="0" cy="0"/>
        </a:xfrm>
      </p:grpSpPr>
      <p:sp>
        <p:nvSpPr>
          <p:cNvPr id="2501" name="Google Shape;2501;p316"/>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502" name="Google Shape;2502;p316"/>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503" name="Google Shape;2503;p316"/>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504" name="Google Shape;2504;p316"/>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505" name="Google Shape;2505;p316"/>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2506" name="Google Shape;2506;p31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507" name="Google Shape;2507;p31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508" name="Google Shape;2508;p316"/>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09" name="Google Shape;2509;p316"/>
          <p:cNvSpPr txBox="1">
            <a:spLocks noGrp="1"/>
          </p:cNvSpPr>
          <p:nvPr>
            <p:ph type="subTitle" idx="2"/>
          </p:nvPr>
        </p:nvSpPr>
        <p:spPr>
          <a:xfrm>
            <a:off x="1450848"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10" name="Google Shape;2510;p316"/>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11" name="Google Shape;2511;p316"/>
          <p:cNvSpPr txBox="1">
            <a:spLocks noGrp="1"/>
          </p:cNvSpPr>
          <p:nvPr>
            <p:ph type="subTitle" idx="4"/>
          </p:nvPr>
        </p:nvSpPr>
        <p:spPr>
          <a:xfrm>
            <a:off x="5071872"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12" name="Google Shape;2512;p316"/>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13" name="Google Shape;2513;p316"/>
          <p:cNvSpPr txBox="1">
            <a:spLocks noGrp="1"/>
          </p:cNvSpPr>
          <p:nvPr>
            <p:ph type="subTitle" idx="6"/>
          </p:nvPr>
        </p:nvSpPr>
        <p:spPr>
          <a:xfrm>
            <a:off x="8692896"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75982683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08. Icon Columns C1| Cyan">
  <p:cSld name="08. Icon Columns C1| Cyan">
    <p:bg>
      <p:bgPr>
        <a:solidFill>
          <a:schemeClr val="lt1"/>
        </a:solidFill>
        <a:effectLst/>
      </p:bgPr>
    </p:bg>
    <p:spTree>
      <p:nvGrpSpPr>
        <p:cNvPr id="1" name="Shape 2514"/>
        <p:cNvGrpSpPr/>
        <p:nvPr/>
      </p:nvGrpSpPr>
      <p:grpSpPr>
        <a:xfrm>
          <a:off x="0" y="0"/>
          <a:ext cx="0" cy="0"/>
          <a:chOff x="0" y="0"/>
          <a:chExt cx="0" cy="0"/>
        </a:xfrm>
      </p:grpSpPr>
      <p:cxnSp>
        <p:nvCxnSpPr>
          <p:cNvPr id="2515" name="Google Shape;2515;p317"/>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2516" name="Google Shape;2516;p317"/>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2517" name="Google Shape;2517;p31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518" name="Google Shape;2518;p31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519" name="Google Shape;2519;p317"/>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20" name="Google Shape;2520;p317"/>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21" name="Google Shape;2521;p317"/>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22" name="Google Shape;2522;p317"/>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23" name="Google Shape;2523;p317"/>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24" name="Google Shape;2524;p317"/>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25" name="Google Shape;2525;p317"/>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26" name="Google Shape;2526;p317"/>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27" name="Google Shape;2527;p317"/>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45383523"/>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08. Icon Columns C2 | Lime">
  <p:cSld name="08. Icon Columns C2 | Lime">
    <p:bg>
      <p:bgPr>
        <a:solidFill>
          <a:schemeClr val="lt1"/>
        </a:solidFill>
        <a:effectLst/>
      </p:bgPr>
    </p:bg>
    <p:spTree>
      <p:nvGrpSpPr>
        <p:cNvPr id="1" name="Shape 2528"/>
        <p:cNvGrpSpPr/>
        <p:nvPr/>
      </p:nvGrpSpPr>
      <p:grpSpPr>
        <a:xfrm>
          <a:off x="0" y="0"/>
          <a:ext cx="0" cy="0"/>
          <a:chOff x="0" y="0"/>
          <a:chExt cx="0" cy="0"/>
        </a:xfrm>
      </p:grpSpPr>
      <p:cxnSp>
        <p:nvCxnSpPr>
          <p:cNvPr id="2529" name="Google Shape;2529;p318"/>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2530" name="Google Shape;2530;p318"/>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2531" name="Google Shape;2531;p31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532" name="Google Shape;2532;p31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533" name="Google Shape;2533;p318"/>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34" name="Google Shape;2534;p318"/>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35" name="Google Shape;2535;p318"/>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36" name="Google Shape;2536;p318"/>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37" name="Google Shape;2537;p318"/>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38" name="Google Shape;2538;p318"/>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39" name="Google Shape;2539;p318"/>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40" name="Google Shape;2540;p318"/>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41" name="Google Shape;2541;p318"/>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80834238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08. Icon Columns D | Multi Color">
  <p:cSld name="08. Icon Columns D | Multi Color">
    <p:bg>
      <p:bgPr>
        <a:solidFill>
          <a:schemeClr val="lt1"/>
        </a:solidFill>
        <a:effectLst/>
      </p:bgPr>
    </p:bg>
    <p:spTree>
      <p:nvGrpSpPr>
        <p:cNvPr id="1" name="Shape 2542"/>
        <p:cNvGrpSpPr/>
        <p:nvPr/>
      </p:nvGrpSpPr>
      <p:grpSpPr>
        <a:xfrm>
          <a:off x="0" y="0"/>
          <a:ext cx="0" cy="0"/>
          <a:chOff x="0" y="0"/>
          <a:chExt cx="0" cy="0"/>
        </a:xfrm>
      </p:grpSpPr>
      <p:sp>
        <p:nvSpPr>
          <p:cNvPr id="2543" name="Google Shape;2543;p319"/>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44" name="Google Shape;2544;p319"/>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45" name="Google Shape;2545;p319"/>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BA8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cxnSp>
        <p:nvCxnSpPr>
          <p:cNvPr id="2546" name="Google Shape;2546;p319"/>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2547" name="Google Shape;2547;p319"/>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2548" name="Google Shape;2548;p31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549" name="Google Shape;2549;p31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550" name="Google Shape;2550;p319"/>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51" name="Google Shape;2551;p319"/>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52" name="Google Shape;2552;p319"/>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53" name="Google Shape;2553;p319"/>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54" name="Google Shape;2554;p319"/>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55" name="Google Shape;2555;p319"/>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56" name="Google Shape;2556;p319"/>
          <p:cNvSpPr txBox="1">
            <a:spLocks noGrp="1"/>
          </p:cNvSpPr>
          <p:nvPr>
            <p:ph type="subTitle" idx="7"/>
          </p:nvPr>
        </p:nvSpPr>
        <p:spPr>
          <a:xfrm>
            <a:off x="6828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57" name="Google Shape;2557;p319"/>
          <p:cNvSpPr txBox="1">
            <a:spLocks noGrp="1"/>
          </p:cNvSpPr>
          <p:nvPr>
            <p:ph type="subTitle" idx="8"/>
          </p:nvPr>
        </p:nvSpPr>
        <p:spPr>
          <a:xfrm>
            <a:off x="47281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58" name="Google Shape;2558;p319"/>
          <p:cNvSpPr txBox="1">
            <a:spLocks noGrp="1"/>
          </p:cNvSpPr>
          <p:nvPr>
            <p:ph type="subTitle" idx="9"/>
          </p:nvPr>
        </p:nvSpPr>
        <p:spPr>
          <a:xfrm>
            <a:off x="8921333" y="2297651"/>
            <a:ext cx="13584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49965847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reak Slide">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rgbClr val="9E248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5" name="Title 4"/>
          <p:cNvSpPr>
            <a:spLocks noGrp="1"/>
          </p:cNvSpPr>
          <p:nvPr>
            <p:ph type="title" hasCustomPrompt="1"/>
          </p:nvPr>
        </p:nvSpPr>
        <p:spPr>
          <a:xfrm>
            <a:off x="609600" y="2768600"/>
            <a:ext cx="10972800" cy="800100"/>
          </a:xfrm>
        </p:spPr>
        <p:txBody>
          <a:bodyPr/>
          <a:lstStyle>
            <a:lvl1pPr>
              <a:defRPr>
                <a:solidFill>
                  <a:schemeClr val="bg1"/>
                </a:solidFill>
                <a:latin typeface="Arial" panose="020B0604020202020204" pitchFamily="34" charset="0"/>
                <a:cs typeface="Arial" panose="020B0604020202020204" pitchFamily="34" charset="0"/>
              </a:defRPr>
            </a:lvl1pPr>
          </a:lstStyle>
          <a:p>
            <a:r>
              <a:rPr lang="en-US" dirty="0"/>
              <a:t>Title of Break Page</a:t>
            </a:r>
          </a:p>
        </p:txBody>
      </p:sp>
      <p:sp>
        <p:nvSpPr>
          <p:cNvPr id="9" name="Text Placeholder 8"/>
          <p:cNvSpPr>
            <a:spLocks noGrp="1"/>
          </p:cNvSpPr>
          <p:nvPr>
            <p:ph type="body" sz="quarter" idx="11" hasCustomPrompt="1"/>
          </p:nvPr>
        </p:nvSpPr>
        <p:spPr>
          <a:xfrm>
            <a:off x="609600" y="3568700"/>
            <a:ext cx="10972800" cy="431800"/>
          </a:xfrm>
        </p:spPr>
        <p:txBody>
          <a:bodyPr>
            <a:noAutofit/>
          </a:bodyPr>
          <a:lstStyle>
            <a:lvl1pPr algn="ctr">
              <a:buNone/>
              <a:defRPr sz="1800" baseline="0">
                <a:solidFill>
                  <a:srgbClr val="FFFFFF"/>
                </a:solidFill>
                <a:latin typeface="Arial" panose="020B0604020202020204" pitchFamily="34" charset="0"/>
                <a:cs typeface="Arial" panose="020B0604020202020204" pitchFamily="34" charset="0"/>
              </a:defRPr>
            </a:lvl1pPr>
            <a:lvl2pPr>
              <a:defRPr sz="1800">
                <a:solidFill>
                  <a:srgbClr val="FFFFFF"/>
                </a:solidFill>
              </a:defRPr>
            </a:lvl2pPr>
            <a:lvl3pPr>
              <a:defRPr sz="1800">
                <a:solidFill>
                  <a:srgbClr val="FFFFFF"/>
                </a:solidFill>
              </a:defRPr>
            </a:lvl3pPr>
            <a:lvl4pPr>
              <a:defRPr sz="1800">
                <a:solidFill>
                  <a:srgbClr val="FFFFFF"/>
                </a:solidFill>
              </a:defRPr>
            </a:lvl4pPr>
            <a:lvl5pPr>
              <a:defRPr sz="1800">
                <a:solidFill>
                  <a:srgbClr val="FFFFFF"/>
                </a:solidFill>
              </a:defRPr>
            </a:lvl5pPr>
          </a:lstStyle>
          <a:p>
            <a:pPr lvl="0"/>
            <a:r>
              <a:rPr lang="en-US" dirty="0"/>
              <a:t>Sub-title / Information</a:t>
            </a:r>
          </a:p>
        </p:txBody>
      </p:sp>
    </p:spTree>
    <p:extLst>
      <p:ext uri="{BB962C8B-B14F-4D97-AF65-F5344CB8AC3E}">
        <p14:creationId xmlns:p14="http://schemas.microsoft.com/office/powerpoint/2010/main" val="358936915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08. Icon Columns D | Lime">
  <p:cSld name="08. Icon Columns D | Lime">
    <p:bg>
      <p:bgPr>
        <a:solidFill>
          <a:schemeClr val="lt1"/>
        </a:solidFill>
        <a:effectLst/>
      </p:bgPr>
    </p:bg>
    <p:spTree>
      <p:nvGrpSpPr>
        <p:cNvPr id="1" name="Shape 2559"/>
        <p:cNvGrpSpPr/>
        <p:nvPr/>
      </p:nvGrpSpPr>
      <p:grpSpPr>
        <a:xfrm>
          <a:off x="0" y="0"/>
          <a:ext cx="0" cy="0"/>
          <a:chOff x="0" y="0"/>
          <a:chExt cx="0" cy="0"/>
        </a:xfrm>
      </p:grpSpPr>
      <p:sp>
        <p:nvSpPr>
          <p:cNvPr id="2560" name="Google Shape;2560;p320"/>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61" name="Google Shape;2561;p320"/>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562" name="Google Shape;2562;p320"/>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cxnSp>
        <p:nvCxnSpPr>
          <p:cNvPr id="2563" name="Google Shape;2563;p320"/>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2564" name="Google Shape;2564;p320"/>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2565" name="Google Shape;2565;p32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566" name="Google Shape;2566;p32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567" name="Google Shape;2567;p320"/>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68" name="Google Shape;2568;p320"/>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69" name="Google Shape;2569;p320"/>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70" name="Google Shape;2570;p320"/>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71" name="Google Shape;2571;p320"/>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72" name="Google Shape;2572;p320"/>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73" name="Google Shape;2573;p320"/>
          <p:cNvSpPr txBox="1">
            <a:spLocks noGrp="1"/>
          </p:cNvSpPr>
          <p:nvPr>
            <p:ph type="subTitle" idx="7"/>
          </p:nvPr>
        </p:nvSpPr>
        <p:spPr>
          <a:xfrm>
            <a:off x="6828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74" name="Google Shape;2574;p320"/>
          <p:cNvSpPr txBox="1">
            <a:spLocks noGrp="1"/>
          </p:cNvSpPr>
          <p:nvPr>
            <p:ph type="subTitle" idx="8"/>
          </p:nvPr>
        </p:nvSpPr>
        <p:spPr>
          <a:xfrm>
            <a:off x="47281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575" name="Google Shape;2575;p320"/>
          <p:cNvSpPr txBox="1">
            <a:spLocks noGrp="1"/>
          </p:cNvSpPr>
          <p:nvPr>
            <p:ph type="subTitle" idx="9"/>
          </p:nvPr>
        </p:nvSpPr>
        <p:spPr>
          <a:xfrm>
            <a:off x="8921333" y="2297651"/>
            <a:ext cx="13584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11454021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2. Table of Contents A1 Light Long">
  <p:cSld name="2. Table of Contents A1 Light Long">
    <p:bg>
      <p:bgPr>
        <a:solidFill>
          <a:schemeClr val="dk2"/>
        </a:solidFill>
        <a:effectLst/>
      </p:bgPr>
    </p:bg>
    <p:spTree>
      <p:nvGrpSpPr>
        <p:cNvPr id="1" name="Shape 2576"/>
        <p:cNvGrpSpPr/>
        <p:nvPr/>
      </p:nvGrpSpPr>
      <p:grpSpPr>
        <a:xfrm>
          <a:off x="0" y="0"/>
          <a:ext cx="0" cy="0"/>
          <a:chOff x="0" y="0"/>
          <a:chExt cx="0" cy="0"/>
        </a:xfrm>
      </p:grpSpPr>
      <p:sp>
        <p:nvSpPr>
          <p:cNvPr id="2577" name="Google Shape;2577;p321"/>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2578" name="Google Shape;2578;p321"/>
          <p:cNvSpPr txBox="1">
            <a:spLocks noGrp="1"/>
          </p:cNvSpPr>
          <p:nvPr>
            <p:ph type="subTitle" idx="1"/>
          </p:nvPr>
        </p:nvSpPr>
        <p:spPr>
          <a:xfrm>
            <a:off x="1167167" y="1295700"/>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79" name="Google Shape;2579;p32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580" name="Google Shape;2580;p321"/>
          <p:cNvSpPr txBox="1">
            <a:spLocks noGrp="1"/>
          </p:cNvSpPr>
          <p:nvPr>
            <p:ph type="subTitle" idx="2"/>
          </p:nvPr>
        </p:nvSpPr>
        <p:spPr>
          <a:xfrm>
            <a:off x="1167167" y="2083192"/>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81" name="Google Shape;2581;p321"/>
          <p:cNvSpPr txBox="1">
            <a:spLocks noGrp="1"/>
          </p:cNvSpPr>
          <p:nvPr>
            <p:ph type="subTitle" idx="3"/>
          </p:nvPr>
        </p:nvSpPr>
        <p:spPr>
          <a:xfrm>
            <a:off x="1167167" y="287068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82" name="Google Shape;2582;p321"/>
          <p:cNvSpPr txBox="1">
            <a:spLocks noGrp="1"/>
          </p:cNvSpPr>
          <p:nvPr>
            <p:ph type="subTitle" idx="4"/>
          </p:nvPr>
        </p:nvSpPr>
        <p:spPr>
          <a:xfrm>
            <a:off x="1167167" y="365817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83" name="Google Shape;2583;p321"/>
          <p:cNvSpPr txBox="1">
            <a:spLocks noGrp="1"/>
          </p:cNvSpPr>
          <p:nvPr>
            <p:ph type="subTitle" idx="5"/>
          </p:nvPr>
        </p:nvSpPr>
        <p:spPr>
          <a:xfrm>
            <a:off x="1167167" y="4445667"/>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84" name="Google Shape;2584;p321"/>
          <p:cNvSpPr txBox="1">
            <a:spLocks noGrp="1"/>
          </p:cNvSpPr>
          <p:nvPr>
            <p:ph type="subTitle" idx="6"/>
          </p:nvPr>
        </p:nvSpPr>
        <p:spPr>
          <a:xfrm>
            <a:off x="7082033" y="1295700"/>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85" name="Google Shape;2585;p321"/>
          <p:cNvSpPr txBox="1">
            <a:spLocks noGrp="1"/>
          </p:cNvSpPr>
          <p:nvPr>
            <p:ph type="subTitle" idx="7"/>
          </p:nvPr>
        </p:nvSpPr>
        <p:spPr>
          <a:xfrm>
            <a:off x="7082033" y="2083192"/>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86" name="Google Shape;2586;p321"/>
          <p:cNvSpPr txBox="1">
            <a:spLocks noGrp="1"/>
          </p:cNvSpPr>
          <p:nvPr>
            <p:ph type="subTitle" idx="8"/>
          </p:nvPr>
        </p:nvSpPr>
        <p:spPr>
          <a:xfrm>
            <a:off x="7082033" y="287068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87" name="Google Shape;2587;p321"/>
          <p:cNvSpPr txBox="1">
            <a:spLocks noGrp="1"/>
          </p:cNvSpPr>
          <p:nvPr>
            <p:ph type="subTitle" idx="9"/>
          </p:nvPr>
        </p:nvSpPr>
        <p:spPr>
          <a:xfrm>
            <a:off x="7082033" y="365817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2588" name="Google Shape;2588;p321"/>
          <p:cNvSpPr txBox="1">
            <a:spLocks noGrp="1"/>
          </p:cNvSpPr>
          <p:nvPr>
            <p:ph type="subTitle" idx="13"/>
          </p:nvPr>
        </p:nvSpPr>
        <p:spPr>
          <a:xfrm>
            <a:off x="7082033" y="4445667"/>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375275984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2. Table of Contents A3 Light Short">
  <p:cSld name="2. Table of Contents A3 Light Short">
    <p:bg>
      <p:bgPr>
        <a:solidFill>
          <a:schemeClr val="dk2"/>
        </a:solidFill>
        <a:effectLst/>
      </p:bgPr>
    </p:bg>
    <p:spTree>
      <p:nvGrpSpPr>
        <p:cNvPr id="1" name="Shape 2589"/>
        <p:cNvGrpSpPr/>
        <p:nvPr/>
      </p:nvGrpSpPr>
      <p:grpSpPr>
        <a:xfrm>
          <a:off x="0" y="0"/>
          <a:ext cx="0" cy="0"/>
          <a:chOff x="0" y="0"/>
          <a:chExt cx="0" cy="0"/>
        </a:xfrm>
      </p:grpSpPr>
      <p:sp>
        <p:nvSpPr>
          <p:cNvPr id="2590" name="Google Shape;2590;p322"/>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2591" name="Google Shape;2591;p322"/>
          <p:cNvSpPr txBox="1">
            <a:spLocks noGrp="1"/>
          </p:cNvSpPr>
          <p:nvPr>
            <p:ph type="subTitle" idx="1"/>
          </p:nvPr>
        </p:nvSpPr>
        <p:spPr>
          <a:xfrm>
            <a:off x="1167167" y="1246100"/>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2592" name="Google Shape;2592;p32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593" name="Google Shape;2593;p322"/>
          <p:cNvSpPr txBox="1">
            <a:spLocks noGrp="1"/>
          </p:cNvSpPr>
          <p:nvPr>
            <p:ph type="subTitle" idx="2"/>
          </p:nvPr>
        </p:nvSpPr>
        <p:spPr>
          <a:xfrm>
            <a:off x="1167167" y="2101742"/>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2594" name="Google Shape;2594;p322"/>
          <p:cNvSpPr txBox="1">
            <a:spLocks noGrp="1"/>
          </p:cNvSpPr>
          <p:nvPr>
            <p:ph type="subTitle" idx="3"/>
          </p:nvPr>
        </p:nvSpPr>
        <p:spPr>
          <a:xfrm>
            <a:off x="1167167" y="2957384"/>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2595" name="Google Shape;2595;p322"/>
          <p:cNvSpPr txBox="1">
            <a:spLocks noGrp="1"/>
          </p:cNvSpPr>
          <p:nvPr>
            <p:ph type="subTitle" idx="4"/>
          </p:nvPr>
        </p:nvSpPr>
        <p:spPr>
          <a:xfrm>
            <a:off x="1167167" y="3813026"/>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2596" name="Google Shape;2596;p322"/>
          <p:cNvSpPr txBox="1">
            <a:spLocks noGrp="1"/>
          </p:cNvSpPr>
          <p:nvPr>
            <p:ph type="subTitle" idx="5"/>
          </p:nvPr>
        </p:nvSpPr>
        <p:spPr>
          <a:xfrm>
            <a:off x="1167167" y="4668667"/>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pic>
        <p:nvPicPr>
          <p:cNvPr id="2597" name="Google Shape;2597;p322"/>
          <p:cNvPicPr preferRelativeResize="0"/>
          <p:nvPr/>
        </p:nvPicPr>
        <p:blipFill rotWithShape="1">
          <a:blip r:embed="rId2">
            <a:alphaModFix/>
          </a:blip>
          <a:srcRect t="-1850" b="1849"/>
          <a:stretch/>
        </p:blipFill>
        <p:spPr>
          <a:xfrm>
            <a:off x="6592434" y="3471800"/>
            <a:ext cx="5597197" cy="3386200"/>
          </a:xfrm>
          <a:prstGeom prst="rect">
            <a:avLst/>
          </a:prstGeom>
          <a:noFill/>
          <a:ln>
            <a:noFill/>
          </a:ln>
        </p:spPr>
      </p:pic>
    </p:spTree>
    <p:extLst>
      <p:ext uri="{BB962C8B-B14F-4D97-AF65-F5344CB8AC3E}">
        <p14:creationId xmlns:p14="http://schemas.microsoft.com/office/powerpoint/2010/main" val="125547338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03. Text Slide A | Standard">
  <p:cSld name="03. Text Slide A | Standard">
    <p:spTree>
      <p:nvGrpSpPr>
        <p:cNvPr id="1" name="Shape 2598"/>
        <p:cNvGrpSpPr/>
        <p:nvPr/>
      </p:nvGrpSpPr>
      <p:grpSpPr>
        <a:xfrm>
          <a:off x="0" y="0"/>
          <a:ext cx="0" cy="0"/>
          <a:chOff x="0" y="0"/>
          <a:chExt cx="0" cy="0"/>
        </a:xfrm>
      </p:grpSpPr>
      <p:sp>
        <p:nvSpPr>
          <p:cNvPr id="2599" name="Google Shape;2599;p32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600" name="Google Shape;2600;p32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601" name="Google Shape;2601;p323"/>
          <p:cNvSpPr txBox="1">
            <a:spLocks noGrp="1"/>
          </p:cNvSpPr>
          <p:nvPr>
            <p:ph type="body" idx="1"/>
          </p:nvPr>
        </p:nvSpPr>
        <p:spPr>
          <a:xfrm>
            <a:off x="734467" y="1341120"/>
            <a:ext cx="107336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Char char="●"/>
              <a:defRPr sz="1867"/>
            </a:lvl1pPr>
            <a:lvl2pPr marL="609630" lvl="1" indent="-211677" algn="l">
              <a:lnSpc>
                <a:spcPct val="115000"/>
              </a:lnSpc>
              <a:spcBef>
                <a:spcPts val="1333"/>
              </a:spcBef>
              <a:spcAft>
                <a:spcPts val="0"/>
              </a:spcAft>
              <a:buSzPts val="1400"/>
              <a:buChar char="○"/>
              <a:defRPr/>
            </a:lvl2pPr>
            <a:lvl3pPr marL="914446" lvl="2" indent="-194743" algn="l">
              <a:lnSpc>
                <a:spcPct val="115000"/>
              </a:lnSpc>
              <a:spcBef>
                <a:spcPts val="1333"/>
              </a:spcBef>
              <a:spcAft>
                <a:spcPts val="0"/>
              </a:spcAft>
              <a:buSzPts val="1000"/>
              <a:buChar char="■"/>
              <a:defRPr/>
            </a:lvl3pPr>
            <a:lvl4pPr marL="1219261" lvl="3" indent="-182042" algn="l">
              <a:lnSpc>
                <a:spcPct val="115000"/>
              </a:lnSpc>
              <a:spcBef>
                <a:spcPts val="1333"/>
              </a:spcBef>
              <a:spcAft>
                <a:spcPts val="0"/>
              </a:spcAft>
              <a:buSzPts val="700"/>
              <a:buChar char="●"/>
              <a:defRPr/>
            </a:lvl4pPr>
            <a:lvl5pPr marL="1524076" lvl="4" indent="-182042" algn="l">
              <a:lnSpc>
                <a:spcPct val="115000"/>
              </a:lnSpc>
              <a:spcBef>
                <a:spcPts val="1333"/>
              </a:spcBef>
              <a:spcAft>
                <a:spcPts val="0"/>
              </a:spcAft>
              <a:buSzPts val="700"/>
              <a:buChar char="○"/>
              <a:defRPr/>
            </a:lvl5pPr>
            <a:lvl6pPr marL="1828891" lvl="5" indent="-182042" algn="l">
              <a:lnSpc>
                <a:spcPct val="115000"/>
              </a:lnSpc>
              <a:spcBef>
                <a:spcPts val="1333"/>
              </a:spcBef>
              <a:spcAft>
                <a:spcPts val="0"/>
              </a:spcAft>
              <a:buSzPts val="700"/>
              <a:buChar char="■"/>
              <a:defRPr/>
            </a:lvl6pPr>
            <a:lvl7pPr marL="2133707" lvl="6" indent="-182042" algn="l">
              <a:lnSpc>
                <a:spcPct val="115000"/>
              </a:lnSpc>
              <a:spcBef>
                <a:spcPts val="1333"/>
              </a:spcBef>
              <a:spcAft>
                <a:spcPts val="0"/>
              </a:spcAft>
              <a:buSzPts val="700"/>
              <a:buChar char="●"/>
              <a:defRPr/>
            </a:lvl7pPr>
            <a:lvl8pPr marL="2438522" lvl="7" indent="-182042" algn="l">
              <a:lnSpc>
                <a:spcPct val="115000"/>
              </a:lnSpc>
              <a:spcBef>
                <a:spcPts val="1333"/>
              </a:spcBef>
              <a:spcAft>
                <a:spcPts val="0"/>
              </a:spcAft>
              <a:buSzPts val="700"/>
              <a:buChar char="○"/>
              <a:defRPr/>
            </a:lvl8pPr>
            <a:lvl9pPr marL="2743337" lvl="8" indent="-182042" algn="l">
              <a:lnSpc>
                <a:spcPct val="115000"/>
              </a:lnSpc>
              <a:spcBef>
                <a:spcPts val="1333"/>
              </a:spcBef>
              <a:spcAft>
                <a:spcPts val="1333"/>
              </a:spcAft>
              <a:buSzPts val="700"/>
              <a:buChar char="■"/>
              <a:defRPr/>
            </a:lvl9pPr>
          </a:lstStyle>
          <a:p>
            <a:endParaRPr/>
          </a:p>
        </p:txBody>
      </p:sp>
    </p:spTree>
    <p:extLst>
      <p:ext uri="{BB962C8B-B14F-4D97-AF65-F5344CB8AC3E}">
        <p14:creationId xmlns:p14="http://schemas.microsoft.com/office/powerpoint/2010/main" val="278298214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11. Content Slide | Neutral BG">
  <p:cSld name="11. Content Slide | Neutral BG">
    <p:bg>
      <p:bgPr>
        <a:solidFill>
          <a:schemeClr val="dk2"/>
        </a:solidFill>
        <a:effectLst/>
      </p:bgPr>
    </p:bg>
    <p:spTree>
      <p:nvGrpSpPr>
        <p:cNvPr id="1" name="Shape 2602"/>
        <p:cNvGrpSpPr/>
        <p:nvPr/>
      </p:nvGrpSpPr>
      <p:grpSpPr>
        <a:xfrm>
          <a:off x="0" y="0"/>
          <a:ext cx="0" cy="0"/>
          <a:chOff x="0" y="0"/>
          <a:chExt cx="0" cy="0"/>
        </a:xfrm>
      </p:grpSpPr>
      <p:sp>
        <p:nvSpPr>
          <p:cNvPr id="2603" name="Google Shape;2603;p32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604" name="Google Shape;2604;p32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605" name="Google Shape;2605;p324"/>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405864329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11. Content Slide | White BG">
  <p:cSld name="11. Content Slide | White BG">
    <p:bg>
      <p:bgPr>
        <a:solidFill>
          <a:schemeClr val="lt1"/>
        </a:solidFill>
        <a:effectLst/>
      </p:bgPr>
    </p:bg>
    <p:spTree>
      <p:nvGrpSpPr>
        <p:cNvPr id="1" name="Shape 2606"/>
        <p:cNvGrpSpPr/>
        <p:nvPr/>
      </p:nvGrpSpPr>
      <p:grpSpPr>
        <a:xfrm>
          <a:off x="0" y="0"/>
          <a:ext cx="0" cy="0"/>
          <a:chOff x="0" y="0"/>
          <a:chExt cx="0" cy="0"/>
        </a:xfrm>
      </p:grpSpPr>
      <p:sp>
        <p:nvSpPr>
          <p:cNvPr id="2607" name="Google Shape;2607;p32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608" name="Google Shape;2608;p32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609" name="Google Shape;2609;p325"/>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16874916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11. Content Slide | Neutral BG | Long Headline">
  <p:cSld name="11. Content Slide | Neutral BG | Long Headline">
    <p:bg>
      <p:bgPr>
        <a:solidFill>
          <a:schemeClr val="dk2"/>
        </a:solidFill>
        <a:effectLst/>
      </p:bgPr>
    </p:bg>
    <p:spTree>
      <p:nvGrpSpPr>
        <p:cNvPr id="1" name="Shape 2610"/>
        <p:cNvGrpSpPr/>
        <p:nvPr/>
      </p:nvGrpSpPr>
      <p:grpSpPr>
        <a:xfrm>
          <a:off x="0" y="0"/>
          <a:ext cx="0" cy="0"/>
          <a:chOff x="0" y="0"/>
          <a:chExt cx="0" cy="0"/>
        </a:xfrm>
      </p:grpSpPr>
      <p:sp>
        <p:nvSpPr>
          <p:cNvPr id="2611" name="Google Shape;2611;p326"/>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612" name="Google Shape;2612;p32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613" name="Google Shape;2613;p326"/>
          <p:cNvSpPr txBox="1">
            <a:spLocks noGrp="1"/>
          </p:cNvSpPr>
          <p:nvPr>
            <p:ph type="subTitle" idx="1"/>
          </p:nvPr>
        </p:nvSpPr>
        <p:spPr>
          <a:xfrm>
            <a:off x="725800" y="1633728"/>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40289915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11. Content Slide | Arrow Chart">
  <p:cSld name="11. Content Slide | Arrow Chart">
    <p:bg>
      <p:bgPr>
        <a:solidFill>
          <a:schemeClr val="lt1"/>
        </a:solidFill>
        <a:effectLst/>
      </p:bgPr>
    </p:bg>
    <p:spTree>
      <p:nvGrpSpPr>
        <p:cNvPr id="1" name="Shape 2614"/>
        <p:cNvGrpSpPr/>
        <p:nvPr/>
      </p:nvGrpSpPr>
      <p:grpSpPr>
        <a:xfrm>
          <a:off x="0" y="0"/>
          <a:ext cx="0" cy="0"/>
          <a:chOff x="0" y="0"/>
          <a:chExt cx="0" cy="0"/>
        </a:xfrm>
      </p:grpSpPr>
      <p:sp>
        <p:nvSpPr>
          <p:cNvPr id="2615" name="Google Shape;2615;p32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616" name="Google Shape;2616;p32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617" name="Google Shape;2617;p327"/>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618" name="Google Shape;2618;p327"/>
          <p:cNvSpPr/>
          <p:nvPr/>
        </p:nvSpPr>
        <p:spPr>
          <a:xfrm>
            <a:off x="7060633" y="2548128"/>
            <a:ext cx="4621200" cy="3052000"/>
          </a:xfrm>
          <a:prstGeom prst="homePlate">
            <a:avLst>
              <a:gd name="adj" fmla="val 23065"/>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2619" name="Google Shape;2619;p327"/>
          <p:cNvSpPr/>
          <p:nvPr/>
        </p:nvSpPr>
        <p:spPr>
          <a:xfrm>
            <a:off x="3244700" y="2548128"/>
            <a:ext cx="4814000" cy="3052000"/>
          </a:xfrm>
          <a:prstGeom prst="homePlate">
            <a:avLst>
              <a:gd name="adj" fmla="val 23065"/>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2620" name="Google Shape;2620;p327"/>
          <p:cNvSpPr/>
          <p:nvPr/>
        </p:nvSpPr>
        <p:spPr>
          <a:xfrm>
            <a:off x="726833" y="2548128"/>
            <a:ext cx="3349200" cy="3052000"/>
          </a:xfrm>
          <a:prstGeom prst="homePlate">
            <a:avLst>
              <a:gd name="adj" fmla="val 23065"/>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Tree>
    <p:extLst>
      <p:ext uri="{BB962C8B-B14F-4D97-AF65-F5344CB8AC3E}">
        <p14:creationId xmlns:p14="http://schemas.microsoft.com/office/powerpoint/2010/main" val="137998421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11. Content Slide | Box Chart">
  <p:cSld name="11. Content Slide | Box Chart">
    <p:bg>
      <p:bgPr>
        <a:solidFill>
          <a:schemeClr val="lt1"/>
        </a:solidFill>
        <a:effectLst/>
      </p:bgPr>
    </p:bg>
    <p:spTree>
      <p:nvGrpSpPr>
        <p:cNvPr id="1" name="Shape 2621"/>
        <p:cNvGrpSpPr/>
        <p:nvPr/>
      </p:nvGrpSpPr>
      <p:grpSpPr>
        <a:xfrm>
          <a:off x="0" y="0"/>
          <a:ext cx="0" cy="0"/>
          <a:chOff x="0" y="0"/>
          <a:chExt cx="0" cy="0"/>
        </a:xfrm>
      </p:grpSpPr>
      <p:sp>
        <p:nvSpPr>
          <p:cNvPr id="2622" name="Google Shape;2622;p32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623" name="Google Shape;2623;p32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624" name="Google Shape;2624;p328"/>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625" name="Google Shape;2625;p328"/>
          <p:cNvSpPr/>
          <p:nvPr/>
        </p:nvSpPr>
        <p:spPr>
          <a:xfrm>
            <a:off x="2221251" y="3420504"/>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626" name="Google Shape;2626;p328"/>
          <p:cNvSpPr/>
          <p:nvPr/>
        </p:nvSpPr>
        <p:spPr>
          <a:xfrm>
            <a:off x="726833" y="3420507"/>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627" name="Google Shape;2627;p328"/>
          <p:cNvSpPr/>
          <p:nvPr/>
        </p:nvSpPr>
        <p:spPr>
          <a:xfrm>
            <a:off x="2221288" y="4617908"/>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628" name="Google Shape;2628;p328"/>
          <p:cNvSpPr/>
          <p:nvPr/>
        </p:nvSpPr>
        <p:spPr>
          <a:xfrm>
            <a:off x="726833" y="4617913"/>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629" name="Google Shape;2629;p328"/>
          <p:cNvSpPr/>
          <p:nvPr/>
        </p:nvSpPr>
        <p:spPr>
          <a:xfrm>
            <a:off x="2221288" y="2223100"/>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630" name="Google Shape;2630;p328"/>
          <p:cNvSpPr/>
          <p:nvPr/>
        </p:nvSpPr>
        <p:spPr>
          <a:xfrm>
            <a:off x="726833" y="2223116"/>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631" name="Google Shape;2631;p328"/>
          <p:cNvSpPr txBox="1">
            <a:spLocks noGrp="1"/>
          </p:cNvSpPr>
          <p:nvPr>
            <p:ph type="subTitle" idx="2"/>
          </p:nvPr>
        </p:nvSpPr>
        <p:spPr>
          <a:xfrm>
            <a:off x="2438400" y="2537534"/>
            <a:ext cx="877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632" name="Google Shape;2632;p328"/>
          <p:cNvSpPr txBox="1">
            <a:spLocks noGrp="1"/>
          </p:cNvSpPr>
          <p:nvPr>
            <p:ph type="subTitle" idx="3"/>
          </p:nvPr>
        </p:nvSpPr>
        <p:spPr>
          <a:xfrm>
            <a:off x="2438400" y="3756734"/>
            <a:ext cx="877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633" name="Google Shape;2633;p328"/>
          <p:cNvSpPr txBox="1">
            <a:spLocks noGrp="1"/>
          </p:cNvSpPr>
          <p:nvPr>
            <p:ph type="subTitle" idx="4"/>
          </p:nvPr>
        </p:nvSpPr>
        <p:spPr>
          <a:xfrm>
            <a:off x="2438400" y="4975934"/>
            <a:ext cx="877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47089869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11. Content Slide | Top Section Split">
  <p:cSld name="11. Content Slide | Top Section Split">
    <p:bg>
      <p:bgPr>
        <a:solidFill>
          <a:schemeClr val="lt1"/>
        </a:solidFill>
        <a:effectLst/>
      </p:bgPr>
    </p:bg>
    <p:spTree>
      <p:nvGrpSpPr>
        <p:cNvPr id="1" name="Shape 2634"/>
        <p:cNvGrpSpPr/>
        <p:nvPr/>
      </p:nvGrpSpPr>
      <p:grpSpPr>
        <a:xfrm>
          <a:off x="0" y="0"/>
          <a:ext cx="0" cy="0"/>
          <a:chOff x="0" y="0"/>
          <a:chExt cx="0" cy="0"/>
        </a:xfrm>
      </p:grpSpPr>
      <p:sp>
        <p:nvSpPr>
          <p:cNvPr id="2635" name="Google Shape;2635;p329"/>
          <p:cNvSpPr/>
          <p:nvPr/>
        </p:nvSpPr>
        <p:spPr>
          <a:xfrm>
            <a:off x="0" y="-12700"/>
            <a:ext cx="12192000" cy="2385200"/>
          </a:xfrm>
          <a:prstGeom prst="rect">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636" name="Google Shape;2636;p32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637" name="Google Shape;2637;p32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638" name="Google Shape;2638;p329"/>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68866052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normAutofit/>
          </a:bodyPr>
          <a:lstStyle>
            <a:lvl1pPr algn="l">
              <a:defRPr sz="18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766733" y="273057"/>
            <a:ext cx="6815667" cy="585311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atin typeface="Arial" panose="020B0604020202020204" pitchFamily="34" charset="0"/>
                <a:cs typeface="Arial" panose="020B0604020202020204" pitchFamily="34" charset="0"/>
              </a:defRPr>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8"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Rectangle 10"/>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249119228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11. Content Slide | Timeline Staggered (4)">
  <p:cSld name="11. Content Slide | Timeline Staggered (4)">
    <p:bg>
      <p:bgPr>
        <a:solidFill>
          <a:schemeClr val="lt1"/>
        </a:solidFill>
        <a:effectLst/>
      </p:bgPr>
    </p:bg>
    <p:spTree>
      <p:nvGrpSpPr>
        <p:cNvPr id="1" name="Shape 2639"/>
        <p:cNvGrpSpPr/>
        <p:nvPr/>
      </p:nvGrpSpPr>
      <p:grpSpPr>
        <a:xfrm>
          <a:off x="0" y="0"/>
          <a:ext cx="0" cy="0"/>
          <a:chOff x="0" y="0"/>
          <a:chExt cx="0" cy="0"/>
        </a:xfrm>
      </p:grpSpPr>
      <p:sp>
        <p:nvSpPr>
          <p:cNvPr id="2640" name="Google Shape;2640;p33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641" name="Google Shape;2641;p33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2642" name="Google Shape;2642;p330"/>
          <p:cNvCxnSpPr/>
          <p:nvPr/>
        </p:nvCxnSpPr>
        <p:spPr>
          <a:xfrm>
            <a:off x="0" y="5199467"/>
            <a:ext cx="12185200" cy="0"/>
          </a:xfrm>
          <a:prstGeom prst="straightConnector1">
            <a:avLst/>
          </a:prstGeom>
          <a:noFill/>
          <a:ln w="9525" cap="flat" cmpd="sng">
            <a:solidFill>
              <a:srgbClr val="250A46"/>
            </a:solidFill>
            <a:prstDash val="solid"/>
            <a:round/>
            <a:headEnd type="none" w="sm" len="sm"/>
            <a:tailEnd type="none" w="sm" len="sm"/>
          </a:ln>
        </p:spPr>
      </p:cxnSp>
      <p:grpSp>
        <p:nvGrpSpPr>
          <p:cNvPr id="2643" name="Google Shape;2643;p330"/>
          <p:cNvGrpSpPr/>
          <p:nvPr/>
        </p:nvGrpSpPr>
        <p:grpSpPr>
          <a:xfrm>
            <a:off x="3612319" y="3001001"/>
            <a:ext cx="438800" cy="2256029"/>
            <a:chOff x="2479913" y="2656038"/>
            <a:chExt cx="329100" cy="1692022"/>
          </a:xfrm>
        </p:grpSpPr>
        <p:cxnSp>
          <p:nvCxnSpPr>
            <p:cNvPr id="2644" name="Google Shape;2644;p330"/>
            <p:cNvCxnSpPr/>
            <p:nvPr/>
          </p:nvCxnSpPr>
          <p:spPr>
            <a:xfrm rot="10800000">
              <a:off x="2644475" y="2945250"/>
              <a:ext cx="0" cy="1347900"/>
            </a:xfrm>
            <a:prstGeom prst="straightConnector1">
              <a:avLst/>
            </a:prstGeom>
            <a:noFill/>
            <a:ln w="38100" cap="flat" cmpd="sng">
              <a:solidFill>
                <a:srgbClr val="7AF3FF"/>
              </a:solidFill>
              <a:prstDash val="solid"/>
              <a:round/>
              <a:headEnd type="none" w="sm" len="sm"/>
              <a:tailEnd type="none" w="sm" len="sm"/>
            </a:ln>
          </p:spPr>
        </p:cxnSp>
        <p:sp>
          <p:nvSpPr>
            <p:cNvPr id="2645" name="Google Shape;2645;p330"/>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2646" name="Google Shape;2646;p330"/>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647" name="Google Shape;2647;p330"/>
          <p:cNvGrpSpPr/>
          <p:nvPr/>
        </p:nvGrpSpPr>
        <p:grpSpPr>
          <a:xfrm>
            <a:off x="9334421" y="3001001"/>
            <a:ext cx="438800" cy="2256029"/>
            <a:chOff x="2479913" y="2656038"/>
            <a:chExt cx="329100" cy="1692022"/>
          </a:xfrm>
        </p:grpSpPr>
        <p:cxnSp>
          <p:nvCxnSpPr>
            <p:cNvPr id="2648" name="Google Shape;2648;p330"/>
            <p:cNvCxnSpPr/>
            <p:nvPr/>
          </p:nvCxnSpPr>
          <p:spPr>
            <a:xfrm rot="10800000">
              <a:off x="2644475" y="2945250"/>
              <a:ext cx="0" cy="1347900"/>
            </a:xfrm>
            <a:prstGeom prst="straightConnector1">
              <a:avLst/>
            </a:prstGeom>
            <a:noFill/>
            <a:ln w="38100" cap="flat" cmpd="sng">
              <a:solidFill>
                <a:schemeClr val="accent4"/>
              </a:solidFill>
              <a:prstDash val="solid"/>
              <a:round/>
              <a:headEnd type="none" w="sm" len="sm"/>
              <a:tailEnd type="none" w="sm" len="sm"/>
            </a:ln>
          </p:spPr>
        </p:cxnSp>
        <p:sp>
          <p:nvSpPr>
            <p:cNvPr id="2649" name="Google Shape;2649;p330"/>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4</a:t>
              </a:r>
              <a:endParaRPr sz="1600" b="1" i="0" u="none" strike="noStrike" cap="none">
                <a:solidFill>
                  <a:srgbClr val="FFFFFF"/>
                </a:solidFill>
                <a:latin typeface="Inter"/>
                <a:ea typeface="Inter"/>
                <a:cs typeface="Inter"/>
                <a:sym typeface="Inter"/>
              </a:endParaRPr>
            </a:p>
          </p:txBody>
        </p:sp>
        <p:sp>
          <p:nvSpPr>
            <p:cNvPr id="2650" name="Google Shape;2650;p330"/>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651" name="Google Shape;2651;p330"/>
          <p:cNvGrpSpPr/>
          <p:nvPr/>
        </p:nvGrpSpPr>
        <p:grpSpPr>
          <a:xfrm>
            <a:off x="6473387" y="2041037"/>
            <a:ext cx="438800" cy="3217977"/>
            <a:chOff x="552450" y="1937552"/>
            <a:chExt cx="329100" cy="2413483"/>
          </a:xfrm>
        </p:grpSpPr>
        <p:cxnSp>
          <p:nvCxnSpPr>
            <p:cNvPr id="2652" name="Google Shape;2652;p330"/>
            <p:cNvCxnSpPr/>
            <p:nvPr/>
          </p:nvCxnSpPr>
          <p:spPr>
            <a:xfrm rot="10800000">
              <a:off x="717000" y="2233646"/>
              <a:ext cx="0" cy="2059500"/>
            </a:xfrm>
            <a:prstGeom prst="straightConnector1">
              <a:avLst/>
            </a:prstGeom>
            <a:noFill/>
            <a:ln w="38100" cap="flat" cmpd="sng">
              <a:solidFill>
                <a:schemeClr val="accent5"/>
              </a:solidFill>
              <a:prstDash val="solid"/>
              <a:round/>
              <a:headEnd type="none" w="sm" len="sm"/>
              <a:tailEnd type="none" w="sm" len="sm"/>
            </a:ln>
          </p:spPr>
        </p:cxnSp>
        <p:sp>
          <p:nvSpPr>
            <p:cNvPr id="2653" name="Google Shape;2653;p330"/>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sp>
          <p:nvSpPr>
            <p:cNvPr id="2654" name="Google Shape;2654;p330"/>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2655" name="Google Shape;2655;p330"/>
          <p:cNvSpPr txBox="1">
            <a:spLocks noGrp="1"/>
          </p:cNvSpPr>
          <p:nvPr>
            <p:ph type="subTitle" idx="1"/>
          </p:nvPr>
        </p:nvSpPr>
        <p:spPr>
          <a:xfrm>
            <a:off x="1372633"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656" name="Google Shape;2656;p330"/>
          <p:cNvSpPr txBox="1">
            <a:spLocks noGrp="1"/>
          </p:cNvSpPr>
          <p:nvPr>
            <p:ph type="subTitle" idx="2"/>
          </p:nvPr>
        </p:nvSpPr>
        <p:spPr>
          <a:xfrm>
            <a:off x="1372633"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657" name="Google Shape;2657;p330"/>
          <p:cNvSpPr txBox="1">
            <a:spLocks noGrp="1"/>
          </p:cNvSpPr>
          <p:nvPr>
            <p:ph type="subTitle" idx="3"/>
          </p:nvPr>
        </p:nvSpPr>
        <p:spPr>
          <a:xfrm>
            <a:off x="4476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658" name="Google Shape;2658;p330"/>
          <p:cNvSpPr txBox="1">
            <a:spLocks noGrp="1"/>
          </p:cNvSpPr>
          <p:nvPr>
            <p:ph type="subTitle" idx="4"/>
          </p:nvPr>
        </p:nvSpPr>
        <p:spPr>
          <a:xfrm>
            <a:off x="33087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659" name="Google Shape;2659;p330"/>
          <p:cNvSpPr txBox="1">
            <a:spLocks noGrp="1"/>
          </p:cNvSpPr>
          <p:nvPr>
            <p:ph type="subTitle" idx="5"/>
          </p:nvPr>
        </p:nvSpPr>
        <p:spPr>
          <a:xfrm>
            <a:off x="61697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660" name="Google Shape;2660;p330"/>
          <p:cNvSpPr txBox="1">
            <a:spLocks noGrp="1"/>
          </p:cNvSpPr>
          <p:nvPr>
            <p:ph type="subTitle" idx="6"/>
          </p:nvPr>
        </p:nvSpPr>
        <p:spPr>
          <a:xfrm>
            <a:off x="90308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661" name="Google Shape;2661;p330"/>
          <p:cNvSpPr txBox="1">
            <a:spLocks noGrp="1"/>
          </p:cNvSpPr>
          <p:nvPr>
            <p:ph type="subTitle" idx="7"/>
          </p:nvPr>
        </p:nvSpPr>
        <p:spPr>
          <a:xfrm>
            <a:off x="7095167"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662" name="Google Shape;2662;p330"/>
          <p:cNvSpPr txBox="1">
            <a:spLocks noGrp="1"/>
          </p:cNvSpPr>
          <p:nvPr>
            <p:ph type="subTitle" idx="8"/>
          </p:nvPr>
        </p:nvSpPr>
        <p:spPr>
          <a:xfrm>
            <a:off x="7095167"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663" name="Google Shape;2663;p330"/>
          <p:cNvSpPr txBox="1">
            <a:spLocks noGrp="1"/>
          </p:cNvSpPr>
          <p:nvPr>
            <p:ph type="subTitle" idx="9"/>
          </p:nvPr>
        </p:nvSpPr>
        <p:spPr>
          <a:xfrm>
            <a:off x="4241433"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664" name="Google Shape;2664;p330"/>
          <p:cNvSpPr txBox="1">
            <a:spLocks noGrp="1"/>
          </p:cNvSpPr>
          <p:nvPr>
            <p:ph type="subTitle" idx="13"/>
          </p:nvPr>
        </p:nvSpPr>
        <p:spPr>
          <a:xfrm>
            <a:off x="4241433"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665" name="Google Shape;2665;p330"/>
          <p:cNvSpPr txBox="1">
            <a:spLocks noGrp="1"/>
          </p:cNvSpPr>
          <p:nvPr>
            <p:ph type="subTitle" idx="14"/>
          </p:nvPr>
        </p:nvSpPr>
        <p:spPr>
          <a:xfrm>
            <a:off x="9952917"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666" name="Google Shape;2666;p330"/>
          <p:cNvSpPr txBox="1">
            <a:spLocks noGrp="1"/>
          </p:cNvSpPr>
          <p:nvPr>
            <p:ph type="subTitle" idx="15"/>
          </p:nvPr>
        </p:nvSpPr>
        <p:spPr>
          <a:xfrm>
            <a:off x="9952917"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2667" name="Google Shape;2667;p330"/>
          <p:cNvGrpSpPr/>
          <p:nvPr/>
        </p:nvGrpSpPr>
        <p:grpSpPr>
          <a:xfrm>
            <a:off x="751253" y="2041037"/>
            <a:ext cx="438800" cy="3217977"/>
            <a:chOff x="552450" y="1937552"/>
            <a:chExt cx="329100" cy="2413483"/>
          </a:xfrm>
        </p:grpSpPr>
        <p:cxnSp>
          <p:nvCxnSpPr>
            <p:cNvPr id="2668" name="Google Shape;2668;p330"/>
            <p:cNvCxnSpPr/>
            <p:nvPr/>
          </p:nvCxnSpPr>
          <p:spPr>
            <a:xfrm rot="10800000">
              <a:off x="717000" y="2233646"/>
              <a:ext cx="0" cy="2059500"/>
            </a:xfrm>
            <a:prstGeom prst="straightConnector1">
              <a:avLst/>
            </a:prstGeom>
            <a:noFill/>
            <a:ln w="38100" cap="flat" cmpd="sng">
              <a:solidFill>
                <a:schemeClr val="accent1"/>
              </a:solidFill>
              <a:prstDash val="solid"/>
              <a:round/>
              <a:headEnd type="none" w="sm" len="sm"/>
              <a:tailEnd type="none" w="sm" len="sm"/>
            </a:ln>
          </p:spPr>
        </p:cxnSp>
        <p:sp>
          <p:nvSpPr>
            <p:cNvPr id="2669" name="Google Shape;2669;p330"/>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1</a:t>
              </a:r>
              <a:endParaRPr sz="1600" b="0" i="0" u="none" strike="noStrike" cap="none">
                <a:solidFill>
                  <a:schemeClr val="dk1"/>
                </a:solidFill>
                <a:latin typeface="Inter SemiBold"/>
                <a:ea typeface="Inter SemiBold"/>
                <a:cs typeface="Inter SemiBold"/>
                <a:sym typeface="Inter SemiBold"/>
              </a:endParaRPr>
            </a:p>
          </p:txBody>
        </p:sp>
        <p:sp>
          <p:nvSpPr>
            <p:cNvPr id="2670" name="Google Shape;2670;p330"/>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73525457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11. Content Slide | Timeline Steps (4)">
  <p:cSld name="11. Content Slide | Timeline Steps (4)">
    <p:bg>
      <p:bgPr>
        <a:solidFill>
          <a:schemeClr val="lt1"/>
        </a:solidFill>
        <a:effectLst/>
      </p:bgPr>
    </p:bg>
    <p:spTree>
      <p:nvGrpSpPr>
        <p:cNvPr id="1" name="Shape 2671"/>
        <p:cNvGrpSpPr/>
        <p:nvPr/>
      </p:nvGrpSpPr>
      <p:grpSpPr>
        <a:xfrm>
          <a:off x="0" y="0"/>
          <a:ext cx="0" cy="0"/>
          <a:chOff x="0" y="0"/>
          <a:chExt cx="0" cy="0"/>
        </a:xfrm>
      </p:grpSpPr>
      <p:cxnSp>
        <p:nvCxnSpPr>
          <p:cNvPr id="2672" name="Google Shape;2672;p331"/>
          <p:cNvCxnSpPr/>
          <p:nvPr/>
        </p:nvCxnSpPr>
        <p:spPr>
          <a:xfrm>
            <a:off x="0" y="3671367"/>
            <a:ext cx="12185200" cy="0"/>
          </a:xfrm>
          <a:prstGeom prst="straightConnector1">
            <a:avLst/>
          </a:prstGeom>
          <a:noFill/>
          <a:ln w="9525" cap="flat" cmpd="sng">
            <a:solidFill>
              <a:srgbClr val="09173A"/>
            </a:solidFill>
            <a:prstDash val="solid"/>
            <a:round/>
            <a:headEnd type="none" w="sm" len="sm"/>
            <a:tailEnd type="none" w="sm" len="sm"/>
          </a:ln>
        </p:spPr>
      </p:cxnSp>
      <p:grpSp>
        <p:nvGrpSpPr>
          <p:cNvPr id="2673" name="Google Shape;2673;p331"/>
          <p:cNvGrpSpPr/>
          <p:nvPr/>
        </p:nvGrpSpPr>
        <p:grpSpPr>
          <a:xfrm>
            <a:off x="726844" y="1941250"/>
            <a:ext cx="438800" cy="1799363"/>
            <a:chOff x="2479913" y="2998538"/>
            <a:chExt cx="329100" cy="1349522"/>
          </a:xfrm>
        </p:grpSpPr>
        <p:cxnSp>
          <p:nvCxnSpPr>
            <p:cNvPr id="2674" name="Google Shape;2674;p331"/>
            <p:cNvCxnSpPr/>
            <p:nvPr/>
          </p:nvCxnSpPr>
          <p:spPr>
            <a:xfrm rot="10800000">
              <a:off x="2644475" y="3256950"/>
              <a:ext cx="0" cy="1036200"/>
            </a:xfrm>
            <a:prstGeom prst="straightConnector1">
              <a:avLst/>
            </a:prstGeom>
            <a:noFill/>
            <a:ln w="38100" cap="flat" cmpd="sng">
              <a:solidFill>
                <a:schemeClr val="accent3"/>
              </a:solidFill>
              <a:prstDash val="solid"/>
              <a:round/>
              <a:headEnd type="none" w="sm" len="sm"/>
              <a:tailEnd type="none" w="sm" len="sm"/>
            </a:ln>
          </p:spPr>
        </p:cxnSp>
        <p:sp>
          <p:nvSpPr>
            <p:cNvPr id="2675" name="Google Shape;2675;p331"/>
            <p:cNvSpPr/>
            <p:nvPr/>
          </p:nvSpPr>
          <p:spPr>
            <a:xfrm>
              <a:off x="2479913" y="2998538"/>
              <a:ext cx="329100" cy="3291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1</a:t>
              </a:r>
              <a:endParaRPr sz="1600" b="1" i="0" u="none" strike="noStrike" cap="none">
                <a:solidFill>
                  <a:schemeClr val="dk1"/>
                </a:solidFill>
                <a:latin typeface="Inter"/>
                <a:ea typeface="Inter"/>
                <a:cs typeface="Inter"/>
                <a:sym typeface="Inter"/>
              </a:endParaRPr>
            </a:p>
          </p:txBody>
        </p:sp>
        <p:sp>
          <p:nvSpPr>
            <p:cNvPr id="2676" name="Google Shape;2676;p331"/>
            <p:cNvSpPr/>
            <p:nvPr/>
          </p:nvSpPr>
          <p:spPr>
            <a:xfrm>
              <a:off x="2589800" y="4238260"/>
              <a:ext cx="109800" cy="1098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2677" name="Google Shape;2677;p33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678" name="Google Shape;2678;p33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679" name="Google Shape;2679;p331"/>
          <p:cNvSpPr txBox="1">
            <a:spLocks noGrp="1"/>
          </p:cNvSpPr>
          <p:nvPr>
            <p:ph type="subTitle" idx="1"/>
          </p:nvPr>
        </p:nvSpPr>
        <p:spPr>
          <a:xfrm>
            <a:off x="13144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highlight>
                  <a:schemeClr val="accent3"/>
                </a:highlight>
              </a:defRPr>
            </a:lvl1pPr>
            <a:lvl2pPr lvl="1" algn="l">
              <a:lnSpc>
                <a:spcPct val="100000"/>
              </a:lnSpc>
              <a:spcBef>
                <a:spcPts val="1333"/>
              </a:spcBef>
              <a:spcAft>
                <a:spcPts val="0"/>
              </a:spcAft>
              <a:buSzPts val="1400"/>
              <a:buNone/>
              <a:defRPr>
                <a:highlight>
                  <a:schemeClr val="accent3"/>
                </a:highlight>
              </a:defRPr>
            </a:lvl2pPr>
            <a:lvl3pPr lvl="2" algn="l">
              <a:lnSpc>
                <a:spcPct val="100000"/>
              </a:lnSpc>
              <a:spcBef>
                <a:spcPts val="1333"/>
              </a:spcBef>
              <a:spcAft>
                <a:spcPts val="0"/>
              </a:spcAft>
              <a:buSzPts val="1400"/>
              <a:buNone/>
              <a:defRPr sz="1867">
                <a:highlight>
                  <a:schemeClr val="accent3"/>
                </a:highlight>
              </a:defRPr>
            </a:lvl3pPr>
            <a:lvl4pPr lvl="3" algn="l">
              <a:lnSpc>
                <a:spcPct val="100000"/>
              </a:lnSpc>
              <a:spcBef>
                <a:spcPts val="1333"/>
              </a:spcBef>
              <a:spcAft>
                <a:spcPts val="0"/>
              </a:spcAft>
              <a:buSzPts val="1400"/>
              <a:buNone/>
              <a:defRPr sz="1867">
                <a:highlight>
                  <a:schemeClr val="accent3"/>
                </a:highlight>
              </a:defRPr>
            </a:lvl4pPr>
            <a:lvl5pPr lvl="4" algn="l">
              <a:lnSpc>
                <a:spcPct val="100000"/>
              </a:lnSpc>
              <a:spcBef>
                <a:spcPts val="1333"/>
              </a:spcBef>
              <a:spcAft>
                <a:spcPts val="0"/>
              </a:spcAft>
              <a:buSzPts val="1400"/>
              <a:buNone/>
              <a:defRPr sz="1867">
                <a:highlight>
                  <a:schemeClr val="accent3"/>
                </a:highlight>
              </a:defRPr>
            </a:lvl5pPr>
            <a:lvl6pPr lvl="5" algn="l">
              <a:lnSpc>
                <a:spcPct val="100000"/>
              </a:lnSpc>
              <a:spcBef>
                <a:spcPts val="1333"/>
              </a:spcBef>
              <a:spcAft>
                <a:spcPts val="0"/>
              </a:spcAft>
              <a:buSzPts val="1400"/>
              <a:buNone/>
              <a:defRPr sz="1867">
                <a:highlight>
                  <a:schemeClr val="accent3"/>
                </a:highlight>
              </a:defRPr>
            </a:lvl6pPr>
            <a:lvl7pPr lvl="6" algn="l">
              <a:lnSpc>
                <a:spcPct val="100000"/>
              </a:lnSpc>
              <a:spcBef>
                <a:spcPts val="1333"/>
              </a:spcBef>
              <a:spcAft>
                <a:spcPts val="0"/>
              </a:spcAft>
              <a:buSzPts val="1400"/>
              <a:buNone/>
              <a:defRPr sz="1867">
                <a:highlight>
                  <a:schemeClr val="accent3"/>
                </a:highlight>
              </a:defRPr>
            </a:lvl7pPr>
            <a:lvl8pPr lvl="7" algn="l">
              <a:lnSpc>
                <a:spcPct val="100000"/>
              </a:lnSpc>
              <a:spcBef>
                <a:spcPts val="1333"/>
              </a:spcBef>
              <a:spcAft>
                <a:spcPts val="0"/>
              </a:spcAft>
              <a:buSzPts val="1400"/>
              <a:buNone/>
              <a:defRPr sz="1867">
                <a:highlight>
                  <a:schemeClr val="accent3"/>
                </a:highlight>
              </a:defRPr>
            </a:lvl8pPr>
            <a:lvl9pPr lvl="8" algn="l">
              <a:lnSpc>
                <a:spcPct val="100000"/>
              </a:lnSpc>
              <a:spcBef>
                <a:spcPts val="1333"/>
              </a:spcBef>
              <a:spcAft>
                <a:spcPts val="1333"/>
              </a:spcAft>
              <a:buSzPts val="1400"/>
              <a:buNone/>
              <a:defRPr sz="1867">
                <a:highlight>
                  <a:schemeClr val="accent3"/>
                </a:highlight>
              </a:defRPr>
            </a:lvl9pPr>
          </a:lstStyle>
          <a:p>
            <a:endParaRPr/>
          </a:p>
        </p:txBody>
      </p:sp>
      <p:sp>
        <p:nvSpPr>
          <p:cNvPr id="2680" name="Google Shape;2680;p331"/>
          <p:cNvSpPr txBox="1">
            <a:spLocks noGrp="1"/>
          </p:cNvSpPr>
          <p:nvPr>
            <p:ph type="subTitle" idx="2"/>
          </p:nvPr>
        </p:nvSpPr>
        <p:spPr>
          <a:xfrm>
            <a:off x="13144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highlight>
                  <a:schemeClr val="accent3"/>
                </a:highlight>
                <a:latin typeface="Inter"/>
                <a:ea typeface="Inter"/>
                <a:cs typeface="Inter"/>
                <a:sym typeface="Inter"/>
              </a:defRPr>
            </a:lvl1pPr>
            <a:lvl2pPr lvl="1" algn="l">
              <a:lnSpc>
                <a:spcPct val="100000"/>
              </a:lnSpc>
              <a:spcBef>
                <a:spcPts val="1333"/>
              </a:spcBef>
              <a:spcAft>
                <a:spcPts val="0"/>
              </a:spcAft>
              <a:buSzPts val="1000"/>
              <a:buNone/>
              <a:defRPr sz="1333">
                <a:highlight>
                  <a:schemeClr val="accent3"/>
                </a:highlight>
              </a:defRPr>
            </a:lvl2pPr>
            <a:lvl3pPr lvl="2" algn="l">
              <a:lnSpc>
                <a:spcPct val="100000"/>
              </a:lnSpc>
              <a:spcBef>
                <a:spcPts val="1333"/>
              </a:spcBef>
              <a:spcAft>
                <a:spcPts val="0"/>
              </a:spcAft>
              <a:buSzPts val="1000"/>
              <a:buNone/>
              <a:defRPr>
                <a:highlight>
                  <a:schemeClr val="accent3"/>
                </a:highlight>
              </a:defRPr>
            </a:lvl3pPr>
            <a:lvl4pPr lvl="3" algn="l">
              <a:lnSpc>
                <a:spcPct val="100000"/>
              </a:lnSpc>
              <a:spcBef>
                <a:spcPts val="1333"/>
              </a:spcBef>
              <a:spcAft>
                <a:spcPts val="0"/>
              </a:spcAft>
              <a:buSzPts val="1000"/>
              <a:buNone/>
              <a:defRPr sz="1333">
                <a:highlight>
                  <a:schemeClr val="accent3"/>
                </a:highlight>
              </a:defRPr>
            </a:lvl4pPr>
            <a:lvl5pPr lvl="4" algn="l">
              <a:lnSpc>
                <a:spcPct val="100000"/>
              </a:lnSpc>
              <a:spcBef>
                <a:spcPts val="1333"/>
              </a:spcBef>
              <a:spcAft>
                <a:spcPts val="0"/>
              </a:spcAft>
              <a:buSzPts val="1000"/>
              <a:buNone/>
              <a:defRPr sz="1333">
                <a:highlight>
                  <a:schemeClr val="accent3"/>
                </a:highlight>
              </a:defRPr>
            </a:lvl5pPr>
            <a:lvl6pPr lvl="5" algn="l">
              <a:lnSpc>
                <a:spcPct val="100000"/>
              </a:lnSpc>
              <a:spcBef>
                <a:spcPts val="1333"/>
              </a:spcBef>
              <a:spcAft>
                <a:spcPts val="0"/>
              </a:spcAft>
              <a:buSzPts val="1000"/>
              <a:buNone/>
              <a:defRPr sz="1333">
                <a:highlight>
                  <a:schemeClr val="accent3"/>
                </a:highlight>
              </a:defRPr>
            </a:lvl6pPr>
            <a:lvl7pPr lvl="6" algn="l">
              <a:lnSpc>
                <a:spcPct val="100000"/>
              </a:lnSpc>
              <a:spcBef>
                <a:spcPts val="1333"/>
              </a:spcBef>
              <a:spcAft>
                <a:spcPts val="0"/>
              </a:spcAft>
              <a:buSzPts val="1000"/>
              <a:buNone/>
              <a:defRPr sz="1333">
                <a:highlight>
                  <a:schemeClr val="accent3"/>
                </a:highlight>
              </a:defRPr>
            </a:lvl7pPr>
            <a:lvl8pPr lvl="7" algn="l">
              <a:lnSpc>
                <a:spcPct val="100000"/>
              </a:lnSpc>
              <a:spcBef>
                <a:spcPts val="1333"/>
              </a:spcBef>
              <a:spcAft>
                <a:spcPts val="0"/>
              </a:spcAft>
              <a:buSzPts val="1000"/>
              <a:buNone/>
              <a:defRPr sz="1333">
                <a:highlight>
                  <a:schemeClr val="accent3"/>
                </a:highlight>
              </a:defRPr>
            </a:lvl8pPr>
            <a:lvl9pPr lvl="8" algn="l">
              <a:lnSpc>
                <a:spcPct val="100000"/>
              </a:lnSpc>
              <a:spcBef>
                <a:spcPts val="1333"/>
              </a:spcBef>
              <a:spcAft>
                <a:spcPts val="1333"/>
              </a:spcAft>
              <a:buSzPts val="1000"/>
              <a:buNone/>
              <a:defRPr sz="1333">
                <a:highlight>
                  <a:schemeClr val="accent3"/>
                </a:highlight>
              </a:defRPr>
            </a:lvl9pPr>
          </a:lstStyle>
          <a:p>
            <a:endParaRPr/>
          </a:p>
        </p:txBody>
      </p:sp>
      <p:sp>
        <p:nvSpPr>
          <p:cNvPr id="2681" name="Google Shape;2681;p331"/>
          <p:cNvSpPr txBox="1">
            <a:spLocks noGrp="1"/>
          </p:cNvSpPr>
          <p:nvPr>
            <p:ph type="subTitle" idx="3"/>
          </p:nvPr>
        </p:nvSpPr>
        <p:spPr>
          <a:xfrm>
            <a:off x="67342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682" name="Google Shape;2682;p331"/>
          <p:cNvSpPr txBox="1">
            <a:spLocks noGrp="1"/>
          </p:cNvSpPr>
          <p:nvPr>
            <p:ph type="subTitle" idx="4"/>
          </p:nvPr>
        </p:nvSpPr>
        <p:spPr>
          <a:xfrm>
            <a:off x="67342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683" name="Google Shape;2683;p331"/>
          <p:cNvSpPr txBox="1">
            <a:spLocks noGrp="1"/>
          </p:cNvSpPr>
          <p:nvPr>
            <p:ph type="subTitle" idx="5"/>
          </p:nvPr>
        </p:nvSpPr>
        <p:spPr>
          <a:xfrm>
            <a:off x="400856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684" name="Google Shape;2684;p331"/>
          <p:cNvSpPr txBox="1">
            <a:spLocks noGrp="1"/>
          </p:cNvSpPr>
          <p:nvPr>
            <p:ph type="subTitle" idx="6"/>
          </p:nvPr>
        </p:nvSpPr>
        <p:spPr>
          <a:xfrm>
            <a:off x="4008567"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685" name="Google Shape;2685;p331"/>
          <p:cNvSpPr txBox="1">
            <a:spLocks noGrp="1"/>
          </p:cNvSpPr>
          <p:nvPr>
            <p:ph type="subTitle" idx="7"/>
          </p:nvPr>
        </p:nvSpPr>
        <p:spPr>
          <a:xfrm>
            <a:off x="9452184"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686" name="Google Shape;2686;p331"/>
          <p:cNvSpPr txBox="1">
            <a:spLocks noGrp="1"/>
          </p:cNvSpPr>
          <p:nvPr>
            <p:ph type="subTitle" idx="8"/>
          </p:nvPr>
        </p:nvSpPr>
        <p:spPr>
          <a:xfrm>
            <a:off x="9452196"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2687" name="Google Shape;2687;p331"/>
          <p:cNvGrpSpPr/>
          <p:nvPr/>
        </p:nvGrpSpPr>
        <p:grpSpPr>
          <a:xfrm>
            <a:off x="3446644" y="3594214"/>
            <a:ext cx="438800" cy="1729937"/>
            <a:chOff x="2479913" y="4238260"/>
            <a:chExt cx="329100" cy="1297453"/>
          </a:xfrm>
        </p:grpSpPr>
        <p:cxnSp>
          <p:nvCxnSpPr>
            <p:cNvPr id="2688" name="Google Shape;2688;p331"/>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2689" name="Google Shape;2689;p331"/>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2690" name="Google Shape;2690;p331"/>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691" name="Google Shape;2691;p331"/>
          <p:cNvGrpSpPr/>
          <p:nvPr/>
        </p:nvGrpSpPr>
        <p:grpSpPr>
          <a:xfrm>
            <a:off x="6166444" y="1941250"/>
            <a:ext cx="438800" cy="1799363"/>
            <a:chOff x="2479913" y="2998538"/>
            <a:chExt cx="329100" cy="1349522"/>
          </a:xfrm>
        </p:grpSpPr>
        <p:cxnSp>
          <p:nvCxnSpPr>
            <p:cNvPr id="2692" name="Google Shape;2692;p331"/>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2693" name="Google Shape;2693;p331"/>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3</a:t>
              </a:r>
              <a:endParaRPr sz="1600" b="1" i="0" u="none" strike="noStrike" cap="none">
                <a:solidFill>
                  <a:schemeClr val="dk1"/>
                </a:solidFill>
                <a:latin typeface="Inter"/>
                <a:ea typeface="Inter"/>
                <a:cs typeface="Inter"/>
                <a:sym typeface="Inter"/>
              </a:endParaRPr>
            </a:p>
          </p:txBody>
        </p:sp>
        <p:sp>
          <p:nvSpPr>
            <p:cNvPr id="2694" name="Google Shape;2694;p331"/>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695" name="Google Shape;2695;p331"/>
          <p:cNvGrpSpPr/>
          <p:nvPr/>
        </p:nvGrpSpPr>
        <p:grpSpPr>
          <a:xfrm>
            <a:off x="8886244" y="3594214"/>
            <a:ext cx="438800" cy="1729937"/>
            <a:chOff x="2479913" y="4238260"/>
            <a:chExt cx="329100" cy="1297453"/>
          </a:xfrm>
        </p:grpSpPr>
        <p:cxnSp>
          <p:nvCxnSpPr>
            <p:cNvPr id="2696" name="Google Shape;2696;p331"/>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2697" name="Google Shape;2697;p331"/>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4</a:t>
              </a:r>
              <a:endParaRPr sz="1600" b="1" i="0" u="none" strike="noStrike" cap="none">
                <a:solidFill>
                  <a:schemeClr val="dk1"/>
                </a:solidFill>
                <a:latin typeface="Inter"/>
                <a:ea typeface="Inter"/>
                <a:cs typeface="Inter"/>
                <a:sym typeface="Inter"/>
              </a:endParaRPr>
            </a:p>
          </p:txBody>
        </p:sp>
        <p:sp>
          <p:nvSpPr>
            <p:cNvPr id="2698" name="Google Shape;2698;p331"/>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2399778136"/>
      </p:ext>
    </p:extLst>
  </p:cSld>
  <p:clrMapOvr>
    <a:masterClrMapping/>
  </p:clrMapOvr>
  <p:extLst>
    <p:ext uri="{DCECCB84-F9BA-43D5-87BE-67443E8EF086}">
      <p15:sldGuideLst xmlns:p15="http://schemas.microsoft.com/office/powerpoint/2012/main">
        <p15:guide id="1" orient="horz" pos="2310">
          <p15:clr>
            <a:srgbClr val="FA7B17"/>
          </p15:clr>
        </p15:guide>
      </p15:sldGuideLst>
    </p:ext>
  </p:extLst>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11. Content Slide | Timeline Steps (6)">
  <p:cSld name="11. Content Slide | Timeline Steps (6)">
    <p:bg>
      <p:bgPr>
        <a:solidFill>
          <a:schemeClr val="lt1"/>
        </a:solidFill>
        <a:effectLst/>
      </p:bgPr>
    </p:bg>
    <p:spTree>
      <p:nvGrpSpPr>
        <p:cNvPr id="1" name="Shape 2699"/>
        <p:cNvGrpSpPr/>
        <p:nvPr/>
      </p:nvGrpSpPr>
      <p:grpSpPr>
        <a:xfrm>
          <a:off x="0" y="0"/>
          <a:ext cx="0" cy="0"/>
          <a:chOff x="0" y="0"/>
          <a:chExt cx="0" cy="0"/>
        </a:xfrm>
      </p:grpSpPr>
      <p:cxnSp>
        <p:nvCxnSpPr>
          <p:cNvPr id="2700" name="Google Shape;2700;p332"/>
          <p:cNvCxnSpPr/>
          <p:nvPr/>
        </p:nvCxnSpPr>
        <p:spPr>
          <a:xfrm>
            <a:off x="0" y="3671367"/>
            <a:ext cx="12185200" cy="0"/>
          </a:xfrm>
          <a:prstGeom prst="straightConnector1">
            <a:avLst/>
          </a:prstGeom>
          <a:noFill/>
          <a:ln w="9525" cap="flat" cmpd="sng">
            <a:solidFill>
              <a:srgbClr val="09173A"/>
            </a:solidFill>
            <a:prstDash val="solid"/>
            <a:round/>
            <a:headEnd type="none" w="sm" len="sm"/>
            <a:tailEnd type="none" w="sm" len="sm"/>
          </a:ln>
        </p:spPr>
      </p:cxnSp>
      <p:grpSp>
        <p:nvGrpSpPr>
          <p:cNvPr id="2701" name="Google Shape;2701;p332"/>
          <p:cNvGrpSpPr/>
          <p:nvPr/>
        </p:nvGrpSpPr>
        <p:grpSpPr>
          <a:xfrm>
            <a:off x="726844" y="1941250"/>
            <a:ext cx="438800" cy="1799363"/>
            <a:chOff x="2479913" y="2998538"/>
            <a:chExt cx="329100" cy="1349522"/>
          </a:xfrm>
        </p:grpSpPr>
        <p:cxnSp>
          <p:nvCxnSpPr>
            <p:cNvPr id="2702" name="Google Shape;2702;p332"/>
            <p:cNvCxnSpPr/>
            <p:nvPr/>
          </p:nvCxnSpPr>
          <p:spPr>
            <a:xfrm rot="10800000">
              <a:off x="2644475" y="3256950"/>
              <a:ext cx="0" cy="1036200"/>
            </a:xfrm>
            <a:prstGeom prst="straightConnector1">
              <a:avLst/>
            </a:prstGeom>
            <a:noFill/>
            <a:ln w="38100" cap="flat" cmpd="sng">
              <a:solidFill>
                <a:schemeClr val="accent3"/>
              </a:solidFill>
              <a:prstDash val="solid"/>
              <a:round/>
              <a:headEnd type="none" w="sm" len="sm"/>
              <a:tailEnd type="none" w="sm" len="sm"/>
            </a:ln>
          </p:spPr>
        </p:cxnSp>
        <p:sp>
          <p:nvSpPr>
            <p:cNvPr id="2703" name="Google Shape;2703;p332"/>
            <p:cNvSpPr/>
            <p:nvPr/>
          </p:nvSpPr>
          <p:spPr>
            <a:xfrm>
              <a:off x="2479913" y="2998538"/>
              <a:ext cx="329100" cy="3291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1</a:t>
              </a:r>
              <a:endParaRPr sz="1600" b="1" i="0" u="none" strike="noStrike" cap="none">
                <a:solidFill>
                  <a:schemeClr val="dk1"/>
                </a:solidFill>
                <a:latin typeface="Inter"/>
                <a:ea typeface="Inter"/>
                <a:cs typeface="Inter"/>
                <a:sym typeface="Inter"/>
              </a:endParaRPr>
            </a:p>
          </p:txBody>
        </p:sp>
        <p:sp>
          <p:nvSpPr>
            <p:cNvPr id="2704" name="Google Shape;2704;p332"/>
            <p:cNvSpPr/>
            <p:nvPr/>
          </p:nvSpPr>
          <p:spPr>
            <a:xfrm>
              <a:off x="2589800" y="4238260"/>
              <a:ext cx="109800" cy="1098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2705" name="Google Shape;2705;p33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706" name="Google Shape;2706;p33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707" name="Google Shape;2707;p332"/>
          <p:cNvSpPr txBox="1">
            <a:spLocks noGrp="1"/>
          </p:cNvSpPr>
          <p:nvPr>
            <p:ph type="subTitle" idx="1"/>
          </p:nvPr>
        </p:nvSpPr>
        <p:spPr>
          <a:xfrm>
            <a:off x="13144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highlight>
                  <a:schemeClr val="accent3"/>
                </a:highlight>
              </a:defRPr>
            </a:lvl1pPr>
            <a:lvl2pPr lvl="1" algn="l">
              <a:lnSpc>
                <a:spcPct val="100000"/>
              </a:lnSpc>
              <a:spcBef>
                <a:spcPts val="1333"/>
              </a:spcBef>
              <a:spcAft>
                <a:spcPts val="0"/>
              </a:spcAft>
              <a:buSzPts val="1400"/>
              <a:buNone/>
              <a:defRPr>
                <a:highlight>
                  <a:schemeClr val="accent3"/>
                </a:highlight>
              </a:defRPr>
            </a:lvl2pPr>
            <a:lvl3pPr lvl="2" algn="l">
              <a:lnSpc>
                <a:spcPct val="100000"/>
              </a:lnSpc>
              <a:spcBef>
                <a:spcPts val="1333"/>
              </a:spcBef>
              <a:spcAft>
                <a:spcPts val="0"/>
              </a:spcAft>
              <a:buSzPts val="1400"/>
              <a:buNone/>
              <a:defRPr sz="1867">
                <a:highlight>
                  <a:schemeClr val="accent3"/>
                </a:highlight>
              </a:defRPr>
            </a:lvl3pPr>
            <a:lvl4pPr lvl="3" algn="l">
              <a:lnSpc>
                <a:spcPct val="100000"/>
              </a:lnSpc>
              <a:spcBef>
                <a:spcPts val="1333"/>
              </a:spcBef>
              <a:spcAft>
                <a:spcPts val="0"/>
              </a:spcAft>
              <a:buSzPts val="1400"/>
              <a:buNone/>
              <a:defRPr sz="1867">
                <a:highlight>
                  <a:schemeClr val="accent3"/>
                </a:highlight>
              </a:defRPr>
            </a:lvl4pPr>
            <a:lvl5pPr lvl="4" algn="l">
              <a:lnSpc>
                <a:spcPct val="100000"/>
              </a:lnSpc>
              <a:spcBef>
                <a:spcPts val="1333"/>
              </a:spcBef>
              <a:spcAft>
                <a:spcPts val="0"/>
              </a:spcAft>
              <a:buSzPts val="1400"/>
              <a:buNone/>
              <a:defRPr sz="1867">
                <a:highlight>
                  <a:schemeClr val="accent3"/>
                </a:highlight>
              </a:defRPr>
            </a:lvl5pPr>
            <a:lvl6pPr lvl="5" algn="l">
              <a:lnSpc>
                <a:spcPct val="100000"/>
              </a:lnSpc>
              <a:spcBef>
                <a:spcPts val="1333"/>
              </a:spcBef>
              <a:spcAft>
                <a:spcPts val="0"/>
              </a:spcAft>
              <a:buSzPts val="1400"/>
              <a:buNone/>
              <a:defRPr sz="1867">
                <a:highlight>
                  <a:schemeClr val="accent3"/>
                </a:highlight>
              </a:defRPr>
            </a:lvl6pPr>
            <a:lvl7pPr lvl="6" algn="l">
              <a:lnSpc>
                <a:spcPct val="100000"/>
              </a:lnSpc>
              <a:spcBef>
                <a:spcPts val="1333"/>
              </a:spcBef>
              <a:spcAft>
                <a:spcPts val="0"/>
              </a:spcAft>
              <a:buSzPts val="1400"/>
              <a:buNone/>
              <a:defRPr sz="1867">
                <a:highlight>
                  <a:schemeClr val="accent3"/>
                </a:highlight>
              </a:defRPr>
            </a:lvl7pPr>
            <a:lvl8pPr lvl="7" algn="l">
              <a:lnSpc>
                <a:spcPct val="100000"/>
              </a:lnSpc>
              <a:spcBef>
                <a:spcPts val="1333"/>
              </a:spcBef>
              <a:spcAft>
                <a:spcPts val="0"/>
              </a:spcAft>
              <a:buSzPts val="1400"/>
              <a:buNone/>
              <a:defRPr sz="1867">
                <a:highlight>
                  <a:schemeClr val="accent3"/>
                </a:highlight>
              </a:defRPr>
            </a:lvl8pPr>
            <a:lvl9pPr lvl="8" algn="l">
              <a:lnSpc>
                <a:spcPct val="100000"/>
              </a:lnSpc>
              <a:spcBef>
                <a:spcPts val="1333"/>
              </a:spcBef>
              <a:spcAft>
                <a:spcPts val="1333"/>
              </a:spcAft>
              <a:buSzPts val="1400"/>
              <a:buNone/>
              <a:defRPr sz="1867">
                <a:highlight>
                  <a:schemeClr val="accent3"/>
                </a:highlight>
              </a:defRPr>
            </a:lvl9pPr>
          </a:lstStyle>
          <a:p>
            <a:endParaRPr/>
          </a:p>
        </p:txBody>
      </p:sp>
      <p:sp>
        <p:nvSpPr>
          <p:cNvPr id="2708" name="Google Shape;2708;p332"/>
          <p:cNvSpPr txBox="1">
            <a:spLocks noGrp="1"/>
          </p:cNvSpPr>
          <p:nvPr>
            <p:ph type="subTitle" idx="2"/>
          </p:nvPr>
        </p:nvSpPr>
        <p:spPr>
          <a:xfrm>
            <a:off x="13144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highlight>
                  <a:schemeClr val="accent3"/>
                </a:highlight>
                <a:latin typeface="Inter"/>
                <a:ea typeface="Inter"/>
                <a:cs typeface="Inter"/>
                <a:sym typeface="Inter"/>
              </a:defRPr>
            </a:lvl1pPr>
            <a:lvl2pPr lvl="1" algn="l">
              <a:lnSpc>
                <a:spcPct val="100000"/>
              </a:lnSpc>
              <a:spcBef>
                <a:spcPts val="1333"/>
              </a:spcBef>
              <a:spcAft>
                <a:spcPts val="0"/>
              </a:spcAft>
              <a:buSzPts val="1000"/>
              <a:buNone/>
              <a:defRPr sz="1333">
                <a:highlight>
                  <a:schemeClr val="accent3"/>
                </a:highlight>
              </a:defRPr>
            </a:lvl2pPr>
            <a:lvl3pPr lvl="2" algn="l">
              <a:lnSpc>
                <a:spcPct val="100000"/>
              </a:lnSpc>
              <a:spcBef>
                <a:spcPts val="1333"/>
              </a:spcBef>
              <a:spcAft>
                <a:spcPts val="0"/>
              </a:spcAft>
              <a:buSzPts val="1000"/>
              <a:buNone/>
              <a:defRPr>
                <a:highlight>
                  <a:schemeClr val="accent3"/>
                </a:highlight>
              </a:defRPr>
            </a:lvl3pPr>
            <a:lvl4pPr lvl="3" algn="l">
              <a:lnSpc>
                <a:spcPct val="100000"/>
              </a:lnSpc>
              <a:spcBef>
                <a:spcPts val="1333"/>
              </a:spcBef>
              <a:spcAft>
                <a:spcPts val="0"/>
              </a:spcAft>
              <a:buSzPts val="1000"/>
              <a:buNone/>
              <a:defRPr sz="1333">
                <a:highlight>
                  <a:schemeClr val="accent3"/>
                </a:highlight>
              </a:defRPr>
            </a:lvl4pPr>
            <a:lvl5pPr lvl="4" algn="l">
              <a:lnSpc>
                <a:spcPct val="100000"/>
              </a:lnSpc>
              <a:spcBef>
                <a:spcPts val="1333"/>
              </a:spcBef>
              <a:spcAft>
                <a:spcPts val="0"/>
              </a:spcAft>
              <a:buSzPts val="1000"/>
              <a:buNone/>
              <a:defRPr sz="1333">
                <a:highlight>
                  <a:schemeClr val="accent3"/>
                </a:highlight>
              </a:defRPr>
            </a:lvl5pPr>
            <a:lvl6pPr lvl="5" algn="l">
              <a:lnSpc>
                <a:spcPct val="100000"/>
              </a:lnSpc>
              <a:spcBef>
                <a:spcPts val="1333"/>
              </a:spcBef>
              <a:spcAft>
                <a:spcPts val="0"/>
              </a:spcAft>
              <a:buSzPts val="1000"/>
              <a:buNone/>
              <a:defRPr sz="1333">
                <a:highlight>
                  <a:schemeClr val="accent3"/>
                </a:highlight>
              </a:defRPr>
            </a:lvl6pPr>
            <a:lvl7pPr lvl="6" algn="l">
              <a:lnSpc>
                <a:spcPct val="100000"/>
              </a:lnSpc>
              <a:spcBef>
                <a:spcPts val="1333"/>
              </a:spcBef>
              <a:spcAft>
                <a:spcPts val="0"/>
              </a:spcAft>
              <a:buSzPts val="1000"/>
              <a:buNone/>
              <a:defRPr sz="1333">
                <a:highlight>
                  <a:schemeClr val="accent3"/>
                </a:highlight>
              </a:defRPr>
            </a:lvl7pPr>
            <a:lvl8pPr lvl="7" algn="l">
              <a:lnSpc>
                <a:spcPct val="100000"/>
              </a:lnSpc>
              <a:spcBef>
                <a:spcPts val="1333"/>
              </a:spcBef>
              <a:spcAft>
                <a:spcPts val="0"/>
              </a:spcAft>
              <a:buSzPts val="1000"/>
              <a:buNone/>
              <a:defRPr sz="1333">
                <a:highlight>
                  <a:schemeClr val="accent3"/>
                </a:highlight>
              </a:defRPr>
            </a:lvl8pPr>
            <a:lvl9pPr lvl="8" algn="l">
              <a:lnSpc>
                <a:spcPct val="100000"/>
              </a:lnSpc>
              <a:spcBef>
                <a:spcPts val="1333"/>
              </a:spcBef>
              <a:spcAft>
                <a:spcPts val="1333"/>
              </a:spcAft>
              <a:buSzPts val="1000"/>
              <a:buNone/>
              <a:defRPr sz="1333">
                <a:highlight>
                  <a:schemeClr val="accent3"/>
                </a:highlight>
              </a:defRPr>
            </a:lvl9pPr>
          </a:lstStyle>
          <a:p>
            <a:endParaRPr/>
          </a:p>
        </p:txBody>
      </p:sp>
      <p:sp>
        <p:nvSpPr>
          <p:cNvPr id="2709" name="Google Shape;2709;p332"/>
          <p:cNvSpPr txBox="1">
            <a:spLocks noGrp="1"/>
          </p:cNvSpPr>
          <p:nvPr>
            <p:ph type="subTitle" idx="3"/>
          </p:nvPr>
        </p:nvSpPr>
        <p:spPr>
          <a:xfrm>
            <a:off x="4730533"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10" name="Google Shape;2710;p332"/>
          <p:cNvSpPr txBox="1">
            <a:spLocks noGrp="1"/>
          </p:cNvSpPr>
          <p:nvPr>
            <p:ph type="subTitle" idx="4"/>
          </p:nvPr>
        </p:nvSpPr>
        <p:spPr>
          <a:xfrm>
            <a:off x="4730533"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711" name="Google Shape;2711;p332"/>
          <p:cNvSpPr txBox="1">
            <a:spLocks noGrp="1"/>
          </p:cNvSpPr>
          <p:nvPr>
            <p:ph type="subTitle" idx="5"/>
          </p:nvPr>
        </p:nvSpPr>
        <p:spPr>
          <a:xfrm>
            <a:off x="301396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12" name="Google Shape;2712;p332"/>
          <p:cNvSpPr txBox="1">
            <a:spLocks noGrp="1"/>
          </p:cNvSpPr>
          <p:nvPr>
            <p:ph type="subTitle" idx="6"/>
          </p:nvPr>
        </p:nvSpPr>
        <p:spPr>
          <a:xfrm>
            <a:off x="3013967"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713" name="Google Shape;2713;p332"/>
          <p:cNvSpPr txBox="1">
            <a:spLocks noGrp="1"/>
          </p:cNvSpPr>
          <p:nvPr>
            <p:ph type="subTitle" idx="7"/>
          </p:nvPr>
        </p:nvSpPr>
        <p:spPr>
          <a:xfrm>
            <a:off x="6461484"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14" name="Google Shape;2714;p332"/>
          <p:cNvSpPr txBox="1">
            <a:spLocks noGrp="1"/>
          </p:cNvSpPr>
          <p:nvPr>
            <p:ph type="subTitle" idx="8"/>
          </p:nvPr>
        </p:nvSpPr>
        <p:spPr>
          <a:xfrm>
            <a:off x="6461496"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2715" name="Google Shape;2715;p332"/>
          <p:cNvGrpSpPr/>
          <p:nvPr/>
        </p:nvGrpSpPr>
        <p:grpSpPr>
          <a:xfrm>
            <a:off x="2443411" y="3594214"/>
            <a:ext cx="438800" cy="1729937"/>
            <a:chOff x="2479913" y="4238260"/>
            <a:chExt cx="329100" cy="1297453"/>
          </a:xfrm>
        </p:grpSpPr>
        <p:cxnSp>
          <p:nvCxnSpPr>
            <p:cNvPr id="2716" name="Google Shape;2716;p332"/>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2717" name="Google Shape;2717;p332"/>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2718" name="Google Shape;2718;p332"/>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719" name="Google Shape;2719;p332"/>
          <p:cNvGrpSpPr/>
          <p:nvPr/>
        </p:nvGrpSpPr>
        <p:grpSpPr>
          <a:xfrm>
            <a:off x="4159977" y="1941250"/>
            <a:ext cx="438800" cy="1799363"/>
            <a:chOff x="2479913" y="2998538"/>
            <a:chExt cx="329100" cy="1349522"/>
          </a:xfrm>
        </p:grpSpPr>
        <p:cxnSp>
          <p:nvCxnSpPr>
            <p:cNvPr id="2720" name="Google Shape;2720;p332"/>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2721" name="Google Shape;2721;p332"/>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3</a:t>
              </a:r>
              <a:endParaRPr sz="1600" b="1" i="0" u="none" strike="noStrike" cap="none">
                <a:solidFill>
                  <a:schemeClr val="dk1"/>
                </a:solidFill>
                <a:latin typeface="Inter"/>
                <a:ea typeface="Inter"/>
                <a:cs typeface="Inter"/>
                <a:sym typeface="Inter"/>
              </a:endParaRPr>
            </a:p>
          </p:txBody>
        </p:sp>
        <p:sp>
          <p:nvSpPr>
            <p:cNvPr id="2722" name="Google Shape;2722;p332"/>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723" name="Google Shape;2723;p332"/>
          <p:cNvGrpSpPr/>
          <p:nvPr/>
        </p:nvGrpSpPr>
        <p:grpSpPr>
          <a:xfrm>
            <a:off x="5876544" y="3594214"/>
            <a:ext cx="438800" cy="1729937"/>
            <a:chOff x="2479913" y="4238260"/>
            <a:chExt cx="329100" cy="1297453"/>
          </a:xfrm>
        </p:grpSpPr>
        <p:cxnSp>
          <p:nvCxnSpPr>
            <p:cNvPr id="2724" name="Google Shape;2724;p332"/>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2725" name="Google Shape;2725;p332"/>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4</a:t>
              </a:r>
              <a:endParaRPr sz="1600" b="1" i="0" u="none" strike="noStrike" cap="none">
                <a:solidFill>
                  <a:schemeClr val="dk1"/>
                </a:solidFill>
                <a:latin typeface="Inter"/>
                <a:ea typeface="Inter"/>
                <a:cs typeface="Inter"/>
                <a:sym typeface="Inter"/>
              </a:endParaRPr>
            </a:p>
          </p:txBody>
        </p:sp>
        <p:sp>
          <p:nvSpPr>
            <p:cNvPr id="2726" name="Google Shape;2726;p332"/>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2727" name="Google Shape;2727;p332"/>
          <p:cNvSpPr txBox="1">
            <a:spLocks noGrp="1"/>
          </p:cNvSpPr>
          <p:nvPr>
            <p:ph type="subTitle" idx="9"/>
          </p:nvPr>
        </p:nvSpPr>
        <p:spPr>
          <a:xfrm>
            <a:off x="8163667"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28" name="Google Shape;2728;p332"/>
          <p:cNvSpPr txBox="1">
            <a:spLocks noGrp="1"/>
          </p:cNvSpPr>
          <p:nvPr>
            <p:ph type="subTitle" idx="13"/>
          </p:nvPr>
        </p:nvSpPr>
        <p:spPr>
          <a:xfrm>
            <a:off x="8163667"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729" name="Google Shape;2729;p332"/>
          <p:cNvSpPr txBox="1">
            <a:spLocks noGrp="1"/>
          </p:cNvSpPr>
          <p:nvPr>
            <p:ph type="subTitle" idx="14"/>
          </p:nvPr>
        </p:nvSpPr>
        <p:spPr>
          <a:xfrm>
            <a:off x="987561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30" name="Google Shape;2730;p332"/>
          <p:cNvSpPr txBox="1">
            <a:spLocks noGrp="1"/>
          </p:cNvSpPr>
          <p:nvPr>
            <p:ph type="subTitle" idx="15"/>
          </p:nvPr>
        </p:nvSpPr>
        <p:spPr>
          <a:xfrm>
            <a:off x="9875629"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2731" name="Google Shape;2731;p332"/>
          <p:cNvGrpSpPr/>
          <p:nvPr/>
        </p:nvGrpSpPr>
        <p:grpSpPr>
          <a:xfrm>
            <a:off x="7593111" y="1941250"/>
            <a:ext cx="438800" cy="1799363"/>
            <a:chOff x="2479913" y="2998538"/>
            <a:chExt cx="329100" cy="1349522"/>
          </a:xfrm>
        </p:grpSpPr>
        <p:cxnSp>
          <p:nvCxnSpPr>
            <p:cNvPr id="2732" name="Google Shape;2732;p332"/>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2733" name="Google Shape;2733;p332"/>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5</a:t>
              </a:r>
              <a:endParaRPr sz="1600" b="1" i="0" u="none" strike="noStrike" cap="none">
                <a:solidFill>
                  <a:schemeClr val="dk1"/>
                </a:solidFill>
                <a:latin typeface="Inter"/>
                <a:ea typeface="Inter"/>
                <a:cs typeface="Inter"/>
                <a:sym typeface="Inter"/>
              </a:endParaRPr>
            </a:p>
          </p:txBody>
        </p:sp>
        <p:sp>
          <p:nvSpPr>
            <p:cNvPr id="2734" name="Google Shape;2734;p332"/>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735" name="Google Shape;2735;p332"/>
          <p:cNvGrpSpPr/>
          <p:nvPr/>
        </p:nvGrpSpPr>
        <p:grpSpPr>
          <a:xfrm>
            <a:off x="9309677" y="3594214"/>
            <a:ext cx="438800" cy="1729937"/>
            <a:chOff x="2479913" y="4238260"/>
            <a:chExt cx="329100" cy="1297453"/>
          </a:xfrm>
        </p:grpSpPr>
        <p:cxnSp>
          <p:nvCxnSpPr>
            <p:cNvPr id="2736" name="Google Shape;2736;p332"/>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2737" name="Google Shape;2737;p332"/>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6</a:t>
              </a:r>
              <a:endParaRPr sz="1600" b="1" i="0" u="none" strike="noStrike" cap="none">
                <a:solidFill>
                  <a:schemeClr val="dk1"/>
                </a:solidFill>
                <a:latin typeface="Inter"/>
                <a:ea typeface="Inter"/>
                <a:cs typeface="Inter"/>
                <a:sym typeface="Inter"/>
              </a:endParaRPr>
            </a:p>
          </p:txBody>
        </p:sp>
        <p:sp>
          <p:nvSpPr>
            <p:cNvPr id="2738" name="Google Shape;2738;p332"/>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1728358932"/>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11. Content Slide | Timeline Staggered (6)">
  <p:cSld name="11. Content Slide | Timeline Staggered (6)">
    <p:bg>
      <p:bgPr>
        <a:solidFill>
          <a:schemeClr val="lt1"/>
        </a:solidFill>
        <a:effectLst/>
      </p:bgPr>
    </p:bg>
    <p:spTree>
      <p:nvGrpSpPr>
        <p:cNvPr id="1" name="Shape 2739"/>
        <p:cNvGrpSpPr/>
        <p:nvPr/>
      </p:nvGrpSpPr>
      <p:grpSpPr>
        <a:xfrm>
          <a:off x="0" y="0"/>
          <a:ext cx="0" cy="0"/>
          <a:chOff x="0" y="0"/>
          <a:chExt cx="0" cy="0"/>
        </a:xfrm>
      </p:grpSpPr>
      <p:sp>
        <p:nvSpPr>
          <p:cNvPr id="2740" name="Google Shape;2740;p33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741" name="Google Shape;2741;p33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2742" name="Google Shape;2742;p333"/>
          <p:cNvCxnSpPr/>
          <p:nvPr/>
        </p:nvCxnSpPr>
        <p:spPr>
          <a:xfrm>
            <a:off x="0" y="5199467"/>
            <a:ext cx="12185200" cy="0"/>
          </a:xfrm>
          <a:prstGeom prst="straightConnector1">
            <a:avLst/>
          </a:prstGeom>
          <a:noFill/>
          <a:ln w="9525" cap="flat" cmpd="sng">
            <a:solidFill>
              <a:srgbClr val="250A46"/>
            </a:solidFill>
            <a:prstDash val="solid"/>
            <a:round/>
            <a:headEnd type="none" w="sm" len="sm"/>
            <a:tailEnd type="none" w="sm" len="sm"/>
          </a:ln>
        </p:spPr>
      </p:cxnSp>
      <p:grpSp>
        <p:nvGrpSpPr>
          <p:cNvPr id="2743" name="Google Shape;2743;p333"/>
          <p:cNvGrpSpPr/>
          <p:nvPr/>
        </p:nvGrpSpPr>
        <p:grpSpPr>
          <a:xfrm>
            <a:off x="2558433" y="3001001"/>
            <a:ext cx="438800" cy="2256029"/>
            <a:chOff x="2479913" y="2656038"/>
            <a:chExt cx="329100" cy="1692022"/>
          </a:xfrm>
        </p:grpSpPr>
        <p:cxnSp>
          <p:nvCxnSpPr>
            <p:cNvPr id="2744" name="Google Shape;2744;p333"/>
            <p:cNvCxnSpPr/>
            <p:nvPr/>
          </p:nvCxnSpPr>
          <p:spPr>
            <a:xfrm rot="10800000">
              <a:off x="2644475" y="2945250"/>
              <a:ext cx="0" cy="1347900"/>
            </a:xfrm>
            <a:prstGeom prst="straightConnector1">
              <a:avLst/>
            </a:prstGeom>
            <a:noFill/>
            <a:ln w="38100" cap="flat" cmpd="sng">
              <a:solidFill>
                <a:srgbClr val="7AF3FF"/>
              </a:solidFill>
              <a:prstDash val="solid"/>
              <a:round/>
              <a:headEnd type="none" w="sm" len="sm"/>
              <a:tailEnd type="none" w="sm" len="sm"/>
            </a:ln>
          </p:spPr>
        </p:cxnSp>
        <p:sp>
          <p:nvSpPr>
            <p:cNvPr id="2745" name="Google Shape;2745;p333"/>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2746" name="Google Shape;2746;p333"/>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747" name="Google Shape;2747;p333"/>
          <p:cNvGrpSpPr/>
          <p:nvPr/>
        </p:nvGrpSpPr>
        <p:grpSpPr>
          <a:xfrm>
            <a:off x="6172793" y="3001001"/>
            <a:ext cx="438800" cy="2256029"/>
            <a:chOff x="2479913" y="2656038"/>
            <a:chExt cx="329100" cy="1692022"/>
          </a:xfrm>
        </p:grpSpPr>
        <p:cxnSp>
          <p:nvCxnSpPr>
            <p:cNvPr id="2748" name="Google Shape;2748;p333"/>
            <p:cNvCxnSpPr/>
            <p:nvPr/>
          </p:nvCxnSpPr>
          <p:spPr>
            <a:xfrm rot="10800000">
              <a:off x="2644475" y="2945250"/>
              <a:ext cx="0" cy="1347900"/>
            </a:xfrm>
            <a:prstGeom prst="straightConnector1">
              <a:avLst/>
            </a:prstGeom>
            <a:noFill/>
            <a:ln w="38100" cap="flat" cmpd="sng">
              <a:solidFill>
                <a:schemeClr val="accent4"/>
              </a:solidFill>
              <a:prstDash val="solid"/>
              <a:round/>
              <a:headEnd type="none" w="sm" len="sm"/>
              <a:tailEnd type="none" w="sm" len="sm"/>
            </a:ln>
          </p:spPr>
        </p:cxnSp>
        <p:sp>
          <p:nvSpPr>
            <p:cNvPr id="2749" name="Google Shape;2749;p333"/>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4</a:t>
              </a:r>
              <a:endParaRPr sz="1600" b="1" i="0" u="none" strike="noStrike" cap="none">
                <a:solidFill>
                  <a:srgbClr val="FFFFFF"/>
                </a:solidFill>
                <a:latin typeface="Inter"/>
                <a:ea typeface="Inter"/>
                <a:cs typeface="Inter"/>
                <a:sym typeface="Inter"/>
              </a:endParaRPr>
            </a:p>
          </p:txBody>
        </p:sp>
        <p:sp>
          <p:nvSpPr>
            <p:cNvPr id="2750" name="Google Shape;2750;p333"/>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751" name="Google Shape;2751;p333"/>
          <p:cNvGrpSpPr/>
          <p:nvPr/>
        </p:nvGrpSpPr>
        <p:grpSpPr>
          <a:xfrm>
            <a:off x="4365613" y="2041037"/>
            <a:ext cx="438800" cy="3217977"/>
            <a:chOff x="552450" y="1937552"/>
            <a:chExt cx="329100" cy="2413483"/>
          </a:xfrm>
        </p:grpSpPr>
        <p:cxnSp>
          <p:nvCxnSpPr>
            <p:cNvPr id="2752" name="Google Shape;2752;p333"/>
            <p:cNvCxnSpPr/>
            <p:nvPr/>
          </p:nvCxnSpPr>
          <p:spPr>
            <a:xfrm rot="10800000">
              <a:off x="717000" y="2233646"/>
              <a:ext cx="0" cy="2059500"/>
            </a:xfrm>
            <a:prstGeom prst="straightConnector1">
              <a:avLst/>
            </a:prstGeom>
            <a:noFill/>
            <a:ln w="38100" cap="flat" cmpd="sng">
              <a:solidFill>
                <a:schemeClr val="accent5"/>
              </a:solidFill>
              <a:prstDash val="solid"/>
              <a:round/>
              <a:headEnd type="none" w="sm" len="sm"/>
              <a:tailEnd type="none" w="sm" len="sm"/>
            </a:ln>
          </p:spPr>
        </p:cxnSp>
        <p:sp>
          <p:nvSpPr>
            <p:cNvPr id="2753" name="Google Shape;2753;p333"/>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sp>
          <p:nvSpPr>
            <p:cNvPr id="2754" name="Google Shape;2754;p333"/>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2755" name="Google Shape;2755;p333"/>
          <p:cNvSpPr txBox="1">
            <a:spLocks noGrp="1"/>
          </p:cNvSpPr>
          <p:nvPr>
            <p:ph type="subTitle" idx="1"/>
          </p:nvPr>
        </p:nvSpPr>
        <p:spPr>
          <a:xfrm>
            <a:off x="1291100" y="2292096"/>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56" name="Google Shape;2756;p333"/>
          <p:cNvSpPr txBox="1">
            <a:spLocks noGrp="1"/>
          </p:cNvSpPr>
          <p:nvPr>
            <p:ph type="subTitle" idx="2"/>
          </p:nvPr>
        </p:nvSpPr>
        <p:spPr>
          <a:xfrm>
            <a:off x="1291100" y="2731010"/>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757" name="Google Shape;2757;p333"/>
          <p:cNvSpPr txBox="1">
            <a:spLocks noGrp="1"/>
          </p:cNvSpPr>
          <p:nvPr>
            <p:ph type="subTitle" idx="3"/>
          </p:nvPr>
        </p:nvSpPr>
        <p:spPr>
          <a:xfrm>
            <a:off x="4476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758" name="Google Shape;2758;p333"/>
          <p:cNvSpPr txBox="1">
            <a:spLocks noGrp="1"/>
          </p:cNvSpPr>
          <p:nvPr>
            <p:ph type="subTitle" idx="4"/>
          </p:nvPr>
        </p:nvSpPr>
        <p:spPr>
          <a:xfrm>
            <a:off x="22515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759" name="Google Shape;2759;p333"/>
          <p:cNvSpPr txBox="1">
            <a:spLocks noGrp="1"/>
          </p:cNvSpPr>
          <p:nvPr>
            <p:ph type="subTitle" idx="5"/>
          </p:nvPr>
        </p:nvSpPr>
        <p:spPr>
          <a:xfrm>
            <a:off x="40555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760" name="Google Shape;2760;p333"/>
          <p:cNvSpPr txBox="1">
            <a:spLocks noGrp="1"/>
          </p:cNvSpPr>
          <p:nvPr>
            <p:ph type="subTitle" idx="6"/>
          </p:nvPr>
        </p:nvSpPr>
        <p:spPr>
          <a:xfrm>
            <a:off x="58594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761" name="Google Shape;2761;p333"/>
          <p:cNvSpPr txBox="1">
            <a:spLocks noGrp="1"/>
          </p:cNvSpPr>
          <p:nvPr>
            <p:ph type="subTitle" idx="7"/>
          </p:nvPr>
        </p:nvSpPr>
        <p:spPr>
          <a:xfrm>
            <a:off x="4939984" y="2292096"/>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62" name="Google Shape;2762;p333"/>
          <p:cNvSpPr txBox="1">
            <a:spLocks noGrp="1"/>
          </p:cNvSpPr>
          <p:nvPr>
            <p:ph type="subTitle" idx="8"/>
          </p:nvPr>
        </p:nvSpPr>
        <p:spPr>
          <a:xfrm>
            <a:off x="4939984" y="2731008"/>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763" name="Google Shape;2763;p333"/>
          <p:cNvSpPr txBox="1">
            <a:spLocks noGrp="1"/>
          </p:cNvSpPr>
          <p:nvPr>
            <p:ph type="subTitle" idx="9"/>
          </p:nvPr>
        </p:nvSpPr>
        <p:spPr>
          <a:xfrm>
            <a:off x="3080100" y="3228684"/>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64" name="Google Shape;2764;p333"/>
          <p:cNvSpPr txBox="1">
            <a:spLocks noGrp="1"/>
          </p:cNvSpPr>
          <p:nvPr>
            <p:ph type="subTitle" idx="13"/>
          </p:nvPr>
        </p:nvSpPr>
        <p:spPr>
          <a:xfrm>
            <a:off x="3080100"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765" name="Google Shape;2765;p333"/>
          <p:cNvSpPr txBox="1">
            <a:spLocks noGrp="1"/>
          </p:cNvSpPr>
          <p:nvPr>
            <p:ph type="subTitle" idx="14"/>
          </p:nvPr>
        </p:nvSpPr>
        <p:spPr>
          <a:xfrm>
            <a:off x="6747167" y="3228684"/>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66" name="Google Shape;2766;p333"/>
          <p:cNvSpPr txBox="1">
            <a:spLocks noGrp="1"/>
          </p:cNvSpPr>
          <p:nvPr>
            <p:ph type="subTitle" idx="15"/>
          </p:nvPr>
        </p:nvSpPr>
        <p:spPr>
          <a:xfrm>
            <a:off x="6747167"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2767" name="Google Shape;2767;p333"/>
          <p:cNvGrpSpPr/>
          <p:nvPr/>
        </p:nvGrpSpPr>
        <p:grpSpPr>
          <a:xfrm>
            <a:off x="751253" y="2041037"/>
            <a:ext cx="438800" cy="3217977"/>
            <a:chOff x="552450" y="1937552"/>
            <a:chExt cx="329100" cy="2413483"/>
          </a:xfrm>
        </p:grpSpPr>
        <p:cxnSp>
          <p:nvCxnSpPr>
            <p:cNvPr id="2768" name="Google Shape;2768;p333"/>
            <p:cNvCxnSpPr/>
            <p:nvPr/>
          </p:nvCxnSpPr>
          <p:spPr>
            <a:xfrm rot="10800000">
              <a:off x="717000" y="2233646"/>
              <a:ext cx="0" cy="2059500"/>
            </a:xfrm>
            <a:prstGeom prst="straightConnector1">
              <a:avLst/>
            </a:prstGeom>
            <a:noFill/>
            <a:ln w="38100" cap="flat" cmpd="sng">
              <a:solidFill>
                <a:schemeClr val="accent1"/>
              </a:solidFill>
              <a:prstDash val="solid"/>
              <a:round/>
              <a:headEnd type="none" w="sm" len="sm"/>
              <a:tailEnd type="none" w="sm" len="sm"/>
            </a:ln>
          </p:spPr>
        </p:cxnSp>
        <p:sp>
          <p:nvSpPr>
            <p:cNvPr id="2769" name="Google Shape;2769;p333"/>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1</a:t>
              </a:r>
              <a:endParaRPr sz="1600" b="0" i="0" u="none" strike="noStrike" cap="none">
                <a:solidFill>
                  <a:schemeClr val="dk1"/>
                </a:solidFill>
                <a:latin typeface="Inter SemiBold"/>
                <a:ea typeface="Inter SemiBold"/>
                <a:cs typeface="Inter SemiBold"/>
                <a:sym typeface="Inter SemiBold"/>
              </a:endParaRPr>
            </a:p>
          </p:txBody>
        </p:sp>
        <p:sp>
          <p:nvSpPr>
            <p:cNvPr id="2770" name="Google Shape;2770;p333"/>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771" name="Google Shape;2771;p333"/>
          <p:cNvGrpSpPr/>
          <p:nvPr/>
        </p:nvGrpSpPr>
        <p:grpSpPr>
          <a:xfrm>
            <a:off x="9787155" y="3001001"/>
            <a:ext cx="438800" cy="2256029"/>
            <a:chOff x="2479913" y="2656038"/>
            <a:chExt cx="329100" cy="1692022"/>
          </a:xfrm>
        </p:grpSpPr>
        <p:cxnSp>
          <p:nvCxnSpPr>
            <p:cNvPr id="2772" name="Google Shape;2772;p333"/>
            <p:cNvCxnSpPr/>
            <p:nvPr/>
          </p:nvCxnSpPr>
          <p:spPr>
            <a:xfrm rot="10800000">
              <a:off x="2644475" y="2945250"/>
              <a:ext cx="0" cy="1347900"/>
            </a:xfrm>
            <a:prstGeom prst="straightConnector1">
              <a:avLst/>
            </a:prstGeom>
            <a:noFill/>
            <a:ln w="38100" cap="flat" cmpd="sng">
              <a:solidFill>
                <a:schemeClr val="accent6"/>
              </a:solidFill>
              <a:prstDash val="solid"/>
              <a:round/>
              <a:headEnd type="none" w="sm" len="sm"/>
              <a:tailEnd type="none" w="sm" len="sm"/>
            </a:ln>
          </p:spPr>
        </p:cxnSp>
        <p:sp>
          <p:nvSpPr>
            <p:cNvPr id="2773" name="Google Shape;2773;p333"/>
            <p:cNvSpPr/>
            <p:nvPr/>
          </p:nvSpPr>
          <p:spPr>
            <a:xfrm>
              <a:off x="2479913" y="2656038"/>
              <a:ext cx="329100" cy="3291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6</a:t>
              </a:r>
              <a:endParaRPr sz="1600" b="1" i="0" u="none" strike="noStrike" cap="none">
                <a:solidFill>
                  <a:srgbClr val="FFFFFF"/>
                </a:solidFill>
                <a:latin typeface="Inter"/>
                <a:ea typeface="Inter"/>
                <a:cs typeface="Inter"/>
                <a:sym typeface="Inter"/>
              </a:endParaRPr>
            </a:p>
          </p:txBody>
        </p:sp>
        <p:sp>
          <p:nvSpPr>
            <p:cNvPr id="2774" name="Google Shape;2774;p333"/>
            <p:cNvSpPr/>
            <p:nvPr/>
          </p:nvSpPr>
          <p:spPr>
            <a:xfrm>
              <a:off x="2589800" y="4238260"/>
              <a:ext cx="109800" cy="1098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2775" name="Google Shape;2775;p333"/>
          <p:cNvGrpSpPr/>
          <p:nvPr/>
        </p:nvGrpSpPr>
        <p:grpSpPr>
          <a:xfrm>
            <a:off x="7979973" y="2041037"/>
            <a:ext cx="438800" cy="3217977"/>
            <a:chOff x="552450" y="1937552"/>
            <a:chExt cx="329100" cy="2413483"/>
          </a:xfrm>
        </p:grpSpPr>
        <p:cxnSp>
          <p:nvCxnSpPr>
            <p:cNvPr id="2776" name="Google Shape;2776;p333"/>
            <p:cNvCxnSpPr/>
            <p:nvPr/>
          </p:nvCxnSpPr>
          <p:spPr>
            <a:xfrm rot="10800000">
              <a:off x="717000" y="2233646"/>
              <a:ext cx="0" cy="2059500"/>
            </a:xfrm>
            <a:prstGeom prst="straightConnector1">
              <a:avLst/>
            </a:prstGeom>
            <a:noFill/>
            <a:ln w="38100" cap="flat" cmpd="sng">
              <a:solidFill>
                <a:schemeClr val="accent2"/>
              </a:solidFill>
              <a:prstDash val="solid"/>
              <a:round/>
              <a:headEnd type="none" w="sm" len="sm"/>
              <a:tailEnd type="none" w="sm" len="sm"/>
            </a:ln>
          </p:spPr>
        </p:cxnSp>
        <p:sp>
          <p:nvSpPr>
            <p:cNvPr id="2777" name="Google Shape;2777;p333"/>
            <p:cNvSpPr/>
            <p:nvPr/>
          </p:nvSpPr>
          <p:spPr>
            <a:xfrm>
              <a:off x="552450" y="1937552"/>
              <a:ext cx="329100" cy="3291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5</a:t>
              </a:r>
              <a:endParaRPr sz="1600" b="0" i="0" u="none" strike="noStrike" cap="none">
                <a:solidFill>
                  <a:schemeClr val="lt1"/>
                </a:solidFill>
                <a:latin typeface="Inter SemiBold"/>
                <a:ea typeface="Inter SemiBold"/>
                <a:cs typeface="Inter SemiBold"/>
                <a:sym typeface="Inter SemiBold"/>
              </a:endParaRPr>
            </a:p>
          </p:txBody>
        </p:sp>
        <p:sp>
          <p:nvSpPr>
            <p:cNvPr id="2778" name="Google Shape;2778;p333"/>
            <p:cNvSpPr/>
            <p:nvPr/>
          </p:nvSpPr>
          <p:spPr>
            <a:xfrm>
              <a:off x="662100" y="4241235"/>
              <a:ext cx="109800" cy="1098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2779" name="Google Shape;2779;p333"/>
          <p:cNvSpPr txBox="1">
            <a:spLocks noGrp="1"/>
          </p:cNvSpPr>
          <p:nvPr>
            <p:ph type="subTitle" idx="16"/>
          </p:nvPr>
        </p:nvSpPr>
        <p:spPr>
          <a:xfrm>
            <a:off x="76633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780" name="Google Shape;2780;p333"/>
          <p:cNvSpPr txBox="1">
            <a:spLocks noGrp="1"/>
          </p:cNvSpPr>
          <p:nvPr>
            <p:ph type="subTitle" idx="17"/>
          </p:nvPr>
        </p:nvSpPr>
        <p:spPr>
          <a:xfrm>
            <a:off x="94835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2781" name="Google Shape;2781;p333"/>
          <p:cNvSpPr txBox="1">
            <a:spLocks noGrp="1"/>
          </p:cNvSpPr>
          <p:nvPr>
            <p:ph type="subTitle" idx="18"/>
          </p:nvPr>
        </p:nvSpPr>
        <p:spPr>
          <a:xfrm>
            <a:off x="8554367" y="2292096"/>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82" name="Google Shape;2782;p333"/>
          <p:cNvSpPr txBox="1">
            <a:spLocks noGrp="1"/>
          </p:cNvSpPr>
          <p:nvPr>
            <p:ph type="subTitle" idx="19"/>
          </p:nvPr>
        </p:nvSpPr>
        <p:spPr>
          <a:xfrm>
            <a:off x="8554367" y="2731008"/>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2783" name="Google Shape;2783;p333"/>
          <p:cNvSpPr txBox="1">
            <a:spLocks noGrp="1"/>
          </p:cNvSpPr>
          <p:nvPr>
            <p:ph type="subTitle" idx="20"/>
          </p:nvPr>
        </p:nvSpPr>
        <p:spPr>
          <a:xfrm>
            <a:off x="10361551" y="3228684"/>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2784" name="Google Shape;2784;p333"/>
          <p:cNvSpPr txBox="1">
            <a:spLocks noGrp="1"/>
          </p:cNvSpPr>
          <p:nvPr>
            <p:ph type="subTitle" idx="21"/>
          </p:nvPr>
        </p:nvSpPr>
        <p:spPr>
          <a:xfrm>
            <a:off x="10361551"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80264501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11. Content Slide | 3 up chart">
  <p:cSld name="11. Content Slide | 3 up chart">
    <p:bg>
      <p:bgPr>
        <a:solidFill>
          <a:schemeClr val="lt1"/>
        </a:solidFill>
        <a:effectLst/>
      </p:bgPr>
    </p:bg>
    <p:spTree>
      <p:nvGrpSpPr>
        <p:cNvPr id="1" name="Shape 2785"/>
        <p:cNvGrpSpPr/>
        <p:nvPr/>
      </p:nvGrpSpPr>
      <p:grpSpPr>
        <a:xfrm>
          <a:off x="0" y="0"/>
          <a:ext cx="0" cy="0"/>
          <a:chOff x="0" y="0"/>
          <a:chExt cx="0" cy="0"/>
        </a:xfrm>
      </p:grpSpPr>
      <p:sp>
        <p:nvSpPr>
          <p:cNvPr id="2786" name="Google Shape;2786;p33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787" name="Google Shape;2787;p33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788" name="Google Shape;2788;p334"/>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cxnSp>
        <p:nvCxnSpPr>
          <p:cNvPr id="2789" name="Google Shape;2789;p334"/>
          <p:cNvCxnSpPr/>
          <p:nvPr/>
        </p:nvCxnSpPr>
        <p:spPr>
          <a:xfrm flipH="1">
            <a:off x="3703328" y="2520904"/>
            <a:ext cx="509600" cy="2877200"/>
          </a:xfrm>
          <a:prstGeom prst="straightConnector1">
            <a:avLst/>
          </a:prstGeom>
          <a:noFill/>
          <a:ln w="9525" cap="flat" cmpd="sng">
            <a:solidFill>
              <a:srgbClr val="D4D6EC"/>
            </a:solidFill>
            <a:prstDash val="solid"/>
            <a:round/>
            <a:headEnd type="none" w="sm" len="sm"/>
            <a:tailEnd type="none" w="sm" len="sm"/>
          </a:ln>
        </p:spPr>
      </p:cxnSp>
      <p:cxnSp>
        <p:nvCxnSpPr>
          <p:cNvPr id="2790" name="Google Shape;2790;p334"/>
          <p:cNvCxnSpPr/>
          <p:nvPr/>
        </p:nvCxnSpPr>
        <p:spPr>
          <a:xfrm flipH="1">
            <a:off x="7892228" y="2520904"/>
            <a:ext cx="509600" cy="2877200"/>
          </a:xfrm>
          <a:prstGeom prst="straightConnector1">
            <a:avLst/>
          </a:prstGeom>
          <a:noFill/>
          <a:ln w="9525" cap="flat" cmpd="sng">
            <a:solidFill>
              <a:srgbClr val="D4D6EC"/>
            </a:solidFill>
            <a:prstDash val="solid"/>
            <a:round/>
            <a:headEnd type="none" w="sm" len="sm"/>
            <a:tailEnd type="none" w="sm" len="sm"/>
          </a:ln>
        </p:spPr>
      </p:cxnSp>
    </p:spTree>
    <p:extLst>
      <p:ext uri="{BB962C8B-B14F-4D97-AF65-F5344CB8AC3E}">
        <p14:creationId xmlns:p14="http://schemas.microsoft.com/office/powerpoint/2010/main" val="59908558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04. Split Slide A | Multi Purpose Text 1">
  <p:cSld name="04. Split Slide A | Multi Purpose Text 1">
    <p:bg>
      <p:bgPr>
        <a:solidFill>
          <a:schemeClr val="lt1"/>
        </a:solidFill>
        <a:effectLst/>
      </p:bgPr>
    </p:bg>
    <p:spTree>
      <p:nvGrpSpPr>
        <p:cNvPr id="1" name="Shape 2791"/>
        <p:cNvGrpSpPr/>
        <p:nvPr/>
      </p:nvGrpSpPr>
      <p:grpSpPr>
        <a:xfrm>
          <a:off x="0" y="0"/>
          <a:ext cx="0" cy="0"/>
          <a:chOff x="0" y="0"/>
          <a:chExt cx="0" cy="0"/>
        </a:xfrm>
      </p:grpSpPr>
      <p:sp>
        <p:nvSpPr>
          <p:cNvPr id="2792" name="Google Shape;2792;p33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793" name="Google Shape;2793;p335"/>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794" name="Google Shape;2794;p33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795" name="Google Shape;2795;p335"/>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2796" name="Google Shape;2796;p33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797" name="Google Shape;2797;p335"/>
          <p:cNvSpPr txBox="1">
            <a:spLocks noGrp="1"/>
          </p:cNvSpPr>
          <p:nvPr>
            <p:ph type="body" idx="2"/>
          </p:nvPr>
        </p:nvSpPr>
        <p:spPr>
          <a:xfrm>
            <a:off x="5974000" y="1036320"/>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103218502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guide id="4" pos="2822">
          <p15:clr>
            <a:srgbClr val="FA7B17"/>
          </p15:clr>
        </p15:guide>
      </p15:sldGuideLst>
    </p:ext>
  </p:extLst>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04. Split Slide A | Multi Purpose Text 2">
  <p:cSld name="04. Split Slide A | Multi Purpose Text 2">
    <p:bg>
      <p:bgPr>
        <a:solidFill>
          <a:schemeClr val="dk2"/>
        </a:solidFill>
        <a:effectLst/>
      </p:bgPr>
    </p:bg>
    <p:spTree>
      <p:nvGrpSpPr>
        <p:cNvPr id="1" name="Shape 2798"/>
        <p:cNvGrpSpPr/>
        <p:nvPr/>
      </p:nvGrpSpPr>
      <p:grpSpPr>
        <a:xfrm>
          <a:off x="0" y="0"/>
          <a:ext cx="0" cy="0"/>
          <a:chOff x="0" y="0"/>
          <a:chExt cx="0" cy="0"/>
        </a:xfrm>
      </p:grpSpPr>
      <p:sp>
        <p:nvSpPr>
          <p:cNvPr id="2799" name="Google Shape;2799;p33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800" name="Google Shape;2800;p336"/>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801" name="Google Shape;2801;p33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02" name="Google Shape;2802;p336"/>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2803" name="Google Shape;2803;p33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04" name="Google Shape;2804;p336"/>
          <p:cNvSpPr txBox="1">
            <a:spLocks noGrp="1"/>
          </p:cNvSpPr>
          <p:nvPr>
            <p:ph type="body" idx="2"/>
          </p:nvPr>
        </p:nvSpPr>
        <p:spPr>
          <a:xfrm>
            <a:off x="5974000" y="103780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123361581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04. Split Slide A | Multi Purpose Text 2 | Cyan">
  <p:cSld name="04. Split Slide A | Multi Purpose Text 2 | Cyan">
    <p:bg>
      <p:bgPr>
        <a:solidFill>
          <a:schemeClr val="accent3"/>
        </a:solidFill>
        <a:effectLst/>
      </p:bgPr>
    </p:bg>
    <p:spTree>
      <p:nvGrpSpPr>
        <p:cNvPr id="1" name="Shape 2805"/>
        <p:cNvGrpSpPr/>
        <p:nvPr/>
      </p:nvGrpSpPr>
      <p:grpSpPr>
        <a:xfrm>
          <a:off x="0" y="0"/>
          <a:ext cx="0" cy="0"/>
          <a:chOff x="0" y="0"/>
          <a:chExt cx="0" cy="0"/>
        </a:xfrm>
      </p:grpSpPr>
      <p:sp>
        <p:nvSpPr>
          <p:cNvPr id="2806" name="Google Shape;2806;p33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807" name="Google Shape;2807;p337"/>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808" name="Google Shape;2808;p33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09" name="Google Shape;2809;p337"/>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2810" name="Google Shape;2810;p33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11" name="Google Shape;2811;p337"/>
          <p:cNvSpPr txBox="1">
            <a:spLocks noGrp="1"/>
          </p:cNvSpPr>
          <p:nvPr>
            <p:ph type="body" idx="2"/>
          </p:nvPr>
        </p:nvSpPr>
        <p:spPr>
          <a:xfrm>
            <a:off x="5974000" y="103632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3388969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04. Split Slide A | Multi Purpose Text 2 | Blue">
  <p:cSld name="04. Split Slide A | Multi Purpose Text 2 | Blue">
    <p:bg>
      <p:bgPr>
        <a:solidFill>
          <a:schemeClr val="accent6"/>
        </a:solidFill>
        <a:effectLst/>
      </p:bgPr>
    </p:bg>
    <p:spTree>
      <p:nvGrpSpPr>
        <p:cNvPr id="1" name="Shape 2812"/>
        <p:cNvGrpSpPr/>
        <p:nvPr/>
      </p:nvGrpSpPr>
      <p:grpSpPr>
        <a:xfrm>
          <a:off x="0" y="0"/>
          <a:ext cx="0" cy="0"/>
          <a:chOff x="0" y="0"/>
          <a:chExt cx="0" cy="0"/>
        </a:xfrm>
      </p:grpSpPr>
      <p:sp>
        <p:nvSpPr>
          <p:cNvPr id="2813" name="Google Shape;2813;p33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814" name="Google Shape;2814;p338"/>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2815" name="Google Shape;2815;p33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16" name="Google Shape;2816;p338"/>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pic>
        <p:nvPicPr>
          <p:cNvPr id="2817" name="Google Shape;2817;p33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18" name="Google Shape;2818;p338"/>
          <p:cNvSpPr txBox="1">
            <a:spLocks noGrp="1"/>
          </p:cNvSpPr>
          <p:nvPr>
            <p:ph type="body" idx="2"/>
          </p:nvPr>
        </p:nvSpPr>
        <p:spPr>
          <a:xfrm>
            <a:off x="5974000" y="103632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81336432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04. Split Slide A | Multi Purpose Text 2 | Deep magenta">
  <p:cSld name="04. Split Slide A | Multi Purpose Text 2 | Deep magenta">
    <p:bg>
      <p:bgPr>
        <a:solidFill>
          <a:srgbClr val="32062C"/>
        </a:solidFill>
        <a:effectLst/>
      </p:bgPr>
    </p:bg>
    <p:spTree>
      <p:nvGrpSpPr>
        <p:cNvPr id="1" name="Shape 2819"/>
        <p:cNvGrpSpPr/>
        <p:nvPr/>
      </p:nvGrpSpPr>
      <p:grpSpPr>
        <a:xfrm>
          <a:off x="0" y="0"/>
          <a:ext cx="0" cy="0"/>
          <a:chOff x="0" y="0"/>
          <a:chExt cx="0" cy="0"/>
        </a:xfrm>
      </p:grpSpPr>
      <p:sp>
        <p:nvSpPr>
          <p:cNvPr id="2820" name="Google Shape;2820;p33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821" name="Google Shape;2821;p339"/>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2822" name="Google Shape;2822;p33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23" name="Google Shape;2823;p339"/>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pic>
        <p:nvPicPr>
          <p:cNvPr id="2824" name="Google Shape;2824;p33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25" name="Google Shape;2825;p339"/>
          <p:cNvSpPr txBox="1">
            <a:spLocks noGrp="1"/>
          </p:cNvSpPr>
          <p:nvPr>
            <p:ph type="body" idx="2"/>
          </p:nvPr>
        </p:nvSpPr>
        <p:spPr>
          <a:xfrm>
            <a:off x="5974000" y="103632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356524107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normAutofit/>
          </a:bodyPr>
          <a:lstStyle>
            <a:lvl1pPr algn="l">
              <a:defRPr sz="18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atin typeface="Arial" panose="020B0604020202020204" pitchFamily="34" charset="0"/>
                <a:cs typeface="Arial" panose="020B0604020202020204"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atin typeface="Arial" panose="020B0604020202020204" pitchFamily="34" charset="0"/>
                <a:cs typeface="Arial" panose="020B0604020202020204" pitchFamily="34" charset="0"/>
              </a:defRPr>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0" name="Rectangle 9"/>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1" name="Picture 10"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178687801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05. Numbers and Stats List | Data | Neutral">
  <p:cSld name="05. Numbers and Stats List | Data | Neutral">
    <p:bg>
      <p:bgPr>
        <a:solidFill>
          <a:schemeClr val="lt1"/>
        </a:solidFill>
        <a:effectLst/>
      </p:bgPr>
    </p:bg>
    <p:spTree>
      <p:nvGrpSpPr>
        <p:cNvPr id="1" name="Shape 2826"/>
        <p:cNvGrpSpPr/>
        <p:nvPr/>
      </p:nvGrpSpPr>
      <p:grpSpPr>
        <a:xfrm>
          <a:off x="0" y="0"/>
          <a:ext cx="0" cy="0"/>
          <a:chOff x="0" y="0"/>
          <a:chExt cx="0" cy="0"/>
        </a:xfrm>
      </p:grpSpPr>
      <p:sp>
        <p:nvSpPr>
          <p:cNvPr id="2827" name="Google Shape;2827;p34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828" name="Google Shape;2828;p340"/>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829" name="Google Shape;2829;p34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30" name="Google Shape;2830;p340"/>
          <p:cNvSpPr txBox="1">
            <a:spLocks noGrp="1"/>
          </p:cNvSpPr>
          <p:nvPr>
            <p:ph type="subTitle" idx="1"/>
          </p:nvPr>
        </p:nvSpPr>
        <p:spPr>
          <a:xfrm>
            <a:off x="726833" y="2962667"/>
            <a:ext cx="342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2831" name="Google Shape;2831;p34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32" name="Google Shape;2832;p340"/>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33" name="Google Shape;2833;p340"/>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34" name="Google Shape;2834;p340"/>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35" name="Google Shape;2835;p340"/>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36" name="Google Shape;2836;p340"/>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837" name="Google Shape;2837;p340"/>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23379226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05. Numbers and Stats List | Data | Purple">
  <p:cSld name="05. Numbers and Stats List | Data | Purple">
    <p:bg>
      <p:bgPr>
        <a:solidFill>
          <a:schemeClr val="lt1"/>
        </a:solidFill>
        <a:effectLst/>
      </p:bgPr>
    </p:bg>
    <p:spTree>
      <p:nvGrpSpPr>
        <p:cNvPr id="1" name="Shape 2838"/>
        <p:cNvGrpSpPr/>
        <p:nvPr/>
      </p:nvGrpSpPr>
      <p:grpSpPr>
        <a:xfrm>
          <a:off x="0" y="0"/>
          <a:ext cx="0" cy="0"/>
          <a:chOff x="0" y="0"/>
          <a:chExt cx="0" cy="0"/>
        </a:xfrm>
      </p:grpSpPr>
      <p:sp>
        <p:nvSpPr>
          <p:cNvPr id="2839" name="Google Shape;2839;p34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840" name="Google Shape;2840;p341"/>
          <p:cNvSpPr txBox="1">
            <a:spLocks noGrp="1"/>
          </p:cNvSpPr>
          <p:nvPr>
            <p:ph type="title"/>
          </p:nvPr>
        </p:nvSpPr>
        <p:spPr>
          <a:xfrm>
            <a:off x="726833" y="2436333"/>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841" name="Google Shape;2841;p34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42" name="Google Shape;2842;p341"/>
          <p:cNvSpPr txBox="1">
            <a:spLocks noGrp="1"/>
          </p:cNvSpPr>
          <p:nvPr>
            <p:ph type="subTitle" idx="1"/>
          </p:nvPr>
        </p:nvSpPr>
        <p:spPr>
          <a:xfrm>
            <a:off x="726833" y="2962667"/>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2843" name="Google Shape;2843;p34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44" name="Google Shape;2844;p341"/>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45" name="Google Shape;2845;p341"/>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46" name="Google Shape;2846;p341"/>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47" name="Google Shape;2847;p341"/>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48" name="Google Shape;2848;p341"/>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49" name="Google Shape;2849;p341"/>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pic>
        <p:nvPicPr>
          <p:cNvPr id="2850" name="Google Shape;2850;p341"/>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902702633"/>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05. Numbers and Stats List | Data | Nori">
  <p:cSld name="05. Numbers and Stats List | Data | Nori">
    <p:bg>
      <p:bgPr>
        <a:solidFill>
          <a:schemeClr val="lt1"/>
        </a:solidFill>
        <a:effectLst/>
      </p:bgPr>
    </p:bg>
    <p:spTree>
      <p:nvGrpSpPr>
        <p:cNvPr id="1" name="Shape 2851"/>
        <p:cNvGrpSpPr/>
        <p:nvPr/>
      </p:nvGrpSpPr>
      <p:grpSpPr>
        <a:xfrm>
          <a:off x="0" y="0"/>
          <a:ext cx="0" cy="0"/>
          <a:chOff x="0" y="0"/>
          <a:chExt cx="0" cy="0"/>
        </a:xfrm>
      </p:grpSpPr>
      <p:sp>
        <p:nvSpPr>
          <p:cNvPr id="2852" name="Google Shape;2852;p342"/>
          <p:cNvSpPr txBox="1">
            <a:spLocks noGrp="1"/>
          </p:cNvSpPr>
          <p:nvPr>
            <p:ph type="title"/>
          </p:nvPr>
        </p:nvSpPr>
        <p:spPr>
          <a:xfrm>
            <a:off x="726833" y="2436333"/>
            <a:ext cx="353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853" name="Google Shape;2853;p34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54" name="Google Shape;2854;p342"/>
          <p:cNvSpPr txBox="1">
            <a:spLocks noGrp="1"/>
          </p:cNvSpPr>
          <p:nvPr>
            <p:ph type="subTitle" idx="1"/>
          </p:nvPr>
        </p:nvSpPr>
        <p:spPr>
          <a:xfrm>
            <a:off x="726833" y="2962667"/>
            <a:ext cx="3535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2855" name="Google Shape;2855;p34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56" name="Google Shape;2856;p342"/>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57" name="Google Shape;2857;p342"/>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58" name="Google Shape;2858;p342"/>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59" name="Google Shape;2859;p342"/>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60" name="Google Shape;2860;p342"/>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61" name="Google Shape;2861;p342"/>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pic>
        <p:nvPicPr>
          <p:cNvPr id="2862" name="Google Shape;2862;p342"/>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400210248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05. Numbers and Stats List | Data | Nori 2">
  <p:cSld name="05. Numbers and Stats List | Data | Nori 2">
    <p:bg>
      <p:bgPr>
        <a:solidFill>
          <a:schemeClr val="lt1"/>
        </a:solidFill>
        <a:effectLst/>
      </p:bgPr>
    </p:bg>
    <p:spTree>
      <p:nvGrpSpPr>
        <p:cNvPr id="1" name="Shape 2863"/>
        <p:cNvGrpSpPr/>
        <p:nvPr/>
      </p:nvGrpSpPr>
      <p:grpSpPr>
        <a:xfrm>
          <a:off x="0" y="0"/>
          <a:ext cx="0" cy="0"/>
          <a:chOff x="0" y="0"/>
          <a:chExt cx="0" cy="0"/>
        </a:xfrm>
      </p:grpSpPr>
      <p:sp>
        <p:nvSpPr>
          <p:cNvPr id="2864" name="Google Shape;2864;p343"/>
          <p:cNvSpPr txBox="1">
            <a:spLocks noGrp="1"/>
          </p:cNvSpPr>
          <p:nvPr>
            <p:ph type="title"/>
          </p:nvPr>
        </p:nvSpPr>
        <p:spPr>
          <a:xfrm>
            <a:off x="726833" y="2436333"/>
            <a:ext cx="353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865" name="Google Shape;2865;p34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66" name="Google Shape;2866;p343"/>
          <p:cNvSpPr txBox="1">
            <a:spLocks noGrp="1"/>
          </p:cNvSpPr>
          <p:nvPr>
            <p:ph type="subTitle" idx="1"/>
          </p:nvPr>
        </p:nvSpPr>
        <p:spPr>
          <a:xfrm>
            <a:off x="726833" y="2962667"/>
            <a:ext cx="3535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2867" name="Google Shape;2867;p34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68" name="Google Shape;2868;p343"/>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69" name="Google Shape;2869;p343"/>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70" name="Google Shape;2870;p343"/>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71" name="Google Shape;2871;p343"/>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72" name="Google Shape;2872;p343"/>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73" name="Google Shape;2873;p343"/>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Tree>
    <p:extLst>
      <p:ext uri="{BB962C8B-B14F-4D97-AF65-F5344CB8AC3E}">
        <p14:creationId xmlns:p14="http://schemas.microsoft.com/office/powerpoint/2010/main" val="227847181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05. Numbers and Stats List | Data | Nori 1">
  <p:cSld name="05. Numbers and Stats List | Data | Nori 1">
    <p:bg>
      <p:bgPr>
        <a:solidFill>
          <a:schemeClr val="lt1"/>
        </a:solidFill>
        <a:effectLst/>
      </p:bgPr>
    </p:bg>
    <p:spTree>
      <p:nvGrpSpPr>
        <p:cNvPr id="1" name="Shape 2874"/>
        <p:cNvGrpSpPr/>
        <p:nvPr/>
      </p:nvGrpSpPr>
      <p:grpSpPr>
        <a:xfrm>
          <a:off x="0" y="0"/>
          <a:ext cx="0" cy="0"/>
          <a:chOff x="0" y="0"/>
          <a:chExt cx="0" cy="0"/>
        </a:xfrm>
      </p:grpSpPr>
      <p:sp>
        <p:nvSpPr>
          <p:cNvPr id="2875" name="Google Shape;2875;p34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876" name="Google Shape;2876;p344"/>
          <p:cNvSpPr txBox="1">
            <a:spLocks noGrp="1"/>
          </p:cNvSpPr>
          <p:nvPr>
            <p:ph type="title"/>
          </p:nvPr>
        </p:nvSpPr>
        <p:spPr>
          <a:xfrm>
            <a:off x="726833" y="2436333"/>
            <a:ext cx="353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877" name="Google Shape;2877;p34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78" name="Google Shape;2878;p344"/>
          <p:cNvSpPr txBox="1">
            <a:spLocks noGrp="1"/>
          </p:cNvSpPr>
          <p:nvPr>
            <p:ph type="subTitle" idx="1"/>
          </p:nvPr>
        </p:nvSpPr>
        <p:spPr>
          <a:xfrm>
            <a:off x="726833" y="2962667"/>
            <a:ext cx="3535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2879" name="Google Shape;2879;p34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80" name="Google Shape;2880;p344"/>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81" name="Google Shape;2881;p344"/>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82" name="Google Shape;2882;p344"/>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83" name="Google Shape;2883;p344"/>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84" name="Google Shape;2884;p344"/>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885" name="Google Shape;2885;p344"/>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pic>
        <p:nvPicPr>
          <p:cNvPr id="2886" name="Google Shape;2886;p344"/>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421049300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12. Drop Shadow Chart or Images | Blank">
  <p:cSld name="12. Drop Shadow Chart or Images | Blank">
    <p:bg>
      <p:bgPr>
        <a:solidFill>
          <a:schemeClr val="lt1"/>
        </a:solidFill>
        <a:effectLst/>
      </p:bgPr>
    </p:bg>
    <p:spTree>
      <p:nvGrpSpPr>
        <p:cNvPr id="1" name="Shape 2887"/>
        <p:cNvGrpSpPr/>
        <p:nvPr/>
      </p:nvGrpSpPr>
      <p:grpSpPr>
        <a:xfrm>
          <a:off x="0" y="0"/>
          <a:ext cx="0" cy="0"/>
          <a:chOff x="0" y="0"/>
          <a:chExt cx="0" cy="0"/>
        </a:xfrm>
      </p:grpSpPr>
      <p:sp>
        <p:nvSpPr>
          <p:cNvPr id="2888" name="Google Shape;2888;p345"/>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2889" name="Google Shape;2889;p345"/>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890" name="Google Shape;2890;p34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2891" name="Google Shape;2891;p34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892" name="Google Shape;2892;p34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128348569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12. Drop Shadow Chart or Images 1">
  <p:cSld name="12. Drop Shadow Chart or Images 1">
    <p:bg>
      <p:bgPr>
        <a:solidFill>
          <a:schemeClr val="lt1"/>
        </a:solidFill>
        <a:effectLst/>
      </p:bgPr>
    </p:bg>
    <p:spTree>
      <p:nvGrpSpPr>
        <p:cNvPr id="1" name="Shape 2893"/>
        <p:cNvGrpSpPr/>
        <p:nvPr/>
      </p:nvGrpSpPr>
      <p:grpSpPr>
        <a:xfrm>
          <a:off x="0" y="0"/>
          <a:ext cx="0" cy="0"/>
          <a:chOff x="0" y="0"/>
          <a:chExt cx="0" cy="0"/>
        </a:xfrm>
      </p:grpSpPr>
      <p:sp>
        <p:nvSpPr>
          <p:cNvPr id="2894" name="Google Shape;2894;p346"/>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2895" name="Google Shape;2895;p346"/>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896" name="Google Shape;2896;p34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897" name="Google Shape;2897;p346"/>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898" name="Google Shape;2898;p346"/>
          <p:cNvSpPr>
            <a:spLocks noGrp="1"/>
          </p:cNvSpPr>
          <p:nvPr>
            <p:ph type="pic" idx="2"/>
          </p:nvPr>
        </p:nvSpPr>
        <p:spPr>
          <a:xfrm>
            <a:off x="3439233" y="1593900"/>
            <a:ext cx="5308800" cy="3923200"/>
          </a:xfrm>
          <a:prstGeom prst="rect">
            <a:avLst/>
          </a:prstGeom>
          <a:noFill/>
          <a:ln>
            <a:noFill/>
          </a:ln>
          <a:effectLst>
            <a:outerShdw blurRad="328613" dist="142875" dir="2820000" algn="bl" rotWithShape="0">
              <a:srgbClr val="000000">
                <a:alpha val="12549"/>
              </a:srgbClr>
            </a:outerShdw>
          </a:effectLst>
        </p:spPr>
      </p:sp>
      <p:pic>
        <p:nvPicPr>
          <p:cNvPr id="2899" name="Google Shape;2899;p346"/>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73719750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12. Drop Shadow Chart or Images | with text">
  <p:cSld name="12. Drop Shadow Chart or Images | with text">
    <p:bg>
      <p:bgPr>
        <a:solidFill>
          <a:schemeClr val="lt1"/>
        </a:solidFill>
        <a:effectLst/>
      </p:bgPr>
    </p:bg>
    <p:spTree>
      <p:nvGrpSpPr>
        <p:cNvPr id="1" name="Shape 2900"/>
        <p:cNvGrpSpPr/>
        <p:nvPr/>
      </p:nvGrpSpPr>
      <p:grpSpPr>
        <a:xfrm>
          <a:off x="0" y="0"/>
          <a:ext cx="0" cy="0"/>
          <a:chOff x="0" y="0"/>
          <a:chExt cx="0" cy="0"/>
        </a:xfrm>
      </p:grpSpPr>
      <p:sp>
        <p:nvSpPr>
          <p:cNvPr id="2901" name="Google Shape;2901;p347"/>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2902" name="Google Shape;2902;p347"/>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2903" name="Google Shape;2903;p34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904" name="Google Shape;2904;p347"/>
          <p:cNvSpPr>
            <a:spLocks noGrp="1"/>
          </p:cNvSpPr>
          <p:nvPr>
            <p:ph type="pic" idx="2"/>
          </p:nvPr>
        </p:nvSpPr>
        <p:spPr>
          <a:xfrm>
            <a:off x="6899772" y="893700"/>
            <a:ext cx="4342000" cy="4742000"/>
          </a:xfrm>
          <a:prstGeom prst="rect">
            <a:avLst/>
          </a:prstGeom>
          <a:noFill/>
          <a:ln>
            <a:noFill/>
          </a:ln>
          <a:effectLst>
            <a:outerShdw blurRad="328613" dist="142875" dir="2820000" algn="bl" rotWithShape="0">
              <a:srgbClr val="000000">
                <a:alpha val="12549"/>
              </a:srgbClr>
            </a:outerShdw>
          </a:effectLst>
        </p:spPr>
      </p:sp>
      <p:sp>
        <p:nvSpPr>
          <p:cNvPr id="2905" name="Google Shape;2905;p347"/>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906" name="Google Shape;2906;p347"/>
          <p:cNvSpPr txBox="1">
            <a:spLocks noGrp="1"/>
          </p:cNvSpPr>
          <p:nvPr>
            <p:ph type="subTitle" idx="1"/>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2907" name="Google Shape;2907;p347"/>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84302009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05. Numbers and Stats List | Data | Slash Cyan">
  <p:cSld name="05. Numbers and Stats List | Data | Slash Cyan">
    <p:bg>
      <p:bgPr>
        <a:noFill/>
        <a:effectLst/>
      </p:bgPr>
    </p:bg>
    <p:spTree>
      <p:nvGrpSpPr>
        <p:cNvPr id="1" name="Shape 2908"/>
        <p:cNvGrpSpPr/>
        <p:nvPr/>
      </p:nvGrpSpPr>
      <p:grpSpPr>
        <a:xfrm>
          <a:off x="0" y="0"/>
          <a:ext cx="0" cy="0"/>
          <a:chOff x="0" y="0"/>
          <a:chExt cx="0" cy="0"/>
        </a:xfrm>
      </p:grpSpPr>
      <p:sp>
        <p:nvSpPr>
          <p:cNvPr id="2909" name="Google Shape;2909;p348"/>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10" name="Google Shape;2910;p348"/>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11" name="Google Shape;2911;p348"/>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12" name="Google Shape;2912;p348"/>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913" name="Google Shape;2913;p34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914" name="Google Shape;2914;p348"/>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915" name="Google Shape;2915;p348"/>
          <p:cNvSpPr txBox="1">
            <a:spLocks noGrp="1"/>
          </p:cNvSpPr>
          <p:nvPr>
            <p:ph type="subTitle" idx="2"/>
          </p:nvPr>
        </p:nvSpPr>
        <p:spPr>
          <a:xfrm>
            <a:off x="7310867" y="17068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16" name="Google Shape;2916;p348"/>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917" name="Google Shape;2917;p348"/>
          <p:cNvSpPr txBox="1">
            <a:spLocks noGrp="1"/>
          </p:cNvSpPr>
          <p:nvPr>
            <p:ph type="subTitle" idx="4"/>
          </p:nvPr>
        </p:nvSpPr>
        <p:spPr>
          <a:xfrm>
            <a:off x="7310867" y="321869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18" name="Google Shape;2918;p348"/>
          <p:cNvSpPr txBox="1">
            <a:spLocks noGrp="1"/>
          </p:cNvSpPr>
          <p:nvPr>
            <p:ph type="subTitle" idx="5"/>
          </p:nvPr>
        </p:nvSpPr>
        <p:spPr>
          <a:xfrm>
            <a:off x="7310867" y="459640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2919" name="Google Shape;2919;p348"/>
          <p:cNvPicPr preferRelativeResize="0"/>
          <p:nvPr/>
        </p:nvPicPr>
        <p:blipFill rotWithShape="1">
          <a:blip r:embed="rId2">
            <a:alphaModFix/>
          </a:blip>
          <a:srcRect/>
          <a:stretch/>
        </p:blipFill>
        <p:spPr>
          <a:xfrm>
            <a:off x="11091267" y="6413100"/>
            <a:ext cx="795941" cy="159200"/>
          </a:xfrm>
          <a:prstGeom prst="rect">
            <a:avLst/>
          </a:prstGeom>
          <a:noFill/>
          <a:ln>
            <a:noFill/>
          </a:ln>
        </p:spPr>
      </p:pic>
      <p:cxnSp>
        <p:nvCxnSpPr>
          <p:cNvPr id="2920" name="Google Shape;2920;p348"/>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2921" name="Google Shape;2921;p348"/>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922" name="Google Shape;2922;p348"/>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623964335"/>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05. Numbers and Stats List | Data | Slash Lime">
  <p:cSld name="05. Numbers and Stats List | Data | Slash Lime">
    <p:bg>
      <p:bgPr>
        <a:noFill/>
        <a:effectLst/>
      </p:bgPr>
    </p:bg>
    <p:spTree>
      <p:nvGrpSpPr>
        <p:cNvPr id="1" name="Shape 2923"/>
        <p:cNvGrpSpPr/>
        <p:nvPr/>
      </p:nvGrpSpPr>
      <p:grpSpPr>
        <a:xfrm>
          <a:off x="0" y="0"/>
          <a:ext cx="0" cy="0"/>
          <a:chOff x="0" y="0"/>
          <a:chExt cx="0" cy="0"/>
        </a:xfrm>
      </p:grpSpPr>
      <p:sp>
        <p:nvSpPr>
          <p:cNvPr id="2924" name="Google Shape;2924;p349"/>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25" name="Google Shape;2925;p349"/>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26" name="Google Shape;2926;p349"/>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27" name="Google Shape;2927;p349"/>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928" name="Google Shape;2928;p34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929" name="Google Shape;2929;p349"/>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930" name="Google Shape;2930;p349"/>
          <p:cNvSpPr txBox="1">
            <a:spLocks noGrp="1"/>
          </p:cNvSpPr>
          <p:nvPr>
            <p:ph type="subTitle" idx="2"/>
          </p:nvPr>
        </p:nvSpPr>
        <p:spPr>
          <a:xfrm>
            <a:off x="7310867" y="17068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31" name="Google Shape;2931;p349"/>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932" name="Google Shape;2932;p349"/>
          <p:cNvSpPr txBox="1">
            <a:spLocks noGrp="1"/>
          </p:cNvSpPr>
          <p:nvPr>
            <p:ph type="subTitle" idx="4"/>
          </p:nvPr>
        </p:nvSpPr>
        <p:spPr>
          <a:xfrm>
            <a:off x="7310867" y="321869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33" name="Google Shape;2933;p349"/>
          <p:cNvSpPr txBox="1">
            <a:spLocks noGrp="1"/>
          </p:cNvSpPr>
          <p:nvPr>
            <p:ph type="subTitle" idx="5"/>
          </p:nvPr>
        </p:nvSpPr>
        <p:spPr>
          <a:xfrm>
            <a:off x="7310867" y="459640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2934" name="Google Shape;2934;p349"/>
          <p:cNvPicPr preferRelativeResize="0"/>
          <p:nvPr/>
        </p:nvPicPr>
        <p:blipFill rotWithShape="1">
          <a:blip r:embed="rId2">
            <a:alphaModFix/>
          </a:blip>
          <a:srcRect/>
          <a:stretch/>
        </p:blipFill>
        <p:spPr>
          <a:xfrm>
            <a:off x="11091267" y="6413100"/>
            <a:ext cx="795941" cy="159200"/>
          </a:xfrm>
          <a:prstGeom prst="rect">
            <a:avLst/>
          </a:prstGeom>
          <a:noFill/>
          <a:ln>
            <a:noFill/>
          </a:ln>
        </p:spPr>
      </p:pic>
      <p:cxnSp>
        <p:nvCxnSpPr>
          <p:cNvPr id="2935" name="Google Shape;2935;p349"/>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2936" name="Google Shape;2936;p349"/>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2937" name="Google Shape;2937;p349"/>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21116789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guide id="4">
          <p15:clr>
            <a:srgbClr val="FA7B17"/>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pic>
        <p:nvPicPr>
          <p:cNvPr id="8" name="Picture 7" descr="peach-bg.jpg"/>
          <p:cNvPicPr>
            <a:picLocks noChangeAspect="1"/>
          </p:cNvPicPr>
          <p:nvPr userDrawn="1"/>
        </p:nvPicPr>
        <p:blipFill>
          <a:blip r:embed="rId2"/>
          <a:stretch>
            <a:fillRect/>
          </a:stretch>
        </p:blipFill>
        <p:spPr>
          <a:xfrm>
            <a:off x="5012268" y="2298700"/>
            <a:ext cx="7179733" cy="4559300"/>
          </a:xfrm>
          <a:prstGeom prst="rect">
            <a:avLst/>
          </a:prstGeom>
        </p:spPr>
      </p:pic>
      <p:sp>
        <p:nvSpPr>
          <p:cNvPr id="15" name="Title 14"/>
          <p:cNvSpPr>
            <a:spLocks noGrp="1"/>
          </p:cNvSpPr>
          <p:nvPr>
            <p:ph type="title" hasCustomPrompt="1"/>
          </p:nvPr>
        </p:nvSpPr>
        <p:spPr>
          <a:xfrm>
            <a:off x="2571749" y="3269820"/>
            <a:ext cx="8636000" cy="527480"/>
          </a:xfrm>
        </p:spPr>
        <p:txBody>
          <a:bodyPr/>
          <a:lstStyle>
            <a:lvl1pPr algn="l">
              <a:defRPr>
                <a:latin typeface="Arial" panose="020B0604020202020204" pitchFamily="34" charset="0"/>
                <a:cs typeface="Arial" panose="020B0604020202020204" pitchFamily="34" charset="0"/>
              </a:defRPr>
            </a:lvl1pPr>
          </a:lstStyle>
          <a:p>
            <a:r>
              <a:rPr lang="en-US" dirty="0"/>
              <a:t>1.800.555.555</a:t>
            </a:r>
          </a:p>
        </p:txBody>
      </p:sp>
      <p:sp>
        <p:nvSpPr>
          <p:cNvPr id="17" name="Text Placeholder 16"/>
          <p:cNvSpPr>
            <a:spLocks noGrp="1"/>
          </p:cNvSpPr>
          <p:nvPr>
            <p:ph type="body" sz="quarter" idx="13" hasCustomPrompt="1"/>
          </p:nvPr>
        </p:nvSpPr>
        <p:spPr>
          <a:xfrm>
            <a:off x="2402422" y="3797300"/>
            <a:ext cx="4032249" cy="520700"/>
          </a:xfrm>
        </p:spPr>
        <p:txBody>
          <a:bodyPr/>
          <a:lstStyle>
            <a:lvl1pPr>
              <a:buNone/>
              <a:defRPr>
                <a:latin typeface="Arial" panose="020B0604020202020204" pitchFamily="34" charset="0"/>
                <a:cs typeface="Arial" panose="020B0604020202020204" pitchFamily="34" charset="0"/>
              </a:defRPr>
            </a:lvl1pPr>
          </a:lstStyle>
          <a:p>
            <a:pPr lvl="0"/>
            <a:r>
              <a:rPr lang="en-US" dirty="0" err="1"/>
              <a:t>www.doas.ga.gov</a:t>
            </a:r>
            <a:endParaRPr lang="en-US" dirty="0"/>
          </a:p>
        </p:txBody>
      </p:sp>
      <p:pic>
        <p:nvPicPr>
          <p:cNvPr id="7" name="Picture 6" descr="DOAS Logo.jpg"/>
          <p:cNvPicPr>
            <a:picLocks noChangeAspect="1"/>
          </p:cNvPicPr>
          <p:nvPr userDrawn="1"/>
        </p:nvPicPr>
        <p:blipFill>
          <a:blip r:embed="rId3"/>
          <a:stretch>
            <a:fillRect/>
          </a:stretch>
        </p:blipFill>
        <p:spPr>
          <a:xfrm>
            <a:off x="472017" y="2873076"/>
            <a:ext cx="2015067" cy="1511300"/>
          </a:xfrm>
          <a:prstGeom prst="rect">
            <a:avLst/>
          </a:prstGeom>
        </p:spPr>
      </p:pic>
      <p:pic>
        <p:nvPicPr>
          <p:cNvPr id="10" name="Picture 9" descr="division-bar-title.jpg"/>
          <p:cNvPicPr>
            <a:picLocks noChangeAspect="1"/>
          </p:cNvPicPr>
          <p:nvPr userDrawn="1"/>
        </p:nvPicPr>
        <p:blipFill>
          <a:blip r:embed="rId4"/>
          <a:stretch>
            <a:fillRect/>
          </a:stretch>
        </p:blipFill>
        <p:spPr>
          <a:xfrm>
            <a:off x="2624668" y="3130591"/>
            <a:ext cx="9567333" cy="45719"/>
          </a:xfrm>
          <a:prstGeom prst="rect">
            <a:avLst/>
          </a:prstGeom>
        </p:spPr>
      </p:pic>
      <p:sp>
        <p:nvSpPr>
          <p:cNvPr id="9" name="TextBox 8"/>
          <p:cNvSpPr txBox="1"/>
          <p:nvPr userDrawn="1"/>
        </p:nvSpPr>
        <p:spPr>
          <a:xfrm>
            <a:off x="2571754" y="2773324"/>
            <a:ext cx="5198535" cy="369332"/>
          </a:xfrm>
          <a:prstGeom prst="rect">
            <a:avLst/>
          </a:prstGeom>
          <a:noFill/>
        </p:spPr>
        <p:txBody>
          <a:bodyPr wrap="square" rtlCol="0">
            <a:spAutoFit/>
          </a:bodyPr>
          <a:lstStyle/>
          <a:p>
            <a:pPr algn="l"/>
            <a:r>
              <a:rPr lang="en-US" sz="1800" dirty="0">
                <a:solidFill>
                  <a:srgbClr val="5A5B5C"/>
                </a:solidFill>
                <a:latin typeface="Arial" panose="020B0604020202020204" pitchFamily="34" charset="0"/>
                <a:cs typeface="Arial" panose="020B0604020202020204" pitchFamily="34" charset="0"/>
              </a:rPr>
              <a:t>Human Resources Administration</a:t>
            </a:r>
          </a:p>
        </p:txBody>
      </p:sp>
    </p:spTree>
    <p:extLst>
      <p:ext uri="{BB962C8B-B14F-4D97-AF65-F5344CB8AC3E}">
        <p14:creationId xmlns:p14="http://schemas.microsoft.com/office/powerpoint/2010/main" val="268364387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05. Numbers and Stats List | Numbered Cyan">
  <p:cSld name="05. Numbers and Stats List | Numbered Cyan">
    <p:bg>
      <p:bgPr>
        <a:solidFill>
          <a:schemeClr val="lt2"/>
        </a:solidFill>
        <a:effectLst/>
      </p:bgPr>
    </p:bg>
    <p:spTree>
      <p:nvGrpSpPr>
        <p:cNvPr id="1" name="Shape 2938"/>
        <p:cNvGrpSpPr/>
        <p:nvPr/>
      </p:nvGrpSpPr>
      <p:grpSpPr>
        <a:xfrm>
          <a:off x="0" y="0"/>
          <a:ext cx="0" cy="0"/>
          <a:chOff x="0" y="0"/>
          <a:chExt cx="0" cy="0"/>
        </a:xfrm>
      </p:grpSpPr>
      <p:sp>
        <p:nvSpPr>
          <p:cNvPr id="2939" name="Google Shape;2939;p35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40" name="Google Shape;2940;p350"/>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41" name="Google Shape;2941;p350"/>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42" name="Google Shape;2942;p350"/>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43" name="Google Shape;2943;p350"/>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944" name="Google Shape;2944;p35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945" name="Google Shape;2945;p350"/>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2946" name="Google Shape;2946;p350"/>
          <p:cNvSpPr txBox="1">
            <a:spLocks noGrp="1"/>
          </p:cNvSpPr>
          <p:nvPr>
            <p:ph type="subTitle" idx="2"/>
          </p:nvPr>
        </p:nvSpPr>
        <p:spPr>
          <a:xfrm>
            <a:off x="7017600" y="1706867"/>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47" name="Google Shape;2947;p350"/>
          <p:cNvSpPr txBox="1">
            <a:spLocks noGrp="1"/>
          </p:cNvSpPr>
          <p:nvPr>
            <p:ph type="subTitle" idx="3"/>
          </p:nvPr>
        </p:nvSpPr>
        <p:spPr>
          <a:xfrm>
            <a:off x="6057300" y="16215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2948" name="Google Shape;2948;p350"/>
          <p:cNvSpPr txBox="1">
            <a:spLocks noGrp="1"/>
          </p:cNvSpPr>
          <p:nvPr>
            <p:ph type="subTitle" idx="4"/>
          </p:nvPr>
        </p:nvSpPr>
        <p:spPr>
          <a:xfrm>
            <a:off x="7017600" y="321869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49" name="Google Shape;2949;p350"/>
          <p:cNvSpPr txBox="1">
            <a:spLocks noGrp="1"/>
          </p:cNvSpPr>
          <p:nvPr>
            <p:ph type="subTitle" idx="5"/>
          </p:nvPr>
        </p:nvSpPr>
        <p:spPr>
          <a:xfrm>
            <a:off x="7017600" y="459640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2950" name="Google Shape;2950;p35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951" name="Google Shape;2951;p350"/>
          <p:cNvSpPr txBox="1">
            <a:spLocks noGrp="1"/>
          </p:cNvSpPr>
          <p:nvPr>
            <p:ph type="subTitle" idx="6"/>
          </p:nvPr>
        </p:nvSpPr>
        <p:spPr>
          <a:xfrm>
            <a:off x="6057300" y="3133340"/>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2952" name="Google Shape;2952;p350"/>
          <p:cNvSpPr txBox="1">
            <a:spLocks noGrp="1"/>
          </p:cNvSpPr>
          <p:nvPr>
            <p:ph type="subTitle" idx="7"/>
          </p:nvPr>
        </p:nvSpPr>
        <p:spPr>
          <a:xfrm>
            <a:off x="6058873" y="45110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42942821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05. Numbers and Stats List | Numbered Lime">
  <p:cSld name="05. Numbers and Stats List | Numbered Lime">
    <p:bg>
      <p:bgPr>
        <a:solidFill>
          <a:schemeClr val="accent2"/>
        </a:solidFill>
        <a:effectLst/>
      </p:bgPr>
    </p:bg>
    <p:spTree>
      <p:nvGrpSpPr>
        <p:cNvPr id="1" name="Shape 2953"/>
        <p:cNvGrpSpPr/>
        <p:nvPr/>
      </p:nvGrpSpPr>
      <p:grpSpPr>
        <a:xfrm>
          <a:off x="0" y="0"/>
          <a:ext cx="0" cy="0"/>
          <a:chOff x="0" y="0"/>
          <a:chExt cx="0" cy="0"/>
        </a:xfrm>
      </p:grpSpPr>
      <p:sp>
        <p:nvSpPr>
          <p:cNvPr id="2954" name="Google Shape;2954;p35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55" name="Google Shape;2955;p351"/>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56" name="Google Shape;2956;p351"/>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57" name="Google Shape;2957;p351"/>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58" name="Google Shape;2958;p351"/>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2959" name="Google Shape;2959;p35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960" name="Google Shape;2960;p351"/>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2961" name="Google Shape;2961;p351"/>
          <p:cNvSpPr txBox="1">
            <a:spLocks noGrp="1"/>
          </p:cNvSpPr>
          <p:nvPr>
            <p:ph type="subTitle" idx="2"/>
          </p:nvPr>
        </p:nvSpPr>
        <p:spPr>
          <a:xfrm>
            <a:off x="7017600" y="1706867"/>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62" name="Google Shape;2962;p351"/>
          <p:cNvSpPr txBox="1">
            <a:spLocks noGrp="1"/>
          </p:cNvSpPr>
          <p:nvPr>
            <p:ph type="subTitle" idx="3"/>
          </p:nvPr>
        </p:nvSpPr>
        <p:spPr>
          <a:xfrm>
            <a:off x="6057300" y="16215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2963" name="Google Shape;2963;p351"/>
          <p:cNvSpPr txBox="1">
            <a:spLocks noGrp="1"/>
          </p:cNvSpPr>
          <p:nvPr>
            <p:ph type="subTitle" idx="4"/>
          </p:nvPr>
        </p:nvSpPr>
        <p:spPr>
          <a:xfrm>
            <a:off x="7017600" y="321869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64" name="Google Shape;2964;p351"/>
          <p:cNvSpPr txBox="1">
            <a:spLocks noGrp="1"/>
          </p:cNvSpPr>
          <p:nvPr>
            <p:ph type="subTitle" idx="5"/>
          </p:nvPr>
        </p:nvSpPr>
        <p:spPr>
          <a:xfrm>
            <a:off x="7017600" y="459640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2965" name="Google Shape;2965;p35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966" name="Google Shape;2966;p351"/>
          <p:cNvSpPr txBox="1">
            <a:spLocks noGrp="1"/>
          </p:cNvSpPr>
          <p:nvPr>
            <p:ph type="subTitle" idx="6"/>
          </p:nvPr>
        </p:nvSpPr>
        <p:spPr>
          <a:xfrm>
            <a:off x="6057300" y="3133340"/>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2967" name="Google Shape;2967;p351"/>
          <p:cNvSpPr txBox="1">
            <a:spLocks noGrp="1"/>
          </p:cNvSpPr>
          <p:nvPr>
            <p:ph type="subTitle" idx="7"/>
          </p:nvPr>
        </p:nvSpPr>
        <p:spPr>
          <a:xfrm>
            <a:off x="6058873" y="45110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36354229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06. Icon List | Marker | Lime">
  <p:cSld name="06. Icon List | Marker | Lime">
    <p:bg>
      <p:bgPr>
        <a:solidFill>
          <a:schemeClr val="accent2"/>
        </a:solidFill>
        <a:effectLst/>
      </p:bgPr>
    </p:bg>
    <p:spTree>
      <p:nvGrpSpPr>
        <p:cNvPr id="1" name="Shape 2968"/>
        <p:cNvGrpSpPr/>
        <p:nvPr/>
      </p:nvGrpSpPr>
      <p:grpSpPr>
        <a:xfrm>
          <a:off x="0" y="0"/>
          <a:ext cx="0" cy="0"/>
          <a:chOff x="0" y="0"/>
          <a:chExt cx="0" cy="0"/>
        </a:xfrm>
      </p:grpSpPr>
      <p:sp>
        <p:nvSpPr>
          <p:cNvPr id="2969" name="Google Shape;2969;p35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70" name="Google Shape;2970;p352"/>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2971" name="Google Shape;2971;p35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972" name="Google Shape;2972;p352"/>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973" name="Google Shape;2973;p352"/>
          <p:cNvSpPr txBox="1">
            <a:spLocks noGrp="1"/>
          </p:cNvSpPr>
          <p:nvPr>
            <p:ph type="subTitle" idx="2"/>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2974" name="Google Shape;2974;p35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975" name="Google Shape;2975;p352"/>
          <p:cNvSpPr txBox="1">
            <a:spLocks noGrp="1"/>
          </p:cNvSpPr>
          <p:nvPr>
            <p:ph type="subTitle" idx="3"/>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76" name="Google Shape;2976;p352"/>
          <p:cNvSpPr txBox="1">
            <a:spLocks noGrp="1"/>
          </p:cNvSpPr>
          <p:nvPr>
            <p:ph type="subTitle" idx="4"/>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77" name="Google Shape;2977;p352"/>
          <p:cNvSpPr txBox="1">
            <a:spLocks noGrp="1"/>
          </p:cNvSpPr>
          <p:nvPr>
            <p:ph type="subTitle" idx="5"/>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78" name="Google Shape;2978;p352"/>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79" name="Google Shape;2979;p352"/>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80" name="Google Shape;2980;p352"/>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81" name="Google Shape;2981;p352"/>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29507400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06. Icon List | Parallelogram | Lime">
  <p:cSld name="06. Icon List | Parallelogram | Lime">
    <p:bg>
      <p:bgPr>
        <a:solidFill>
          <a:schemeClr val="accent2"/>
        </a:solidFill>
        <a:effectLst/>
      </p:bgPr>
    </p:bg>
    <p:spTree>
      <p:nvGrpSpPr>
        <p:cNvPr id="1" name="Shape 2982"/>
        <p:cNvGrpSpPr/>
        <p:nvPr/>
      </p:nvGrpSpPr>
      <p:grpSpPr>
        <a:xfrm>
          <a:off x="0" y="0"/>
          <a:ext cx="0" cy="0"/>
          <a:chOff x="0" y="0"/>
          <a:chExt cx="0" cy="0"/>
        </a:xfrm>
      </p:grpSpPr>
      <p:sp>
        <p:nvSpPr>
          <p:cNvPr id="2983" name="Google Shape;2983;p35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84" name="Google Shape;2984;p353"/>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2985" name="Google Shape;2985;p35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986" name="Google Shape;2986;p353"/>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2987" name="Google Shape;2987;p353"/>
          <p:cNvSpPr txBox="1">
            <a:spLocks noGrp="1"/>
          </p:cNvSpPr>
          <p:nvPr>
            <p:ph type="subTitle" idx="2"/>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2988" name="Google Shape;2988;p35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2989" name="Google Shape;2989;p353"/>
          <p:cNvSpPr txBox="1">
            <a:spLocks noGrp="1"/>
          </p:cNvSpPr>
          <p:nvPr>
            <p:ph type="subTitle" idx="3"/>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90" name="Google Shape;2990;p353"/>
          <p:cNvSpPr txBox="1">
            <a:spLocks noGrp="1"/>
          </p:cNvSpPr>
          <p:nvPr>
            <p:ph type="subTitle" idx="4"/>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91" name="Google Shape;2991;p353"/>
          <p:cNvSpPr txBox="1">
            <a:spLocks noGrp="1"/>
          </p:cNvSpPr>
          <p:nvPr>
            <p:ph type="subTitle" idx="5"/>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2992" name="Google Shape;2992;p353"/>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93" name="Google Shape;2993;p353"/>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94" name="Google Shape;2994;p353"/>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95" name="Google Shape;2995;p353"/>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67304107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06. Icon List | Marker | Cyan">
  <p:cSld name="06. Icon List | Marker | Cyan">
    <p:bg>
      <p:bgPr>
        <a:solidFill>
          <a:schemeClr val="lt2"/>
        </a:solidFill>
        <a:effectLst/>
      </p:bgPr>
    </p:bg>
    <p:spTree>
      <p:nvGrpSpPr>
        <p:cNvPr id="1" name="Shape 2996"/>
        <p:cNvGrpSpPr/>
        <p:nvPr/>
      </p:nvGrpSpPr>
      <p:grpSpPr>
        <a:xfrm>
          <a:off x="0" y="0"/>
          <a:ext cx="0" cy="0"/>
          <a:chOff x="0" y="0"/>
          <a:chExt cx="0" cy="0"/>
        </a:xfrm>
      </p:grpSpPr>
      <p:sp>
        <p:nvSpPr>
          <p:cNvPr id="2997" name="Google Shape;2997;p35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2998" name="Google Shape;2998;p354"/>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2999" name="Google Shape;2999;p35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000" name="Google Shape;3000;p354"/>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001" name="Google Shape;3001;p354"/>
          <p:cNvSpPr txBox="1">
            <a:spLocks noGrp="1"/>
          </p:cNvSpPr>
          <p:nvPr>
            <p:ph type="subTitle" idx="2"/>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3002" name="Google Shape;3002;p35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003" name="Google Shape;3003;p354"/>
          <p:cNvSpPr txBox="1">
            <a:spLocks noGrp="1"/>
          </p:cNvSpPr>
          <p:nvPr>
            <p:ph type="subTitle" idx="3"/>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004" name="Google Shape;3004;p354"/>
          <p:cNvSpPr txBox="1">
            <a:spLocks noGrp="1"/>
          </p:cNvSpPr>
          <p:nvPr>
            <p:ph type="subTitle" idx="4"/>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005" name="Google Shape;3005;p354"/>
          <p:cNvSpPr txBox="1">
            <a:spLocks noGrp="1"/>
          </p:cNvSpPr>
          <p:nvPr>
            <p:ph type="subTitle" idx="5"/>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006" name="Google Shape;3006;p354"/>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07" name="Google Shape;3007;p354"/>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08" name="Google Shape;3008;p354"/>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09" name="Google Shape;3009;p354"/>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923261653"/>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06. Icon List | Parallelogram | Cyan">
  <p:cSld name="06. Icon List | Parallelogram | Cyan">
    <p:bg>
      <p:bgPr>
        <a:solidFill>
          <a:schemeClr val="lt2"/>
        </a:solidFill>
        <a:effectLst/>
      </p:bgPr>
    </p:bg>
    <p:spTree>
      <p:nvGrpSpPr>
        <p:cNvPr id="1" name="Shape 3010"/>
        <p:cNvGrpSpPr/>
        <p:nvPr/>
      </p:nvGrpSpPr>
      <p:grpSpPr>
        <a:xfrm>
          <a:off x="0" y="0"/>
          <a:ext cx="0" cy="0"/>
          <a:chOff x="0" y="0"/>
          <a:chExt cx="0" cy="0"/>
        </a:xfrm>
      </p:grpSpPr>
      <p:sp>
        <p:nvSpPr>
          <p:cNvPr id="3011" name="Google Shape;3011;p35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12" name="Google Shape;3012;p355"/>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013" name="Google Shape;3013;p35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014" name="Google Shape;3014;p355"/>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015" name="Google Shape;3015;p355"/>
          <p:cNvSpPr txBox="1">
            <a:spLocks noGrp="1"/>
          </p:cNvSpPr>
          <p:nvPr>
            <p:ph type="subTitle" idx="2"/>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3016" name="Google Shape;3016;p35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017" name="Google Shape;3017;p355"/>
          <p:cNvSpPr txBox="1">
            <a:spLocks noGrp="1"/>
          </p:cNvSpPr>
          <p:nvPr>
            <p:ph type="subTitle" idx="3"/>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018" name="Google Shape;3018;p355"/>
          <p:cNvSpPr txBox="1">
            <a:spLocks noGrp="1"/>
          </p:cNvSpPr>
          <p:nvPr>
            <p:ph type="subTitle" idx="4"/>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019" name="Google Shape;3019;p355"/>
          <p:cNvSpPr txBox="1">
            <a:spLocks noGrp="1"/>
          </p:cNvSpPr>
          <p:nvPr>
            <p:ph type="subTitle" idx="5"/>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020" name="Google Shape;3020;p355"/>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21" name="Google Shape;3021;p355"/>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22" name="Google Shape;3022;p355"/>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23" name="Google Shape;3023;p355"/>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90688574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12. Feature Image A">
  <p:cSld name="12. Feature Image A">
    <p:bg>
      <p:bgPr>
        <a:solidFill>
          <a:schemeClr val="dk2"/>
        </a:solidFill>
        <a:effectLst/>
      </p:bgPr>
    </p:bg>
    <p:spTree>
      <p:nvGrpSpPr>
        <p:cNvPr id="1" name="Shape 3024"/>
        <p:cNvGrpSpPr/>
        <p:nvPr/>
      </p:nvGrpSpPr>
      <p:grpSpPr>
        <a:xfrm>
          <a:off x="0" y="0"/>
          <a:ext cx="0" cy="0"/>
          <a:chOff x="0" y="0"/>
          <a:chExt cx="0" cy="0"/>
        </a:xfrm>
      </p:grpSpPr>
      <p:sp>
        <p:nvSpPr>
          <p:cNvPr id="3025" name="Google Shape;3025;p356"/>
          <p:cNvSpPr>
            <a:spLocks noGrp="1"/>
          </p:cNvSpPr>
          <p:nvPr>
            <p:ph type="pic" idx="2"/>
          </p:nvPr>
        </p:nvSpPr>
        <p:spPr>
          <a:xfrm>
            <a:off x="4267200" y="0"/>
            <a:ext cx="9423600" cy="6861600"/>
          </a:xfrm>
          <a:prstGeom prst="parallelogram">
            <a:avLst>
              <a:gd name="adj" fmla="val 17618"/>
            </a:avLst>
          </a:prstGeom>
          <a:noFill/>
          <a:ln>
            <a:noFill/>
          </a:ln>
        </p:spPr>
      </p:sp>
      <p:sp>
        <p:nvSpPr>
          <p:cNvPr id="3026" name="Google Shape;3026;p356"/>
          <p:cNvSpPr txBox="1">
            <a:spLocks noGrp="1"/>
          </p:cNvSpPr>
          <p:nvPr>
            <p:ph type="title"/>
          </p:nvPr>
        </p:nvSpPr>
        <p:spPr>
          <a:xfrm>
            <a:off x="726833" y="2428159"/>
            <a:ext cx="341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027" name="Google Shape;3027;p356"/>
          <p:cNvSpPr txBox="1">
            <a:spLocks noGrp="1"/>
          </p:cNvSpPr>
          <p:nvPr>
            <p:ph type="subTitle" idx="1"/>
          </p:nvPr>
        </p:nvSpPr>
        <p:spPr>
          <a:xfrm>
            <a:off x="726833" y="2962667"/>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028" name="Google Shape;3028;p35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5038122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12. Feature Image C">
  <p:cSld name="12. Feature Image C">
    <p:bg>
      <p:bgPr>
        <a:solidFill>
          <a:schemeClr val="dk2"/>
        </a:solidFill>
        <a:effectLst/>
      </p:bgPr>
    </p:bg>
    <p:spTree>
      <p:nvGrpSpPr>
        <p:cNvPr id="1" name="Shape 3029"/>
        <p:cNvGrpSpPr/>
        <p:nvPr/>
      </p:nvGrpSpPr>
      <p:grpSpPr>
        <a:xfrm>
          <a:off x="0" y="0"/>
          <a:ext cx="0" cy="0"/>
          <a:chOff x="0" y="0"/>
          <a:chExt cx="0" cy="0"/>
        </a:xfrm>
      </p:grpSpPr>
      <p:pic>
        <p:nvPicPr>
          <p:cNvPr id="3030" name="Google Shape;3030;p357"/>
          <p:cNvPicPr preferRelativeResize="0"/>
          <p:nvPr/>
        </p:nvPicPr>
        <p:blipFill rotWithShape="1">
          <a:blip r:embed="rId2">
            <a:alphaModFix/>
          </a:blip>
          <a:srcRect/>
          <a:stretch/>
        </p:blipFill>
        <p:spPr>
          <a:xfrm>
            <a:off x="8379367" y="3917601"/>
            <a:ext cx="2931835" cy="2940401"/>
          </a:xfrm>
          <a:prstGeom prst="rect">
            <a:avLst/>
          </a:prstGeom>
          <a:noFill/>
          <a:ln>
            <a:noFill/>
          </a:ln>
        </p:spPr>
      </p:pic>
      <p:sp>
        <p:nvSpPr>
          <p:cNvPr id="3031" name="Google Shape;3031;p35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032" name="Google Shape;3032;p357"/>
          <p:cNvSpPr>
            <a:spLocks noGrp="1"/>
          </p:cNvSpPr>
          <p:nvPr>
            <p:ph type="pic" idx="2"/>
          </p:nvPr>
        </p:nvSpPr>
        <p:spPr>
          <a:xfrm>
            <a:off x="6322367" y="1262000"/>
            <a:ext cx="5142800" cy="4334000"/>
          </a:xfrm>
          <a:prstGeom prst="parallelogram">
            <a:avLst>
              <a:gd name="adj" fmla="val 17263"/>
            </a:avLst>
          </a:prstGeom>
          <a:noFill/>
          <a:ln>
            <a:noFill/>
          </a:ln>
        </p:spPr>
      </p:sp>
      <p:sp>
        <p:nvSpPr>
          <p:cNvPr id="3033" name="Google Shape;3033;p357"/>
          <p:cNvSpPr txBox="1">
            <a:spLocks noGrp="1"/>
          </p:cNvSpPr>
          <p:nvPr>
            <p:ph type="title"/>
          </p:nvPr>
        </p:nvSpPr>
        <p:spPr>
          <a:xfrm>
            <a:off x="726833" y="2428159"/>
            <a:ext cx="4108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034" name="Google Shape;3034;p357"/>
          <p:cNvSpPr txBox="1">
            <a:spLocks noGrp="1"/>
          </p:cNvSpPr>
          <p:nvPr>
            <p:ph type="subTitle" idx="1"/>
          </p:nvPr>
        </p:nvSpPr>
        <p:spPr>
          <a:xfrm>
            <a:off x="726833" y="2962667"/>
            <a:ext cx="41092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09934794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035"/>
        <p:cNvGrpSpPr/>
        <p:nvPr/>
      </p:nvGrpSpPr>
      <p:grpSpPr>
        <a:xfrm>
          <a:off x="0" y="0"/>
          <a:ext cx="0" cy="0"/>
          <a:chOff x="0" y="0"/>
          <a:chExt cx="0" cy="0"/>
        </a:xfrm>
      </p:grpSpPr>
      <p:sp>
        <p:nvSpPr>
          <p:cNvPr id="3036" name="Google Shape;3036;p35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4512822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11. Content Slide | Wide Right Side">
  <p:cSld name="11. Content Slide | Wide Right Side">
    <p:bg>
      <p:bgPr>
        <a:solidFill>
          <a:schemeClr val="dk2"/>
        </a:solidFill>
        <a:effectLst/>
      </p:bgPr>
    </p:bg>
    <p:spTree>
      <p:nvGrpSpPr>
        <p:cNvPr id="1" name="Shape 3037"/>
        <p:cNvGrpSpPr/>
        <p:nvPr/>
      </p:nvGrpSpPr>
      <p:grpSpPr>
        <a:xfrm>
          <a:off x="0" y="0"/>
          <a:ext cx="0" cy="0"/>
          <a:chOff x="0" y="0"/>
          <a:chExt cx="0" cy="0"/>
        </a:xfrm>
      </p:grpSpPr>
      <p:sp>
        <p:nvSpPr>
          <p:cNvPr id="3038" name="Google Shape;3038;p359"/>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39" name="Google Shape;3039;p359"/>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040" name="Google Shape;3040;p359"/>
          <p:cNvSpPr txBox="1">
            <a:spLocks noGrp="1"/>
          </p:cNvSpPr>
          <p:nvPr>
            <p:ph type="subTitle" idx="1"/>
          </p:nvPr>
        </p:nvSpPr>
        <p:spPr>
          <a:xfrm>
            <a:off x="726833" y="3228367"/>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041" name="Google Shape;3041;p35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042" name="Google Shape;3042;p359"/>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78215511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3200" strike="noStrike" cap="all" baseline="0"/>
            </a:lvl1pPr>
          </a:lstStyle>
          <a:p>
            <a:r>
              <a:rPr lang="en-US" dirty="0"/>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26FFF8B-E00D-EF41-BBDF-FB5CDF328CDE}" type="slidenum">
              <a:rPr lang="en-US" smtClean="0"/>
              <a:t>‹#›</a:t>
            </a:fld>
            <a:endParaRPr lang="en-US" dirty="0"/>
          </a:p>
        </p:txBody>
      </p:sp>
    </p:spTree>
    <p:extLst>
      <p:ext uri="{BB962C8B-B14F-4D97-AF65-F5344CB8AC3E}">
        <p14:creationId xmlns:p14="http://schemas.microsoft.com/office/powerpoint/2010/main" val="416287955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11. Content Slide | Wide Right Side | Long Copy Headline">
  <p:cSld name="11. Content Slide | Wide Right Side | Long Copy Headline">
    <p:bg>
      <p:bgPr>
        <a:solidFill>
          <a:schemeClr val="dk2"/>
        </a:solidFill>
        <a:effectLst/>
      </p:bgPr>
    </p:bg>
    <p:spTree>
      <p:nvGrpSpPr>
        <p:cNvPr id="1" name="Shape 3043"/>
        <p:cNvGrpSpPr/>
        <p:nvPr/>
      </p:nvGrpSpPr>
      <p:grpSpPr>
        <a:xfrm>
          <a:off x="0" y="0"/>
          <a:ext cx="0" cy="0"/>
          <a:chOff x="0" y="0"/>
          <a:chExt cx="0" cy="0"/>
        </a:xfrm>
      </p:grpSpPr>
      <p:sp>
        <p:nvSpPr>
          <p:cNvPr id="3044" name="Google Shape;3044;p360"/>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45" name="Google Shape;3045;p360"/>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046" name="Google Shape;3046;p360"/>
          <p:cNvSpPr txBox="1">
            <a:spLocks noGrp="1"/>
          </p:cNvSpPr>
          <p:nvPr>
            <p:ph type="subTitle" idx="1"/>
          </p:nvPr>
        </p:nvSpPr>
        <p:spPr>
          <a:xfrm>
            <a:off x="726833" y="3182112"/>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047" name="Google Shape;3047;p36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048" name="Google Shape;3048;p360"/>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09317107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11. Content Slide | Wide Right Side | Chart Title">
  <p:cSld name="11. Content Slide | Wide Right Side | Chart Title">
    <p:bg>
      <p:bgPr>
        <a:solidFill>
          <a:schemeClr val="dk2"/>
        </a:solidFill>
        <a:effectLst/>
      </p:bgPr>
    </p:bg>
    <p:spTree>
      <p:nvGrpSpPr>
        <p:cNvPr id="1" name="Shape 3049"/>
        <p:cNvGrpSpPr/>
        <p:nvPr/>
      </p:nvGrpSpPr>
      <p:grpSpPr>
        <a:xfrm>
          <a:off x="0" y="0"/>
          <a:ext cx="0" cy="0"/>
          <a:chOff x="0" y="0"/>
          <a:chExt cx="0" cy="0"/>
        </a:xfrm>
      </p:grpSpPr>
      <p:sp>
        <p:nvSpPr>
          <p:cNvPr id="3050" name="Google Shape;3050;p361"/>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51" name="Google Shape;3051;p361"/>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052" name="Google Shape;3052;p361"/>
          <p:cNvSpPr txBox="1">
            <a:spLocks noGrp="1"/>
          </p:cNvSpPr>
          <p:nvPr>
            <p:ph type="subTitle" idx="1"/>
          </p:nvPr>
        </p:nvSpPr>
        <p:spPr>
          <a:xfrm>
            <a:off x="726833" y="3228367"/>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053" name="Google Shape;3053;p36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054" name="Google Shape;3054;p36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055" name="Google Shape;3055;p361"/>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289326705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11. Content Slide | Wide Right Side | Chart Title | Long Copy">
  <p:cSld name="11. Content Slide | Wide Right Side | Chart Title | Long Copy">
    <p:bg>
      <p:bgPr>
        <a:solidFill>
          <a:schemeClr val="dk2"/>
        </a:solidFill>
        <a:effectLst/>
      </p:bgPr>
    </p:bg>
    <p:spTree>
      <p:nvGrpSpPr>
        <p:cNvPr id="1" name="Shape 3056"/>
        <p:cNvGrpSpPr/>
        <p:nvPr/>
      </p:nvGrpSpPr>
      <p:grpSpPr>
        <a:xfrm>
          <a:off x="0" y="0"/>
          <a:ext cx="0" cy="0"/>
          <a:chOff x="0" y="0"/>
          <a:chExt cx="0" cy="0"/>
        </a:xfrm>
      </p:grpSpPr>
      <p:sp>
        <p:nvSpPr>
          <p:cNvPr id="3057" name="Google Shape;3057;p362"/>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58" name="Google Shape;3058;p362"/>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059" name="Google Shape;3059;p362"/>
          <p:cNvSpPr txBox="1">
            <a:spLocks noGrp="1"/>
          </p:cNvSpPr>
          <p:nvPr>
            <p:ph type="subTitle" idx="1"/>
          </p:nvPr>
        </p:nvSpPr>
        <p:spPr>
          <a:xfrm>
            <a:off x="726833" y="3182112"/>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060" name="Google Shape;3060;p36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061" name="Google Shape;3061;p36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062" name="Google Shape;3062;p362"/>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259230946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11. Content Slide | Data Based | Nori">
  <p:cSld name="11. Content Slide | Data Based | Nori">
    <p:bg>
      <p:bgPr>
        <a:solidFill>
          <a:schemeClr val="accent2"/>
        </a:solidFill>
        <a:effectLst/>
      </p:bgPr>
    </p:bg>
    <p:spTree>
      <p:nvGrpSpPr>
        <p:cNvPr id="1" name="Shape 3063"/>
        <p:cNvGrpSpPr/>
        <p:nvPr/>
      </p:nvGrpSpPr>
      <p:grpSpPr>
        <a:xfrm>
          <a:off x="0" y="0"/>
          <a:ext cx="0" cy="0"/>
          <a:chOff x="0" y="0"/>
          <a:chExt cx="0" cy="0"/>
        </a:xfrm>
      </p:grpSpPr>
      <p:sp>
        <p:nvSpPr>
          <p:cNvPr id="3064" name="Google Shape;3064;p363"/>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65" name="Google Shape;3065;p363"/>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3066" name="Google Shape;3066;p363"/>
          <p:cNvSpPr txBox="1">
            <a:spLocks noGrp="1"/>
          </p:cNvSpPr>
          <p:nvPr>
            <p:ph type="subTitle" idx="1"/>
          </p:nvPr>
        </p:nvSpPr>
        <p:spPr>
          <a:xfrm>
            <a:off x="726833" y="3230880"/>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3067" name="Google Shape;3067;p36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068" name="Google Shape;3068;p36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069" name="Google Shape;3069;p363"/>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70" name="Google Shape;3070;p363"/>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3071" name="Google Shape;3071;p363"/>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72" name="Google Shape;3072;p363"/>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3073" name="Google Shape;3073;p363"/>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74" name="Google Shape;3074;p363"/>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3075" name="Google Shape;3075;p363"/>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76" name="Google Shape;3076;p363"/>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3077" name="Google Shape;3077;p363"/>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78" name="Google Shape;3078;p363"/>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2181671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11. Content Slide | Data Based | Neutral">
  <p:cSld name="11. Content Slide | Data Based | Neutral">
    <p:bg>
      <p:bgPr>
        <a:solidFill>
          <a:schemeClr val="dk2"/>
        </a:solidFill>
        <a:effectLst/>
      </p:bgPr>
    </p:bg>
    <p:spTree>
      <p:nvGrpSpPr>
        <p:cNvPr id="1" name="Shape 3079"/>
        <p:cNvGrpSpPr/>
        <p:nvPr/>
      </p:nvGrpSpPr>
      <p:grpSpPr>
        <a:xfrm>
          <a:off x="0" y="0"/>
          <a:ext cx="0" cy="0"/>
          <a:chOff x="0" y="0"/>
          <a:chExt cx="0" cy="0"/>
        </a:xfrm>
      </p:grpSpPr>
      <p:sp>
        <p:nvSpPr>
          <p:cNvPr id="3080" name="Google Shape;3080;p364"/>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81" name="Google Shape;3081;p364"/>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082" name="Google Shape;3082;p364"/>
          <p:cNvSpPr txBox="1">
            <a:spLocks noGrp="1"/>
          </p:cNvSpPr>
          <p:nvPr>
            <p:ph type="subTitle" idx="1"/>
          </p:nvPr>
        </p:nvSpPr>
        <p:spPr>
          <a:xfrm>
            <a:off x="726833" y="3230880"/>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083" name="Google Shape;3083;p36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084" name="Google Shape;3084;p36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085" name="Google Shape;3085;p364"/>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86" name="Google Shape;3086;p364"/>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3087" name="Google Shape;3087;p364"/>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88" name="Google Shape;3088;p364"/>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3089" name="Google Shape;3089;p364"/>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90" name="Google Shape;3090;p364"/>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3091" name="Google Shape;3091;p364"/>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92" name="Google Shape;3092;p364"/>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3093" name="Google Shape;3093;p364"/>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3094" name="Google Shape;3094;p364"/>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91048470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11. Content Slide | 40-60 Split">
  <p:cSld name="11. Content Slide | 40-60 Split">
    <p:bg>
      <p:bgPr>
        <a:solidFill>
          <a:schemeClr val="dk2"/>
        </a:solidFill>
        <a:effectLst/>
      </p:bgPr>
    </p:bg>
    <p:spTree>
      <p:nvGrpSpPr>
        <p:cNvPr id="1" name="Shape 3095"/>
        <p:cNvGrpSpPr/>
        <p:nvPr/>
      </p:nvGrpSpPr>
      <p:grpSpPr>
        <a:xfrm>
          <a:off x="0" y="0"/>
          <a:ext cx="0" cy="0"/>
          <a:chOff x="0" y="0"/>
          <a:chExt cx="0" cy="0"/>
        </a:xfrm>
      </p:grpSpPr>
      <p:sp>
        <p:nvSpPr>
          <p:cNvPr id="3096" name="Google Shape;3096;p36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097" name="Google Shape;3097;p365"/>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098" name="Google Shape;3098;p36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099" name="Google Shape;3099;p36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100" name="Google Shape;3100;p365"/>
          <p:cNvSpPr txBox="1">
            <a:spLocks noGrp="1"/>
          </p:cNvSpPr>
          <p:nvPr>
            <p:ph type="subTitle" idx="1"/>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95691946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11. Content Slide | 40-60 Split | Long Copy">
  <p:cSld name="11. Content Slide | 40-60 Split | Long Copy">
    <p:bg>
      <p:bgPr>
        <a:solidFill>
          <a:schemeClr val="dk2"/>
        </a:solidFill>
        <a:effectLst/>
      </p:bgPr>
    </p:bg>
    <p:spTree>
      <p:nvGrpSpPr>
        <p:cNvPr id="1" name="Shape 3101"/>
        <p:cNvGrpSpPr/>
        <p:nvPr/>
      </p:nvGrpSpPr>
      <p:grpSpPr>
        <a:xfrm>
          <a:off x="0" y="0"/>
          <a:ext cx="0" cy="0"/>
          <a:chOff x="0" y="0"/>
          <a:chExt cx="0" cy="0"/>
        </a:xfrm>
      </p:grpSpPr>
      <p:sp>
        <p:nvSpPr>
          <p:cNvPr id="3102" name="Google Shape;3102;p36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03" name="Google Shape;3103;p366"/>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04" name="Google Shape;3104;p36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05" name="Google Shape;3105;p36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106" name="Google Shape;3106;p366"/>
          <p:cNvSpPr txBox="1">
            <a:spLocks noGrp="1"/>
          </p:cNvSpPr>
          <p:nvPr>
            <p:ph type="subTitle" idx="1"/>
          </p:nvPr>
        </p:nvSpPr>
        <p:spPr>
          <a:xfrm>
            <a:off x="726833" y="2657856"/>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14239626"/>
      </p:ext>
    </p:extLst>
  </p:cSld>
  <p:clrMapOvr>
    <a:masterClrMapping/>
  </p:clrMapOvr>
  <p:extLst>
    <p:ext uri="{DCECCB84-F9BA-43D5-87BE-67443E8EF086}">
      <p15:sldGuideLst xmlns:p15="http://schemas.microsoft.com/office/powerpoint/2012/main">
        <p15:guide id="1" pos="5760">
          <p15:clr>
            <a:srgbClr val="FA7B17"/>
          </p15:clr>
        </p15:guide>
        <p15:guide id="2" orient="horz" pos="1158">
          <p15:clr>
            <a:srgbClr val="FA7B17"/>
          </p15:clr>
        </p15:guide>
      </p15:sldGuideLst>
    </p:ext>
  </p:extLst>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11. Content Slide | Funnel Chart">
  <p:cSld name="11. Content Slide | Funnel Chart">
    <p:bg>
      <p:bgPr>
        <a:solidFill>
          <a:schemeClr val="dk2"/>
        </a:solidFill>
        <a:effectLst/>
      </p:bgPr>
    </p:bg>
    <p:spTree>
      <p:nvGrpSpPr>
        <p:cNvPr id="1" name="Shape 3107"/>
        <p:cNvGrpSpPr/>
        <p:nvPr/>
      </p:nvGrpSpPr>
      <p:grpSpPr>
        <a:xfrm>
          <a:off x="0" y="0"/>
          <a:ext cx="0" cy="0"/>
          <a:chOff x="0" y="0"/>
          <a:chExt cx="0" cy="0"/>
        </a:xfrm>
      </p:grpSpPr>
      <p:sp>
        <p:nvSpPr>
          <p:cNvPr id="3108" name="Google Shape;3108;p36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09" name="Google Shape;3109;p367"/>
          <p:cNvSpPr txBox="1">
            <a:spLocks noGrp="1"/>
          </p:cNvSpPr>
          <p:nvPr>
            <p:ph type="title"/>
          </p:nvPr>
        </p:nvSpPr>
        <p:spPr>
          <a:xfrm>
            <a:off x="726833" y="4196667"/>
            <a:ext cx="332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10" name="Google Shape;3110;p36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11" name="Google Shape;3111;p367"/>
          <p:cNvPicPr preferRelativeResize="0"/>
          <p:nvPr/>
        </p:nvPicPr>
        <p:blipFill rotWithShape="1">
          <a:blip r:embed="rId2">
            <a:alphaModFix/>
          </a:blip>
          <a:srcRect/>
          <a:stretch/>
        </p:blipFill>
        <p:spPr>
          <a:xfrm>
            <a:off x="11091267" y="6413100"/>
            <a:ext cx="795941" cy="159200"/>
          </a:xfrm>
          <a:prstGeom prst="rect">
            <a:avLst/>
          </a:prstGeom>
          <a:noFill/>
          <a:ln>
            <a:noFill/>
          </a:ln>
        </p:spPr>
      </p:pic>
      <p:grpSp>
        <p:nvGrpSpPr>
          <p:cNvPr id="3112" name="Google Shape;3112;p367"/>
          <p:cNvGrpSpPr/>
          <p:nvPr/>
        </p:nvGrpSpPr>
        <p:grpSpPr>
          <a:xfrm rot="5400000">
            <a:off x="7153060" y="436665"/>
            <a:ext cx="341605" cy="2444804"/>
            <a:chOff x="552438" y="1937542"/>
            <a:chExt cx="329100" cy="2355604"/>
          </a:xfrm>
        </p:grpSpPr>
        <p:cxnSp>
          <p:nvCxnSpPr>
            <p:cNvPr id="3113" name="Google Shape;3113;p367"/>
            <p:cNvCxnSpPr/>
            <p:nvPr/>
          </p:nvCxnSpPr>
          <p:spPr>
            <a:xfrm rot="10800000">
              <a:off x="717000" y="2233646"/>
              <a:ext cx="0" cy="2059500"/>
            </a:xfrm>
            <a:prstGeom prst="straightConnector1">
              <a:avLst/>
            </a:prstGeom>
            <a:noFill/>
            <a:ln w="19050" cap="flat" cmpd="sng">
              <a:solidFill>
                <a:schemeClr val="accent4"/>
              </a:solidFill>
              <a:prstDash val="solid"/>
              <a:round/>
              <a:headEnd type="none" w="sm" len="sm"/>
              <a:tailEnd type="none" w="sm" len="sm"/>
            </a:ln>
          </p:spPr>
        </p:cxnSp>
        <p:sp>
          <p:nvSpPr>
            <p:cNvPr id="3114" name="Google Shape;3114;p367"/>
            <p:cNvSpPr/>
            <p:nvPr/>
          </p:nvSpPr>
          <p:spPr>
            <a:xfrm rot="-5400000">
              <a:off x="552438" y="1937542"/>
              <a:ext cx="329100" cy="329100"/>
            </a:xfrm>
            <a:prstGeom prst="ellipse">
              <a:avLst/>
            </a:prstGeom>
            <a:solidFill>
              <a:schemeClr val="accent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1</a:t>
              </a:r>
              <a:endParaRPr sz="1600" b="0" i="0" u="none" strike="noStrike" cap="none">
                <a:solidFill>
                  <a:schemeClr val="lt1"/>
                </a:solidFill>
                <a:latin typeface="Inter SemiBold"/>
                <a:ea typeface="Inter SemiBold"/>
                <a:cs typeface="Inter SemiBold"/>
                <a:sym typeface="Inter SemiBold"/>
              </a:endParaRPr>
            </a:p>
          </p:txBody>
        </p:sp>
      </p:grpSp>
      <p:grpSp>
        <p:nvGrpSpPr>
          <p:cNvPr id="3115" name="Google Shape;3115;p367"/>
          <p:cNvGrpSpPr/>
          <p:nvPr/>
        </p:nvGrpSpPr>
        <p:grpSpPr>
          <a:xfrm rot="5400000">
            <a:off x="7153060" y="1718747"/>
            <a:ext cx="341605" cy="2444804"/>
            <a:chOff x="552438" y="1937542"/>
            <a:chExt cx="329100" cy="2355604"/>
          </a:xfrm>
        </p:grpSpPr>
        <p:cxnSp>
          <p:nvCxnSpPr>
            <p:cNvPr id="3116" name="Google Shape;3116;p367"/>
            <p:cNvCxnSpPr/>
            <p:nvPr/>
          </p:nvCxnSpPr>
          <p:spPr>
            <a:xfrm rot="10800000">
              <a:off x="717000" y="2233646"/>
              <a:ext cx="0" cy="2059500"/>
            </a:xfrm>
            <a:prstGeom prst="straightConnector1">
              <a:avLst/>
            </a:prstGeom>
            <a:noFill/>
            <a:ln w="19050" cap="flat" cmpd="sng">
              <a:solidFill>
                <a:schemeClr val="accent6"/>
              </a:solidFill>
              <a:prstDash val="solid"/>
              <a:round/>
              <a:headEnd type="none" w="sm" len="sm"/>
              <a:tailEnd type="none" w="sm" len="sm"/>
            </a:ln>
          </p:spPr>
        </p:cxnSp>
        <p:sp>
          <p:nvSpPr>
            <p:cNvPr id="3117" name="Google Shape;3117;p367"/>
            <p:cNvSpPr/>
            <p:nvPr/>
          </p:nvSpPr>
          <p:spPr>
            <a:xfrm rot="-5400000">
              <a:off x="552438" y="1937542"/>
              <a:ext cx="329100" cy="329100"/>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2</a:t>
              </a:r>
              <a:endParaRPr sz="1600" b="0" i="0" u="none" strike="noStrike" cap="none">
                <a:solidFill>
                  <a:schemeClr val="lt1"/>
                </a:solidFill>
                <a:latin typeface="Inter SemiBold"/>
                <a:ea typeface="Inter SemiBold"/>
                <a:cs typeface="Inter SemiBold"/>
                <a:sym typeface="Inter SemiBold"/>
              </a:endParaRPr>
            </a:p>
          </p:txBody>
        </p:sp>
      </p:grpSp>
      <p:grpSp>
        <p:nvGrpSpPr>
          <p:cNvPr id="3118" name="Google Shape;3118;p367"/>
          <p:cNvGrpSpPr/>
          <p:nvPr/>
        </p:nvGrpSpPr>
        <p:grpSpPr>
          <a:xfrm rot="5400000">
            <a:off x="7378296" y="3224817"/>
            <a:ext cx="341605" cy="1994332"/>
            <a:chOff x="552438" y="2015651"/>
            <a:chExt cx="329100" cy="1921568"/>
          </a:xfrm>
        </p:grpSpPr>
        <p:cxnSp>
          <p:nvCxnSpPr>
            <p:cNvPr id="3119" name="Google Shape;3119;p367"/>
            <p:cNvCxnSpPr/>
            <p:nvPr/>
          </p:nvCxnSpPr>
          <p:spPr>
            <a:xfrm rot="-5400000">
              <a:off x="-134711" y="3085519"/>
              <a:ext cx="1703400" cy="0"/>
            </a:xfrm>
            <a:prstGeom prst="straightConnector1">
              <a:avLst/>
            </a:prstGeom>
            <a:noFill/>
            <a:ln w="19050" cap="flat" cmpd="sng">
              <a:solidFill>
                <a:schemeClr val="accent3"/>
              </a:solidFill>
              <a:prstDash val="solid"/>
              <a:round/>
              <a:headEnd type="none" w="sm" len="sm"/>
              <a:tailEnd type="none" w="sm" len="sm"/>
            </a:ln>
          </p:spPr>
        </p:cxnSp>
        <p:sp>
          <p:nvSpPr>
            <p:cNvPr id="3120" name="Google Shape;3120;p367"/>
            <p:cNvSpPr/>
            <p:nvPr/>
          </p:nvSpPr>
          <p:spPr>
            <a:xfrm rot="-5400000">
              <a:off x="552438" y="2015651"/>
              <a:ext cx="329100" cy="329100"/>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grpSp>
      <p:grpSp>
        <p:nvGrpSpPr>
          <p:cNvPr id="3121" name="Google Shape;3121;p367"/>
          <p:cNvGrpSpPr/>
          <p:nvPr/>
        </p:nvGrpSpPr>
        <p:grpSpPr>
          <a:xfrm rot="5400000">
            <a:off x="7428980" y="4454450"/>
            <a:ext cx="341605" cy="1892965"/>
            <a:chOff x="552438" y="2015651"/>
            <a:chExt cx="329100" cy="1823900"/>
          </a:xfrm>
        </p:grpSpPr>
        <p:cxnSp>
          <p:nvCxnSpPr>
            <p:cNvPr id="3122" name="Google Shape;3122;p367"/>
            <p:cNvCxnSpPr/>
            <p:nvPr/>
          </p:nvCxnSpPr>
          <p:spPr>
            <a:xfrm rot="-5400000">
              <a:off x="-85961" y="3036601"/>
              <a:ext cx="1605900" cy="0"/>
            </a:xfrm>
            <a:prstGeom prst="straightConnector1">
              <a:avLst/>
            </a:prstGeom>
            <a:noFill/>
            <a:ln w="19050" cap="flat" cmpd="sng">
              <a:solidFill>
                <a:schemeClr val="accent1"/>
              </a:solidFill>
              <a:prstDash val="solid"/>
              <a:round/>
              <a:headEnd type="none" w="sm" len="sm"/>
              <a:tailEnd type="none" w="sm" len="sm"/>
            </a:ln>
          </p:spPr>
        </p:cxnSp>
        <p:sp>
          <p:nvSpPr>
            <p:cNvPr id="3123" name="Google Shape;3123;p367"/>
            <p:cNvSpPr/>
            <p:nvPr/>
          </p:nvSpPr>
          <p:spPr>
            <a:xfrm rot="-5400000">
              <a:off x="552438" y="2015651"/>
              <a:ext cx="329100" cy="329100"/>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4</a:t>
              </a:r>
              <a:endParaRPr sz="1600" b="0" i="0" u="none" strike="noStrike" cap="none">
                <a:solidFill>
                  <a:schemeClr val="dk1"/>
                </a:solidFill>
                <a:latin typeface="Inter SemiBold"/>
                <a:ea typeface="Inter SemiBold"/>
                <a:cs typeface="Inter SemiBold"/>
                <a:sym typeface="Inter SemiBold"/>
              </a:endParaRPr>
            </a:p>
          </p:txBody>
        </p:sp>
      </p:grpSp>
      <p:grpSp>
        <p:nvGrpSpPr>
          <p:cNvPr id="3124" name="Google Shape;3124;p367"/>
          <p:cNvGrpSpPr/>
          <p:nvPr/>
        </p:nvGrpSpPr>
        <p:grpSpPr>
          <a:xfrm>
            <a:off x="5810559" y="1035575"/>
            <a:ext cx="2034469" cy="4906659"/>
            <a:chOff x="3009900" y="934475"/>
            <a:chExt cx="1295400" cy="3124199"/>
          </a:xfrm>
        </p:grpSpPr>
        <p:sp>
          <p:nvSpPr>
            <p:cNvPr id="3125" name="Google Shape;3125;p367"/>
            <p:cNvSpPr/>
            <p:nvPr/>
          </p:nvSpPr>
          <p:spPr>
            <a:xfrm>
              <a:off x="3009900" y="1770127"/>
              <a:ext cx="1149502" cy="778675"/>
            </a:xfrm>
            <a:custGeom>
              <a:avLst/>
              <a:gdLst/>
              <a:ahLst/>
              <a:cxnLst/>
              <a:rect l="l" t="t" r="r" b="b"/>
              <a:pathLst>
                <a:path w="1149502" h="778675" extrusionOk="0">
                  <a:moveTo>
                    <a:pt x="0" y="0"/>
                  </a:moveTo>
                  <a:lnTo>
                    <a:pt x="0" y="778676"/>
                  </a:lnTo>
                  <a:lnTo>
                    <a:pt x="1013532" y="778676"/>
                  </a:lnTo>
                  <a:lnTo>
                    <a:pt x="1149502" y="0"/>
                  </a:lnTo>
                  <a:lnTo>
                    <a:pt x="0"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26" name="Google Shape;3126;p367"/>
            <p:cNvSpPr/>
            <p:nvPr/>
          </p:nvSpPr>
          <p:spPr>
            <a:xfrm>
              <a:off x="3009900" y="934475"/>
              <a:ext cx="1295400" cy="778675"/>
            </a:xfrm>
            <a:custGeom>
              <a:avLst/>
              <a:gdLst/>
              <a:ahLst/>
              <a:cxnLst/>
              <a:rect l="l" t="t" r="r" b="b"/>
              <a:pathLst>
                <a:path w="1295400" h="778675" extrusionOk="0">
                  <a:moveTo>
                    <a:pt x="1159430" y="778676"/>
                  </a:moveTo>
                  <a:lnTo>
                    <a:pt x="1295400" y="0"/>
                  </a:lnTo>
                  <a:lnTo>
                    <a:pt x="0" y="0"/>
                  </a:lnTo>
                  <a:lnTo>
                    <a:pt x="0" y="778676"/>
                  </a:lnTo>
                  <a:lnTo>
                    <a:pt x="1159430" y="77867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27" name="Google Shape;3127;p367"/>
            <p:cNvSpPr/>
            <p:nvPr/>
          </p:nvSpPr>
          <p:spPr>
            <a:xfrm>
              <a:off x="3009900" y="3422439"/>
              <a:ext cx="860920" cy="636235"/>
            </a:xfrm>
            <a:custGeom>
              <a:avLst/>
              <a:gdLst/>
              <a:ahLst/>
              <a:cxnLst/>
              <a:rect l="l" t="t" r="r" b="b"/>
              <a:pathLst>
                <a:path w="860920" h="636235" extrusionOk="0">
                  <a:moveTo>
                    <a:pt x="0" y="0"/>
                  </a:moveTo>
                  <a:lnTo>
                    <a:pt x="0" y="636235"/>
                  </a:lnTo>
                  <a:lnTo>
                    <a:pt x="749819" y="636235"/>
                  </a:lnTo>
                  <a:lnTo>
                    <a:pt x="860921" y="0"/>
                  </a:lnTo>
                  <a:lnTo>
                    <a:pt x="0"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28" name="Google Shape;3128;p367"/>
            <p:cNvSpPr/>
            <p:nvPr/>
          </p:nvSpPr>
          <p:spPr>
            <a:xfrm>
              <a:off x="3009900" y="2605779"/>
              <a:ext cx="1003509" cy="759683"/>
            </a:xfrm>
            <a:custGeom>
              <a:avLst/>
              <a:gdLst/>
              <a:ahLst/>
              <a:cxnLst/>
              <a:rect l="l" t="t" r="r" b="b"/>
              <a:pathLst>
                <a:path w="1003509" h="759683" extrusionOk="0">
                  <a:moveTo>
                    <a:pt x="870849" y="759684"/>
                  </a:moveTo>
                  <a:lnTo>
                    <a:pt x="1003510" y="0"/>
                  </a:lnTo>
                  <a:lnTo>
                    <a:pt x="0" y="0"/>
                  </a:lnTo>
                  <a:lnTo>
                    <a:pt x="0" y="759684"/>
                  </a:lnTo>
                  <a:lnTo>
                    <a:pt x="870849" y="759684"/>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grpSp>
      <p:sp>
        <p:nvSpPr>
          <p:cNvPr id="3129" name="Google Shape;3129;p367"/>
          <p:cNvSpPr txBox="1">
            <a:spLocks noGrp="1"/>
          </p:cNvSpPr>
          <p:nvPr>
            <p:ph type="subTitle" idx="1"/>
          </p:nvPr>
        </p:nvSpPr>
        <p:spPr>
          <a:xfrm>
            <a:off x="8656333" y="146303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130" name="Google Shape;3130;p367"/>
          <p:cNvSpPr txBox="1">
            <a:spLocks noGrp="1"/>
          </p:cNvSpPr>
          <p:nvPr>
            <p:ph type="subTitle" idx="2"/>
          </p:nvPr>
        </p:nvSpPr>
        <p:spPr>
          <a:xfrm>
            <a:off x="8656333" y="1719067"/>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131" name="Google Shape;3131;p367"/>
          <p:cNvSpPr txBox="1">
            <a:spLocks noGrp="1"/>
          </p:cNvSpPr>
          <p:nvPr>
            <p:ph type="subTitle" idx="3"/>
          </p:nvPr>
        </p:nvSpPr>
        <p:spPr>
          <a:xfrm>
            <a:off x="8656333" y="271881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132" name="Google Shape;3132;p367"/>
          <p:cNvSpPr txBox="1">
            <a:spLocks noGrp="1"/>
          </p:cNvSpPr>
          <p:nvPr>
            <p:ph type="subTitle" idx="4"/>
          </p:nvPr>
        </p:nvSpPr>
        <p:spPr>
          <a:xfrm>
            <a:off x="8656333" y="2962656"/>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133" name="Google Shape;3133;p367"/>
          <p:cNvSpPr txBox="1">
            <a:spLocks noGrp="1"/>
          </p:cNvSpPr>
          <p:nvPr>
            <p:ph type="subTitle" idx="5"/>
          </p:nvPr>
        </p:nvSpPr>
        <p:spPr>
          <a:xfrm>
            <a:off x="8656333" y="399897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134" name="Google Shape;3134;p367"/>
          <p:cNvSpPr txBox="1">
            <a:spLocks noGrp="1"/>
          </p:cNvSpPr>
          <p:nvPr>
            <p:ph type="subTitle" idx="6"/>
          </p:nvPr>
        </p:nvSpPr>
        <p:spPr>
          <a:xfrm>
            <a:off x="8656333" y="4255008"/>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135" name="Google Shape;3135;p367"/>
          <p:cNvSpPr txBox="1">
            <a:spLocks noGrp="1"/>
          </p:cNvSpPr>
          <p:nvPr>
            <p:ph type="subTitle" idx="7"/>
          </p:nvPr>
        </p:nvSpPr>
        <p:spPr>
          <a:xfrm>
            <a:off x="8656333" y="520598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136" name="Google Shape;3136;p367"/>
          <p:cNvSpPr txBox="1">
            <a:spLocks noGrp="1"/>
          </p:cNvSpPr>
          <p:nvPr>
            <p:ph type="subTitle" idx="8"/>
          </p:nvPr>
        </p:nvSpPr>
        <p:spPr>
          <a:xfrm>
            <a:off x="8656333" y="5449824"/>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5348283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11. Content Slide | 40-60 Split | Chart Title">
  <p:cSld name="11. Content Slide | 40-60 Split | Chart Title">
    <p:bg>
      <p:bgPr>
        <a:solidFill>
          <a:schemeClr val="dk2"/>
        </a:solidFill>
        <a:effectLst/>
      </p:bgPr>
    </p:bg>
    <p:spTree>
      <p:nvGrpSpPr>
        <p:cNvPr id="1" name="Shape 3137"/>
        <p:cNvGrpSpPr/>
        <p:nvPr/>
      </p:nvGrpSpPr>
      <p:grpSpPr>
        <a:xfrm>
          <a:off x="0" y="0"/>
          <a:ext cx="0" cy="0"/>
          <a:chOff x="0" y="0"/>
          <a:chExt cx="0" cy="0"/>
        </a:xfrm>
      </p:grpSpPr>
      <p:sp>
        <p:nvSpPr>
          <p:cNvPr id="3138" name="Google Shape;3138;p36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39" name="Google Shape;3139;p368"/>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40" name="Google Shape;3140;p36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41" name="Google Shape;3141;p36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142" name="Google Shape;3142;p368"/>
          <p:cNvSpPr txBox="1">
            <a:spLocks noGrp="1"/>
          </p:cNvSpPr>
          <p:nvPr>
            <p:ph type="subTitle" idx="1"/>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143" name="Google Shape;3143;p368"/>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328716855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11. Content Slide | 40-60 Split | Chart Title | Long Copy">
  <p:cSld name="11. Content Slide | 40-60 Split | Chart Title | Long Copy">
    <p:bg>
      <p:bgPr>
        <a:solidFill>
          <a:schemeClr val="dk2"/>
        </a:solidFill>
        <a:effectLst/>
      </p:bgPr>
    </p:bg>
    <p:spTree>
      <p:nvGrpSpPr>
        <p:cNvPr id="1" name="Shape 3144"/>
        <p:cNvGrpSpPr/>
        <p:nvPr/>
      </p:nvGrpSpPr>
      <p:grpSpPr>
        <a:xfrm>
          <a:off x="0" y="0"/>
          <a:ext cx="0" cy="0"/>
          <a:chOff x="0" y="0"/>
          <a:chExt cx="0" cy="0"/>
        </a:xfrm>
      </p:grpSpPr>
      <p:sp>
        <p:nvSpPr>
          <p:cNvPr id="3145" name="Google Shape;3145;p36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46" name="Google Shape;3146;p369"/>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47" name="Google Shape;3147;p36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48" name="Google Shape;3148;p36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149" name="Google Shape;3149;p369"/>
          <p:cNvSpPr txBox="1">
            <a:spLocks noGrp="1"/>
          </p:cNvSpPr>
          <p:nvPr>
            <p:ph type="subTitle" idx="1"/>
          </p:nvPr>
        </p:nvSpPr>
        <p:spPr>
          <a:xfrm>
            <a:off x="726833" y="2657856"/>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150" name="Google Shape;3150;p369"/>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275166836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reak Slide">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rgbClr val="9E248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5" name="Title 4"/>
          <p:cNvSpPr>
            <a:spLocks noGrp="1"/>
          </p:cNvSpPr>
          <p:nvPr>
            <p:ph type="title" hasCustomPrompt="1"/>
          </p:nvPr>
        </p:nvSpPr>
        <p:spPr>
          <a:xfrm>
            <a:off x="609600" y="2768600"/>
            <a:ext cx="10972800" cy="800100"/>
          </a:xfrm>
        </p:spPr>
        <p:txBody>
          <a:bodyPr/>
          <a:lstStyle>
            <a:lvl1pPr>
              <a:defRPr>
                <a:solidFill>
                  <a:schemeClr val="bg1"/>
                </a:solidFill>
                <a:latin typeface="Arial" panose="020B0604020202020204" pitchFamily="34" charset="0"/>
                <a:cs typeface="Arial" panose="020B0604020202020204" pitchFamily="34" charset="0"/>
              </a:defRPr>
            </a:lvl1pPr>
          </a:lstStyle>
          <a:p>
            <a:r>
              <a:rPr lang="en-US" dirty="0"/>
              <a:t>Title of Break Page</a:t>
            </a:r>
          </a:p>
        </p:txBody>
      </p:sp>
      <p:sp>
        <p:nvSpPr>
          <p:cNvPr id="9" name="Text Placeholder 8"/>
          <p:cNvSpPr>
            <a:spLocks noGrp="1"/>
          </p:cNvSpPr>
          <p:nvPr>
            <p:ph type="body" sz="quarter" idx="11" hasCustomPrompt="1"/>
          </p:nvPr>
        </p:nvSpPr>
        <p:spPr>
          <a:xfrm>
            <a:off x="609600" y="3568700"/>
            <a:ext cx="10972800" cy="431800"/>
          </a:xfrm>
        </p:spPr>
        <p:txBody>
          <a:bodyPr>
            <a:noAutofit/>
          </a:bodyPr>
          <a:lstStyle>
            <a:lvl1pPr algn="ctr">
              <a:buNone/>
              <a:defRPr sz="1800" baseline="0">
                <a:solidFill>
                  <a:srgbClr val="FFFFFF"/>
                </a:solidFill>
                <a:latin typeface="Arial" panose="020B0604020202020204" pitchFamily="34" charset="0"/>
                <a:cs typeface="Arial" panose="020B0604020202020204" pitchFamily="34" charset="0"/>
              </a:defRPr>
            </a:lvl1pPr>
            <a:lvl2pPr>
              <a:defRPr sz="1800">
                <a:solidFill>
                  <a:srgbClr val="FFFFFF"/>
                </a:solidFill>
              </a:defRPr>
            </a:lvl2pPr>
            <a:lvl3pPr>
              <a:defRPr sz="1800">
                <a:solidFill>
                  <a:srgbClr val="FFFFFF"/>
                </a:solidFill>
              </a:defRPr>
            </a:lvl3pPr>
            <a:lvl4pPr>
              <a:defRPr sz="1800">
                <a:solidFill>
                  <a:srgbClr val="FFFFFF"/>
                </a:solidFill>
              </a:defRPr>
            </a:lvl4pPr>
            <a:lvl5pPr>
              <a:defRPr sz="1800">
                <a:solidFill>
                  <a:srgbClr val="FFFFFF"/>
                </a:solidFill>
              </a:defRPr>
            </a:lvl5pPr>
          </a:lstStyle>
          <a:p>
            <a:pPr lvl="0"/>
            <a:r>
              <a:rPr lang="en-US" dirty="0"/>
              <a:t>Sub-title / Information</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26FFF8B-E00D-EF41-BBDF-FB5CDF328CDE}" type="slidenum">
              <a:rPr lang="en-US" smtClean="0"/>
              <a:t>‹#›</a:t>
            </a:fld>
            <a:endParaRPr lang="en-US" dirty="0"/>
          </a:p>
        </p:txBody>
      </p:sp>
    </p:spTree>
    <p:extLst>
      <p:ext uri="{BB962C8B-B14F-4D97-AF65-F5344CB8AC3E}">
        <p14:creationId xmlns:p14="http://schemas.microsoft.com/office/powerpoint/2010/main" val="370525482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04. Split Slide B | Multi Purpose Text Gesture | 1 Cyan">
  <p:cSld name="04. Split Slide B | Multi Purpose Text Gesture | 1 Cyan">
    <p:bg>
      <p:bgPr>
        <a:solidFill>
          <a:schemeClr val="accent3"/>
        </a:solidFill>
        <a:effectLst/>
      </p:bgPr>
    </p:bg>
    <p:spTree>
      <p:nvGrpSpPr>
        <p:cNvPr id="1" name="Shape 3151"/>
        <p:cNvGrpSpPr/>
        <p:nvPr/>
      </p:nvGrpSpPr>
      <p:grpSpPr>
        <a:xfrm>
          <a:off x="0" y="0"/>
          <a:ext cx="0" cy="0"/>
          <a:chOff x="0" y="0"/>
          <a:chExt cx="0" cy="0"/>
        </a:xfrm>
      </p:grpSpPr>
      <p:sp>
        <p:nvSpPr>
          <p:cNvPr id="3152" name="Google Shape;3152;p37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53" name="Google Shape;3153;p370"/>
          <p:cNvSpPr txBox="1">
            <a:spLocks noGrp="1"/>
          </p:cNvSpPr>
          <p:nvPr>
            <p:ph type="body" idx="1"/>
          </p:nvPr>
        </p:nvSpPr>
        <p:spPr>
          <a:xfrm>
            <a:off x="5904000" y="649734"/>
            <a:ext cx="556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3154" name="Google Shape;3154;p370"/>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55" name="Google Shape;3155;p37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56" name="Google Shape;3156;p370"/>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157" name="Google Shape;3157;p370"/>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151073294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04. Split Slide B | Multi Purpose Text Gesture | 1 Deep Magenta">
  <p:cSld name="04. Split Slide B | Multi Purpose Text Gesture | 1 Deep Magenta">
    <p:bg>
      <p:bgPr>
        <a:solidFill>
          <a:srgbClr val="32062C"/>
        </a:solidFill>
        <a:effectLst/>
      </p:bgPr>
    </p:bg>
    <p:spTree>
      <p:nvGrpSpPr>
        <p:cNvPr id="1" name="Shape 3158"/>
        <p:cNvGrpSpPr/>
        <p:nvPr/>
      </p:nvGrpSpPr>
      <p:grpSpPr>
        <a:xfrm>
          <a:off x="0" y="0"/>
          <a:ext cx="0" cy="0"/>
          <a:chOff x="0" y="0"/>
          <a:chExt cx="0" cy="0"/>
        </a:xfrm>
      </p:grpSpPr>
      <p:sp>
        <p:nvSpPr>
          <p:cNvPr id="3159" name="Google Shape;3159;p37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60" name="Google Shape;3160;p371"/>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3161" name="Google Shape;3161;p371"/>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62" name="Google Shape;3162;p37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63" name="Google Shape;3163;p371"/>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164" name="Google Shape;3164;p371"/>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421526127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04. Split Slide B | Multi Purpose Text Gesture | 2 Deep Magenta">
  <p:cSld name="04. Split Slide B | Multi Purpose Text Gesture | 2 Deep Magenta">
    <p:bg>
      <p:bgPr>
        <a:solidFill>
          <a:srgbClr val="32062C"/>
        </a:solidFill>
        <a:effectLst/>
      </p:bgPr>
    </p:bg>
    <p:spTree>
      <p:nvGrpSpPr>
        <p:cNvPr id="1" name="Shape 3165"/>
        <p:cNvGrpSpPr/>
        <p:nvPr/>
      </p:nvGrpSpPr>
      <p:grpSpPr>
        <a:xfrm>
          <a:off x="0" y="0"/>
          <a:ext cx="0" cy="0"/>
          <a:chOff x="0" y="0"/>
          <a:chExt cx="0" cy="0"/>
        </a:xfrm>
      </p:grpSpPr>
      <p:sp>
        <p:nvSpPr>
          <p:cNvPr id="3166" name="Google Shape;3166;p37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67" name="Google Shape;3167;p372"/>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3168" name="Google Shape;3168;p372"/>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69" name="Google Shape;3169;p37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70" name="Google Shape;3170;p372"/>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171" name="Google Shape;3171;p372"/>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329604837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04. Split Slide B | Multi Purpose Text Gesture | 2  Blue">
  <p:cSld name="04. Split Slide B | Multi Purpose Text Gesture | 2  Blue">
    <p:bg>
      <p:bgPr>
        <a:solidFill>
          <a:schemeClr val="accent6"/>
        </a:solidFill>
        <a:effectLst/>
      </p:bgPr>
    </p:bg>
    <p:spTree>
      <p:nvGrpSpPr>
        <p:cNvPr id="1" name="Shape 3172"/>
        <p:cNvGrpSpPr/>
        <p:nvPr/>
      </p:nvGrpSpPr>
      <p:grpSpPr>
        <a:xfrm>
          <a:off x="0" y="0"/>
          <a:ext cx="0" cy="0"/>
          <a:chOff x="0" y="0"/>
          <a:chExt cx="0" cy="0"/>
        </a:xfrm>
      </p:grpSpPr>
      <p:sp>
        <p:nvSpPr>
          <p:cNvPr id="3173" name="Google Shape;3173;p37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74" name="Google Shape;3174;p373"/>
          <p:cNvSpPr txBox="1">
            <a:spLocks noGrp="1"/>
          </p:cNvSpPr>
          <p:nvPr>
            <p:ph type="body" idx="1"/>
          </p:nvPr>
        </p:nvSpPr>
        <p:spPr>
          <a:xfrm>
            <a:off x="5900928" y="649734"/>
            <a:ext cx="55380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3175" name="Google Shape;3175;p373"/>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76" name="Google Shape;3176;p37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77" name="Google Shape;3177;p373"/>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178" name="Google Shape;3178;p373"/>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421353808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04. Split Slide B | Multi Purpose Text Gesture | 2 Cyan">
  <p:cSld name="04. Split Slide B | Multi Purpose Text Gesture | 2 Cyan">
    <p:bg>
      <p:bgPr>
        <a:solidFill>
          <a:schemeClr val="accent3"/>
        </a:solidFill>
        <a:effectLst/>
      </p:bgPr>
    </p:bg>
    <p:spTree>
      <p:nvGrpSpPr>
        <p:cNvPr id="1" name="Shape 3179"/>
        <p:cNvGrpSpPr/>
        <p:nvPr/>
      </p:nvGrpSpPr>
      <p:grpSpPr>
        <a:xfrm>
          <a:off x="0" y="0"/>
          <a:ext cx="0" cy="0"/>
          <a:chOff x="0" y="0"/>
          <a:chExt cx="0" cy="0"/>
        </a:xfrm>
      </p:grpSpPr>
      <p:sp>
        <p:nvSpPr>
          <p:cNvPr id="3180" name="Google Shape;3180;p37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81" name="Google Shape;3181;p374"/>
          <p:cNvSpPr txBox="1">
            <a:spLocks noGrp="1"/>
          </p:cNvSpPr>
          <p:nvPr>
            <p:ph type="body" idx="1"/>
          </p:nvPr>
        </p:nvSpPr>
        <p:spPr>
          <a:xfrm>
            <a:off x="5900928" y="649734"/>
            <a:ext cx="55496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3182" name="Google Shape;3182;p374"/>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83" name="Google Shape;3183;p37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84" name="Google Shape;3184;p374"/>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185" name="Google Shape;3185;p374"/>
          <p:cNvPicPr preferRelativeResize="0"/>
          <p:nvPr/>
        </p:nvPicPr>
        <p:blipFill rotWithShape="1">
          <a:blip r:embed="rId3">
            <a:alphaModFix/>
          </a:blip>
          <a:srcRect/>
          <a:stretch/>
        </p:blipFill>
        <p:spPr>
          <a:xfrm>
            <a:off x="838134" y="3751767"/>
            <a:ext cx="3429069" cy="3106231"/>
          </a:xfrm>
          <a:prstGeom prst="rect">
            <a:avLst/>
          </a:prstGeom>
          <a:noFill/>
          <a:ln>
            <a:noFill/>
          </a:ln>
        </p:spPr>
      </p:pic>
    </p:spTree>
    <p:extLst>
      <p:ext uri="{BB962C8B-B14F-4D97-AF65-F5344CB8AC3E}">
        <p14:creationId xmlns:p14="http://schemas.microsoft.com/office/powerpoint/2010/main" val="2901160527"/>
      </p:ext>
    </p:extLst>
  </p:cSld>
  <p:clrMapOvr>
    <a:masterClrMapping/>
  </p:clrMapOvr>
  <p:extLst>
    <p:ext uri="{DCECCB84-F9BA-43D5-87BE-67443E8EF086}">
      <p15:sldGuideLst xmlns:p15="http://schemas.microsoft.com/office/powerpoint/2012/main">
        <p15:guide id="1" pos="5760">
          <p15:clr>
            <a:srgbClr val="FA7B17"/>
          </p15:clr>
        </p15:guide>
        <p15:guide id="2" pos="72">
          <p15:clr>
            <a:srgbClr val="FA7B17"/>
          </p15:clr>
        </p15:guide>
      </p15:sldGuideLst>
    </p:ext>
  </p:extLst>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04. Split Slide B | Multi Purpose Text Gesture | 1 Blue">
  <p:cSld name="04. Split Slide B | Multi Purpose Text Gesture | 1 Blue">
    <p:bg>
      <p:bgPr>
        <a:solidFill>
          <a:schemeClr val="accent6"/>
        </a:solidFill>
        <a:effectLst/>
      </p:bgPr>
    </p:bg>
    <p:spTree>
      <p:nvGrpSpPr>
        <p:cNvPr id="1" name="Shape 3186"/>
        <p:cNvGrpSpPr/>
        <p:nvPr/>
      </p:nvGrpSpPr>
      <p:grpSpPr>
        <a:xfrm>
          <a:off x="0" y="0"/>
          <a:ext cx="0" cy="0"/>
          <a:chOff x="0" y="0"/>
          <a:chExt cx="0" cy="0"/>
        </a:xfrm>
      </p:grpSpPr>
      <p:sp>
        <p:nvSpPr>
          <p:cNvPr id="3187" name="Google Shape;3187;p37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88" name="Google Shape;3188;p375"/>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3189" name="Google Shape;3189;p375"/>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90" name="Google Shape;3190;p37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91" name="Google Shape;3191;p375"/>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192" name="Google Shape;3192;p375"/>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60106611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04. Split Slide B | Multi Purpose Text Gesture | 3 Blue">
  <p:cSld name="04. Split Slide B | Multi Purpose Text Gesture | 3 Blue">
    <p:bg>
      <p:bgPr>
        <a:solidFill>
          <a:schemeClr val="accent6"/>
        </a:solidFill>
        <a:effectLst/>
      </p:bgPr>
    </p:bg>
    <p:spTree>
      <p:nvGrpSpPr>
        <p:cNvPr id="1" name="Shape 3193"/>
        <p:cNvGrpSpPr/>
        <p:nvPr/>
      </p:nvGrpSpPr>
      <p:grpSpPr>
        <a:xfrm>
          <a:off x="0" y="0"/>
          <a:ext cx="0" cy="0"/>
          <a:chOff x="0" y="0"/>
          <a:chExt cx="0" cy="0"/>
        </a:xfrm>
      </p:grpSpPr>
      <p:sp>
        <p:nvSpPr>
          <p:cNvPr id="3194" name="Google Shape;3194;p37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195" name="Google Shape;3195;p376"/>
          <p:cNvSpPr txBox="1">
            <a:spLocks noGrp="1"/>
          </p:cNvSpPr>
          <p:nvPr>
            <p:ph type="body" idx="1"/>
          </p:nvPr>
        </p:nvSpPr>
        <p:spPr>
          <a:xfrm>
            <a:off x="5900928" y="649734"/>
            <a:ext cx="55380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3196" name="Google Shape;3196;p376"/>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197" name="Google Shape;3197;p37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198" name="Google Shape;3198;p376"/>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199" name="Google Shape;3199;p376"/>
          <p:cNvPicPr preferRelativeResize="0"/>
          <p:nvPr/>
        </p:nvPicPr>
        <p:blipFill rotWithShape="1">
          <a:blip r:embed="rId3">
            <a:alphaModFix/>
          </a:blip>
          <a:srcRect l="1613"/>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184893404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04. Split Slide B | Multi Purpose Text Gesture | 3 Deep Magenta">
  <p:cSld name="04. Split Slide B | Multi Purpose Text Gesture | 3 Deep Magenta">
    <p:bg>
      <p:bgPr>
        <a:solidFill>
          <a:srgbClr val="32062C"/>
        </a:solidFill>
        <a:effectLst/>
      </p:bgPr>
    </p:bg>
    <p:spTree>
      <p:nvGrpSpPr>
        <p:cNvPr id="1" name="Shape 3200"/>
        <p:cNvGrpSpPr/>
        <p:nvPr/>
      </p:nvGrpSpPr>
      <p:grpSpPr>
        <a:xfrm>
          <a:off x="0" y="0"/>
          <a:ext cx="0" cy="0"/>
          <a:chOff x="0" y="0"/>
          <a:chExt cx="0" cy="0"/>
        </a:xfrm>
      </p:grpSpPr>
      <p:sp>
        <p:nvSpPr>
          <p:cNvPr id="3201" name="Google Shape;3201;p37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202" name="Google Shape;3202;p377"/>
          <p:cNvSpPr txBox="1">
            <a:spLocks noGrp="1"/>
          </p:cNvSpPr>
          <p:nvPr>
            <p:ph type="body" idx="1"/>
          </p:nvPr>
        </p:nvSpPr>
        <p:spPr>
          <a:xfrm>
            <a:off x="5904000" y="649734"/>
            <a:ext cx="556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3203" name="Google Shape;3203;p377"/>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204" name="Google Shape;3204;p37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205" name="Google Shape;3205;p377"/>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206" name="Google Shape;3206;p377"/>
          <p:cNvPicPr preferRelativeResize="0"/>
          <p:nvPr/>
        </p:nvPicPr>
        <p:blipFill rotWithShape="1">
          <a:blip r:embed="rId3">
            <a:alphaModFix/>
          </a:blip>
          <a:srcRect l="1613"/>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2561419453"/>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04. Split Slide B | Multi Purpose Text Gesture | 3 Cyan">
  <p:cSld name="04. Split Slide B | Multi Purpose Text Gesture | 3 Cyan">
    <p:bg>
      <p:bgPr>
        <a:solidFill>
          <a:schemeClr val="accent3"/>
        </a:solidFill>
        <a:effectLst/>
      </p:bgPr>
    </p:bg>
    <p:spTree>
      <p:nvGrpSpPr>
        <p:cNvPr id="1" name="Shape 3207"/>
        <p:cNvGrpSpPr/>
        <p:nvPr/>
      </p:nvGrpSpPr>
      <p:grpSpPr>
        <a:xfrm>
          <a:off x="0" y="0"/>
          <a:ext cx="0" cy="0"/>
          <a:chOff x="0" y="0"/>
          <a:chExt cx="0" cy="0"/>
        </a:xfrm>
      </p:grpSpPr>
      <p:sp>
        <p:nvSpPr>
          <p:cNvPr id="3208" name="Google Shape;3208;p37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209" name="Google Shape;3209;p378"/>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3210" name="Google Shape;3210;p378"/>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211" name="Google Shape;3211;p37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212" name="Google Shape;3212;p378"/>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213" name="Google Shape;3213;p378"/>
          <p:cNvPicPr preferRelativeResize="0"/>
          <p:nvPr/>
        </p:nvPicPr>
        <p:blipFill rotWithShape="1">
          <a:blip r:embed="rId3">
            <a:alphaModFix/>
          </a:blip>
          <a:srcRect/>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354460996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1. Cover Slide A1 Lime">
  <p:cSld name="1. Cover Slide A1 Lime">
    <p:spTree>
      <p:nvGrpSpPr>
        <p:cNvPr id="1" name="Shape 3214"/>
        <p:cNvGrpSpPr/>
        <p:nvPr/>
      </p:nvGrpSpPr>
      <p:grpSpPr>
        <a:xfrm>
          <a:off x="0" y="0"/>
          <a:ext cx="0" cy="0"/>
          <a:chOff x="0" y="0"/>
          <a:chExt cx="0" cy="0"/>
        </a:xfrm>
      </p:grpSpPr>
      <p:pic>
        <p:nvPicPr>
          <p:cNvPr id="3215" name="Google Shape;3215;p379"/>
          <p:cNvPicPr preferRelativeResize="0"/>
          <p:nvPr/>
        </p:nvPicPr>
        <p:blipFill rotWithShape="1">
          <a:blip r:embed="rId2">
            <a:alphaModFix/>
          </a:blip>
          <a:srcRect/>
          <a:stretch/>
        </p:blipFill>
        <p:spPr>
          <a:xfrm>
            <a:off x="5520100" y="211801"/>
            <a:ext cx="6314467" cy="6327668"/>
          </a:xfrm>
          <a:prstGeom prst="rect">
            <a:avLst/>
          </a:prstGeom>
          <a:noFill/>
          <a:ln>
            <a:noFill/>
          </a:ln>
        </p:spPr>
      </p:pic>
      <p:sp>
        <p:nvSpPr>
          <p:cNvPr id="3216" name="Google Shape;3216;p379"/>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217" name="Google Shape;3217;p379"/>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18" name="Google Shape;3218;p379"/>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pic>
        <p:nvPicPr>
          <p:cNvPr id="3219" name="Google Shape;3219;p379"/>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125985736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479177" y="3699905"/>
            <a:ext cx="9868275" cy="1020014"/>
          </a:xfrm>
        </p:spPr>
        <p:txBody>
          <a:bodyPr anchor="t"/>
          <a:lstStyle>
            <a:lvl1pPr algn="l">
              <a:defRPr sz="3200" baseline="0"/>
            </a:lvl1pPr>
          </a:lstStyle>
          <a:p>
            <a:r>
              <a:rPr lang="en-US" dirty="0"/>
              <a:t>Click to edit Master title style</a:t>
            </a:r>
          </a:p>
        </p:txBody>
      </p:sp>
      <p:sp>
        <p:nvSpPr>
          <p:cNvPr id="3" name="Text Placeholder 2"/>
          <p:cNvSpPr>
            <a:spLocks noGrp="1"/>
          </p:cNvSpPr>
          <p:nvPr>
            <p:ph type="body" idx="1"/>
          </p:nvPr>
        </p:nvSpPr>
        <p:spPr>
          <a:xfrm>
            <a:off x="1479177" y="2115212"/>
            <a:ext cx="9868275" cy="1500187"/>
          </a:xfrm>
        </p:spPr>
        <p:txBody>
          <a:bodyPr anchor="b"/>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26FFF8B-E00D-EF41-BBDF-FB5CDF328CDE}" type="slidenum">
              <a:rPr lang="en-US" smtClean="0"/>
              <a:t>‹#›</a:t>
            </a:fld>
            <a:endParaRPr lang="en-US" dirty="0"/>
          </a:p>
        </p:txBody>
      </p:sp>
    </p:spTree>
    <p:extLst>
      <p:ext uri="{BB962C8B-B14F-4D97-AF65-F5344CB8AC3E}">
        <p14:creationId xmlns:p14="http://schemas.microsoft.com/office/powerpoint/2010/main" val="66128431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1. Cover Slide A4 White">
  <p:cSld name="1. Cover Slide A4 White">
    <p:spTree>
      <p:nvGrpSpPr>
        <p:cNvPr id="1" name="Shape 3220"/>
        <p:cNvGrpSpPr/>
        <p:nvPr/>
      </p:nvGrpSpPr>
      <p:grpSpPr>
        <a:xfrm>
          <a:off x="0" y="0"/>
          <a:ext cx="0" cy="0"/>
          <a:chOff x="0" y="0"/>
          <a:chExt cx="0" cy="0"/>
        </a:xfrm>
      </p:grpSpPr>
      <p:pic>
        <p:nvPicPr>
          <p:cNvPr id="3221" name="Google Shape;3221;p380"/>
          <p:cNvPicPr preferRelativeResize="0"/>
          <p:nvPr/>
        </p:nvPicPr>
        <p:blipFill rotWithShape="1">
          <a:blip r:embed="rId2">
            <a:alphaModFix/>
          </a:blip>
          <a:srcRect/>
          <a:stretch/>
        </p:blipFill>
        <p:spPr>
          <a:xfrm>
            <a:off x="5830201" y="238267"/>
            <a:ext cx="5927500" cy="6407100"/>
          </a:xfrm>
          <a:prstGeom prst="rect">
            <a:avLst/>
          </a:prstGeom>
          <a:noFill/>
          <a:ln>
            <a:noFill/>
          </a:ln>
        </p:spPr>
      </p:pic>
      <p:sp>
        <p:nvSpPr>
          <p:cNvPr id="3222" name="Google Shape;3222;p380"/>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223" name="Google Shape;3223;p380"/>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24" name="Google Shape;3224;p380"/>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pic>
        <p:nvPicPr>
          <p:cNvPr id="3225" name="Google Shape;3225;p380"/>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244756103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1. Cover Slide A2 Purple">
  <p:cSld name="1. Cover Slide A2 Purple">
    <p:bg>
      <p:bgPr>
        <a:solidFill>
          <a:schemeClr val="accent4"/>
        </a:solidFill>
        <a:effectLst/>
      </p:bgPr>
    </p:bg>
    <p:spTree>
      <p:nvGrpSpPr>
        <p:cNvPr id="1" name="Shape 3226"/>
        <p:cNvGrpSpPr/>
        <p:nvPr/>
      </p:nvGrpSpPr>
      <p:grpSpPr>
        <a:xfrm>
          <a:off x="0" y="0"/>
          <a:ext cx="0" cy="0"/>
          <a:chOff x="0" y="0"/>
          <a:chExt cx="0" cy="0"/>
        </a:xfrm>
      </p:grpSpPr>
      <p:pic>
        <p:nvPicPr>
          <p:cNvPr id="3227" name="Google Shape;3227;p381"/>
          <p:cNvPicPr preferRelativeResize="0"/>
          <p:nvPr/>
        </p:nvPicPr>
        <p:blipFill rotWithShape="1">
          <a:blip r:embed="rId2">
            <a:alphaModFix/>
          </a:blip>
          <a:srcRect/>
          <a:stretch/>
        </p:blipFill>
        <p:spPr>
          <a:xfrm>
            <a:off x="2532467" y="544633"/>
            <a:ext cx="9104268" cy="6072467"/>
          </a:xfrm>
          <a:prstGeom prst="rect">
            <a:avLst/>
          </a:prstGeom>
          <a:noFill/>
          <a:ln>
            <a:noFill/>
          </a:ln>
        </p:spPr>
      </p:pic>
      <p:sp>
        <p:nvSpPr>
          <p:cNvPr id="3228" name="Google Shape;3228;p381"/>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229" name="Google Shape;3229;p381"/>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230" name="Google Shape;3230;p381"/>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pic>
        <p:nvPicPr>
          <p:cNvPr id="3231" name="Google Shape;3231;p381"/>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266362328"/>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1. Cover Slide A3 Nori">
  <p:cSld name="1. Cover Slide A3 Nori">
    <p:bg>
      <p:bgPr>
        <a:solidFill>
          <a:schemeClr val="accent4"/>
        </a:solidFill>
        <a:effectLst/>
      </p:bgPr>
    </p:bg>
    <p:spTree>
      <p:nvGrpSpPr>
        <p:cNvPr id="1" name="Shape 3232"/>
        <p:cNvGrpSpPr/>
        <p:nvPr/>
      </p:nvGrpSpPr>
      <p:grpSpPr>
        <a:xfrm>
          <a:off x="0" y="0"/>
          <a:ext cx="0" cy="0"/>
          <a:chOff x="0" y="0"/>
          <a:chExt cx="0" cy="0"/>
        </a:xfrm>
      </p:grpSpPr>
      <p:pic>
        <p:nvPicPr>
          <p:cNvPr id="3233" name="Google Shape;3233;p382"/>
          <p:cNvPicPr preferRelativeResize="0"/>
          <p:nvPr/>
        </p:nvPicPr>
        <p:blipFill rotWithShape="1">
          <a:blip r:embed="rId2">
            <a:alphaModFix/>
          </a:blip>
          <a:srcRect/>
          <a:stretch/>
        </p:blipFill>
        <p:spPr>
          <a:xfrm>
            <a:off x="2256300" y="6116"/>
            <a:ext cx="9946368" cy="6864000"/>
          </a:xfrm>
          <a:prstGeom prst="rect">
            <a:avLst/>
          </a:prstGeom>
          <a:noFill/>
          <a:ln>
            <a:noFill/>
          </a:ln>
        </p:spPr>
      </p:pic>
      <p:sp>
        <p:nvSpPr>
          <p:cNvPr id="3234" name="Google Shape;3234;p382"/>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235" name="Google Shape;3235;p382"/>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236" name="Google Shape;3236;p382"/>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pic>
        <p:nvPicPr>
          <p:cNvPr id="3237" name="Google Shape;3237;p382"/>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406921605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1. Cover Slide C1 Lime">
  <p:cSld name="1. Cover Slide C1 Lime">
    <p:spTree>
      <p:nvGrpSpPr>
        <p:cNvPr id="1" name="Shape 3238"/>
        <p:cNvGrpSpPr/>
        <p:nvPr/>
      </p:nvGrpSpPr>
      <p:grpSpPr>
        <a:xfrm>
          <a:off x="0" y="0"/>
          <a:ext cx="0" cy="0"/>
          <a:chOff x="0" y="0"/>
          <a:chExt cx="0" cy="0"/>
        </a:xfrm>
      </p:grpSpPr>
      <p:pic>
        <p:nvPicPr>
          <p:cNvPr id="3239" name="Google Shape;3239;p383"/>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3240" name="Google Shape;3240;p383"/>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rgbClr val="D3FB5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3241" name="Google Shape;3241;p383"/>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3242" name="Google Shape;3242;p383"/>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43" name="Google Shape;3243;p383"/>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59836620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1. Cover Slide C2 Cyan">
  <p:cSld name="1. Cover Slide C2 Cyan">
    <p:spTree>
      <p:nvGrpSpPr>
        <p:cNvPr id="1" name="Shape 3244"/>
        <p:cNvGrpSpPr/>
        <p:nvPr/>
      </p:nvGrpSpPr>
      <p:grpSpPr>
        <a:xfrm>
          <a:off x="0" y="0"/>
          <a:ext cx="0" cy="0"/>
          <a:chOff x="0" y="0"/>
          <a:chExt cx="0" cy="0"/>
        </a:xfrm>
      </p:grpSpPr>
      <p:pic>
        <p:nvPicPr>
          <p:cNvPr id="3245" name="Google Shape;3245;p384"/>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3246" name="Google Shape;3246;p384"/>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3247" name="Google Shape;3247;p384"/>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3248" name="Google Shape;3248;p384"/>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49" name="Google Shape;3249;p384"/>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89971405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1. Cover Slide C3 Nori">
  <p:cSld name="1. Cover Slide C3 Nori">
    <p:spTree>
      <p:nvGrpSpPr>
        <p:cNvPr id="1" name="Shape 3250"/>
        <p:cNvGrpSpPr/>
        <p:nvPr/>
      </p:nvGrpSpPr>
      <p:grpSpPr>
        <a:xfrm>
          <a:off x="0" y="0"/>
          <a:ext cx="0" cy="0"/>
          <a:chOff x="0" y="0"/>
          <a:chExt cx="0" cy="0"/>
        </a:xfrm>
      </p:grpSpPr>
      <p:pic>
        <p:nvPicPr>
          <p:cNvPr id="3251" name="Google Shape;3251;p385"/>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3252" name="Google Shape;3252;p385"/>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3253" name="Google Shape;3253;p385"/>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3254" name="Google Shape;3254;p385"/>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255" name="Google Shape;3255;p385"/>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425637018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1. Cover Slide C4 White">
  <p:cSld name="1. Cover Slide C4 White">
    <p:spTree>
      <p:nvGrpSpPr>
        <p:cNvPr id="1" name="Shape 3256"/>
        <p:cNvGrpSpPr/>
        <p:nvPr/>
      </p:nvGrpSpPr>
      <p:grpSpPr>
        <a:xfrm>
          <a:off x="0" y="0"/>
          <a:ext cx="0" cy="0"/>
          <a:chOff x="0" y="0"/>
          <a:chExt cx="0" cy="0"/>
        </a:xfrm>
      </p:grpSpPr>
      <p:pic>
        <p:nvPicPr>
          <p:cNvPr id="3257" name="Google Shape;3257;p386"/>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3258" name="Google Shape;3258;p386"/>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lt1"/>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3259" name="Google Shape;3259;p386"/>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3260" name="Google Shape;3260;p386"/>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61" name="Google Shape;3261;p386"/>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443885215"/>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1. Cover Slide H1 Nori">
  <p:cSld name="1. Cover Slide H1 Nori">
    <p:bg>
      <p:bgPr>
        <a:solidFill>
          <a:schemeClr val="accent2"/>
        </a:solidFill>
        <a:effectLst/>
      </p:bgPr>
    </p:bg>
    <p:spTree>
      <p:nvGrpSpPr>
        <p:cNvPr id="1" name="Shape 3262"/>
        <p:cNvGrpSpPr/>
        <p:nvPr/>
      </p:nvGrpSpPr>
      <p:grpSpPr>
        <a:xfrm>
          <a:off x="0" y="0"/>
          <a:ext cx="0" cy="0"/>
          <a:chOff x="0" y="0"/>
          <a:chExt cx="0" cy="0"/>
        </a:xfrm>
      </p:grpSpPr>
      <p:pic>
        <p:nvPicPr>
          <p:cNvPr id="3263" name="Google Shape;3263;p387"/>
          <p:cNvPicPr preferRelativeResize="0"/>
          <p:nvPr/>
        </p:nvPicPr>
        <p:blipFill rotWithShape="1">
          <a:blip r:embed="rId2">
            <a:alphaModFix/>
          </a:blip>
          <a:srcRect/>
          <a:stretch/>
        </p:blipFill>
        <p:spPr>
          <a:xfrm>
            <a:off x="6976767" y="-2033"/>
            <a:ext cx="5215232" cy="6861568"/>
          </a:xfrm>
          <a:prstGeom prst="rect">
            <a:avLst/>
          </a:prstGeom>
          <a:noFill/>
          <a:ln>
            <a:noFill/>
          </a:ln>
        </p:spPr>
      </p:pic>
      <p:sp>
        <p:nvSpPr>
          <p:cNvPr id="3264" name="Google Shape;3264;p387"/>
          <p:cNvSpPr/>
          <p:nvPr/>
        </p:nvSpPr>
        <p:spPr>
          <a:xfrm>
            <a:off x="2527751"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2"/>
          </a:solidFill>
          <a:ln>
            <a:noFill/>
          </a:ln>
        </p:spPr>
      </p:sp>
      <p:pic>
        <p:nvPicPr>
          <p:cNvPr id="3265" name="Google Shape;3265;p387"/>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3266" name="Google Shape;3266;p387"/>
          <p:cNvSpPr txBox="1">
            <a:spLocks noGrp="1"/>
          </p:cNvSpPr>
          <p:nvPr>
            <p:ph type="title"/>
          </p:nvPr>
        </p:nvSpPr>
        <p:spPr>
          <a:xfrm>
            <a:off x="726833" y="4810067"/>
            <a:ext cx="6096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267" name="Google Shape;3267;p387"/>
          <p:cNvSpPr txBox="1">
            <a:spLocks noGrp="1"/>
          </p:cNvSpPr>
          <p:nvPr>
            <p:ph type="subTitle" idx="1"/>
          </p:nvPr>
        </p:nvSpPr>
        <p:spPr>
          <a:xfrm>
            <a:off x="731533" y="5968700"/>
            <a:ext cx="609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15474131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1. Cover Slide H2 Purple">
  <p:cSld name="1. Cover Slide H2 Purple">
    <p:bg>
      <p:bgPr>
        <a:solidFill>
          <a:schemeClr val="accent4"/>
        </a:solidFill>
        <a:effectLst/>
      </p:bgPr>
    </p:bg>
    <p:spTree>
      <p:nvGrpSpPr>
        <p:cNvPr id="1" name="Shape 3268"/>
        <p:cNvGrpSpPr/>
        <p:nvPr/>
      </p:nvGrpSpPr>
      <p:grpSpPr>
        <a:xfrm>
          <a:off x="0" y="0"/>
          <a:ext cx="0" cy="0"/>
          <a:chOff x="0" y="0"/>
          <a:chExt cx="0" cy="0"/>
        </a:xfrm>
      </p:grpSpPr>
      <p:pic>
        <p:nvPicPr>
          <p:cNvPr id="3269" name="Google Shape;3269;p388"/>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3270" name="Google Shape;3270;p388"/>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4"/>
          </a:solidFill>
          <a:ln>
            <a:noFill/>
          </a:ln>
        </p:spPr>
      </p:sp>
      <p:pic>
        <p:nvPicPr>
          <p:cNvPr id="3271" name="Google Shape;3271;p388"/>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3272" name="Google Shape;3272;p388"/>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273" name="Google Shape;3273;p388"/>
          <p:cNvSpPr txBox="1">
            <a:spLocks noGrp="1"/>
          </p:cNvSpPr>
          <p:nvPr>
            <p:ph type="subTitle" idx="1"/>
          </p:nvPr>
        </p:nvSpPr>
        <p:spPr>
          <a:xfrm>
            <a:off x="731341" y="5968700"/>
            <a:ext cx="58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554072544"/>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1. Cover Slide H4 White">
  <p:cSld name="1. Cover Slide H4 White">
    <p:bg>
      <p:bgPr>
        <a:solidFill>
          <a:schemeClr val="lt1"/>
        </a:solidFill>
        <a:effectLst/>
      </p:bgPr>
    </p:bg>
    <p:spTree>
      <p:nvGrpSpPr>
        <p:cNvPr id="1" name="Shape 3274"/>
        <p:cNvGrpSpPr/>
        <p:nvPr/>
      </p:nvGrpSpPr>
      <p:grpSpPr>
        <a:xfrm>
          <a:off x="0" y="0"/>
          <a:ext cx="0" cy="0"/>
          <a:chOff x="0" y="0"/>
          <a:chExt cx="0" cy="0"/>
        </a:xfrm>
      </p:grpSpPr>
      <p:pic>
        <p:nvPicPr>
          <p:cNvPr id="3275" name="Google Shape;3275;p389"/>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3276" name="Google Shape;3276;p389"/>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pic>
        <p:nvPicPr>
          <p:cNvPr id="3277" name="Google Shape;3277;p389"/>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3278" name="Google Shape;3278;p389"/>
          <p:cNvSpPr txBox="1">
            <a:spLocks noGrp="1"/>
          </p:cNvSpPr>
          <p:nvPr>
            <p:ph type="title"/>
          </p:nvPr>
        </p:nvSpPr>
        <p:spPr>
          <a:xfrm>
            <a:off x="726833" y="4810067"/>
            <a:ext cx="5852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79" name="Google Shape;3279;p389"/>
          <p:cNvSpPr txBox="1">
            <a:spLocks noGrp="1"/>
          </p:cNvSpPr>
          <p:nvPr>
            <p:ph type="subTitle" idx="1"/>
          </p:nvPr>
        </p:nvSpPr>
        <p:spPr>
          <a:xfrm>
            <a:off x="731533" y="5968700"/>
            <a:ext cx="58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9621559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5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825625"/>
            <a:ext cx="515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F26FFF8B-E00D-EF41-BBDF-FB5CDF328CDE}" type="slidenum">
              <a:rPr lang="en-US" smtClean="0"/>
              <a:t>‹#›</a:t>
            </a:fld>
            <a:endParaRPr lang="en-US" dirty="0"/>
          </a:p>
        </p:txBody>
      </p:sp>
    </p:spTree>
    <p:extLst>
      <p:ext uri="{BB962C8B-B14F-4D97-AF65-F5344CB8AC3E}">
        <p14:creationId xmlns:p14="http://schemas.microsoft.com/office/powerpoint/2010/main" val="1837542432"/>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1. Cover Slide H5 Cobrand">
  <p:cSld name="1. Cover Slide H5 Cobrand">
    <p:bg>
      <p:bgPr>
        <a:solidFill>
          <a:schemeClr val="lt1"/>
        </a:solidFill>
        <a:effectLst/>
      </p:bgPr>
    </p:bg>
    <p:spTree>
      <p:nvGrpSpPr>
        <p:cNvPr id="1" name="Shape 3280"/>
        <p:cNvGrpSpPr/>
        <p:nvPr/>
      </p:nvGrpSpPr>
      <p:grpSpPr>
        <a:xfrm>
          <a:off x="0" y="0"/>
          <a:ext cx="0" cy="0"/>
          <a:chOff x="0" y="0"/>
          <a:chExt cx="0" cy="0"/>
        </a:xfrm>
      </p:grpSpPr>
      <p:pic>
        <p:nvPicPr>
          <p:cNvPr id="3281" name="Google Shape;3281;p390"/>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3282" name="Google Shape;3282;p390"/>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sp>
        <p:nvSpPr>
          <p:cNvPr id="3283" name="Google Shape;3283;p390"/>
          <p:cNvSpPr txBox="1">
            <a:spLocks noGrp="1"/>
          </p:cNvSpPr>
          <p:nvPr>
            <p:ph type="title"/>
          </p:nvPr>
        </p:nvSpPr>
        <p:spPr>
          <a:xfrm>
            <a:off x="726833" y="4810067"/>
            <a:ext cx="58568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84" name="Google Shape;3284;p390"/>
          <p:cNvSpPr txBox="1">
            <a:spLocks noGrp="1"/>
          </p:cNvSpPr>
          <p:nvPr>
            <p:ph type="subTitle" idx="1"/>
          </p:nvPr>
        </p:nvSpPr>
        <p:spPr>
          <a:xfrm>
            <a:off x="731533" y="5968700"/>
            <a:ext cx="5856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pic>
        <p:nvPicPr>
          <p:cNvPr id="3285" name="Google Shape;3285;p390"/>
          <p:cNvPicPr preferRelativeResize="0"/>
          <p:nvPr/>
        </p:nvPicPr>
        <p:blipFill rotWithShape="1">
          <a:blip r:embed="rId3">
            <a:alphaModFix/>
          </a:blip>
          <a:srcRect/>
          <a:stretch/>
        </p:blipFill>
        <p:spPr>
          <a:xfrm>
            <a:off x="722867" y="730500"/>
            <a:ext cx="1762133" cy="319467"/>
          </a:xfrm>
          <a:prstGeom prst="rect">
            <a:avLst/>
          </a:prstGeom>
          <a:noFill/>
          <a:ln>
            <a:noFill/>
          </a:ln>
        </p:spPr>
      </p:pic>
    </p:spTree>
    <p:extLst>
      <p:ext uri="{BB962C8B-B14F-4D97-AF65-F5344CB8AC3E}">
        <p14:creationId xmlns:p14="http://schemas.microsoft.com/office/powerpoint/2010/main" val="2396815731"/>
      </p:ext>
    </p:extLst>
  </p:cSld>
  <p:clrMapOvr>
    <a:masterClrMapping/>
  </p:clrMapOvr>
  <p:extLst>
    <p:ext uri="{DCECCB84-F9BA-43D5-87BE-67443E8EF086}">
      <p15:sldGuideLst xmlns:p15="http://schemas.microsoft.com/office/powerpoint/2012/main">
        <p15:guide id="1" pos="3456">
          <p15:clr>
            <a:srgbClr val="FA7B17"/>
          </p15:clr>
        </p15:guide>
        <p15:guide id="2" orient="horz" pos="1620">
          <p15:clr>
            <a:srgbClr val="FA7B17"/>
          </p15:clr>
        </p15:guide>
      </p15:sldGuideLst>
    </p:ext>
  </p:extLst>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1. Cover Slide H3 Lime">
  <p:cSld name="1. Cover Slide H3 Lime">
    <p:bg>
      <p:bgPr>
        <a:solidFill>
          <a:schemeClr val="accent1"/>
        </a:solidFill>
        <a:effectLst/>
      </p:bgPr>
    </p:bg>
    <p:spTree>
      <p:nvGrpSpPr>
        <p:cNvPr id="1" name="Shape 3286"/>
        <p:cNvGrpSpPr/>
        <p:nvPr/>
      </p:nvGrpSpPr>
      <p:grpSpPr>
        <a:xfrm>
          <a:off x="0" y="0"/>
          <a:ext cx="0" cy="0"/>
          <a:chOff x="0" y="0"/>
          <a:chExt cx="0" cy="0"/>
        </a:xfrm>
      </p:grpSpPr>
      <p:pic>
        <p:nvPicPr>
          <p:cNvPr id="3287" name="Google Shape;3287;p391"/>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3288" name="Google Shape;3288;p391"/>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1"/>
          </a:solidFill>
          <a:ln>
            <a:noFill/>
          </a:ln>
        </p:spPr>
      </p:sp>
      <p:pic>
        <p:nvPicPr>
          <p:cNvPr id="3289" name="Google Shape;3289;p391"/>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3290" name="Google Shape;3290;p391"/>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91" name="Google Shape;3291;p391"/>
          <p:cNvSpPr txBox="1">
            <a:spLocks noGrp="1"/>
          </p:cNvSpPr>
          <p:nvPr>
            <p:ph type="subTitle" idx="1"/>
          </p:nvPr>
        </p:nvSpPr>
        <p:spPr>
          <a:xfrm>
            <a:off x="731341" y="5968700"/>
            <a:ext cx="58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2908958942"/>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1. Cover Slide E1 Nori">
  <p:cSld name="1. Cover Slide E1 Nori">
    <p:bg>
      <p:bgPr>
        <a:solidFill>
          <a:schemeClr val="accent2"/>
        </a:solidFill>
        <a:effectLst/>
      </p:bgPr>
    </p:bg>
    <p:spTree>
      <p:nvGrpSpPr>
        <p:cNvPr id="1" name="Shape 3292"/>
        <p:cNvGrpSpPr/>
        <p:nvPr/>
      </p:nvGrpSpPr>
      <p:grpSpPr>
        <a:xfrm>
          <a:off x="0" y="0"/>
          <a:ext cx="0" cy="0"/>
          <a:chOff x="0" y="0"/>
          <a:chExt cx="0" cy="0"/>
        </a:xfrm>
      </p:grpSpPr>
      <p:pic>
        <p:nvPicPr>
          <p:cNvPr id="3293" name="Google Shape;3293;p392"/>
          <p:cNvPicPr preferRelativeResize="0"/>
          <p:nvPr/>
        </p:nvPicPr>
        <p:blipFill rotWithShape="1">
          <a:blip r:embed="rId2">
            <a:alphaModFix/>
          </a:blip>
          <a:srcRect/>
          <a:stretch/>
        </p:blipFill>
        <p:spPr>
          <a:xfrm>
            <a:off x="5424033" y="0"/>
            <a:ext cx="6767968" cy="6858000"/>
          </a:xfrm>
          <a:prstGeom prst="rect">
            <a:avLst/>
          </a:prstGeom>
          <a:noFill/>
          <a:ln>
            <a:noFill/>
          </a:ln>
        </p:spPr>
      </p:pic>
      <p:sp>
        <p:nvSpPr>
          <p:cNvPr id="3294" name="Google Shape;3294;p392"/>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3295" name="Google Shape;3295;p392"/>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3296" name="Google Shape;3296;p392"/>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297" name="Google Shape;3297;p392"/>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1938039113"/>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1. Cover Slide E2 Lime">
  <p:cSld name="1. Cover Slide E2 Lime">
    <p:bg>
      <p:bgPr>
        <a:solidFill>
          <a:schemeClr val="accent2"/>
        </a:solidFill>
        <a:effectLst/>
      </p:bgPr>
    </p:bg>
    <p:spTree>
      <p:nvGrpSpPr>
        <p:cNvPr id="1" name="Shape 3298"/>
        <p:cNvGrpSpPr/>
        <p:nvPr/>
      </p:nvGrpSpPr>
      <p:grpSpPr>
        <a:xfrm>
          <a:off x="0" y="0"/>
          <a:ext cx="0" cy="0"/>
          <a:chOff x="0" y="0"/>
          <a:chExt cx="0" cy="0"/>
        </a:xfrm>
      </p:grpSpPr>
      <p:pic>
        <p:nvPicPr>
          <p:cNvPr id="3299" name="Google Shape;3299;p393"/>
          <p:cNvPicPr preferRelativeResize="0"/>
          <p:nvPr/>
        </p:nvPicPr>
        <p:blipFill rotWithShape="1">
          <a:blip r:embed="rId2">
            <a:alphaModFix/>
          </a:blip>
          <a:srcRect/>
          <a:stretch/>
        </p:blipFill>
        <p:spPr>
          <a:xfrm>
            <a:off x="6434067" y="1"/>
            <a:ext cx="5758165" cy="6858001"/>
          </a:xfrm>
          <a:prstGeom prst="rect">
            <a:avLst/>
          </a:prstGeom>
          <a:noFill/>
          <a:ln>
            <a:noFill/>
          </a:ln>
        </p:spPr>
      </p:pic>
      <p:sp>
        <p:nvSpPr>
          <p:cNvPr id="3300" name="Google Shape;3300;p393"/>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3301" name="Google Shape;3301;p393"/>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3302" name="Google Shape;3302;p393"/>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303" name="Google Shape;3303;p393"/>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68515651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1. Cover Slide E3 Cyan">
  <p:cSld name="1. Cover Slide E3 Cyan">
    <p:bg>
      <p:bgPr>
        <a:solidFill>
          <a:schemeClr val="accent2"/>
        </a:solidFill>
        <a:effectLst/>
      </p:bgPr>
    </p:bg>
    <p:spTree>
      <p:nvGrpSpPr>
        <p:cNvPr id="1" name="Shape 3304"/>
        <p:cNvGrpSpPr/>
        <p:nvPr/>
      </p:nvGrpSpPr>
      <p:grpSpPr>
        <a:xfrm>
          <a:off x="0" y="0"/>
          <a:ext cx="0" cy="0"/>
          <a:chOff x="0" y="0"/>
          <a:chExt cx="0" cy="0"/>
        </a:xfrm>
      </p:grpSpPr>
      <p:pic>
        <p:nvPicPr>
          <p:cNvPr id="3305" name="Google Shape;3305;p394"/>
          <p:cNvPicPr preferRelativeResize="0"/>
          <p:nvPr/>
        </p:nvPicPr>
        <p:blipFill rotWithShape="1">
          <a:blip r:embed="rId2">
            <a:alphaModFix/>
          </a:blip>
          <a:srcRect/>
          <a:stretch/>
        </p:blipFill>
        <p:spPr>
          <a:xfrm>
            <a:off x="6327568" y="1"/>
            <a:ext cx="5864433" cy="6858001"/>
          </a:xfrm>
          <a:prstGeom prst="rect">
            <a:avLst/>
          </a:prstGeom>
          <a:noFill/>
          <a:ln>
            <a:noFill/>
          </a:ln>
        </p:spPr>
      </p:pic>
      <p:sp>
        <p:nvSpPr>
          <p:cNvPr id="3306" name="Google Shape;3306;p394"/>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3307" name="Google Shape;3307;p394"/>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3308" name="Google Shape;3308;p394"/>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309" name="Google Shape;3309;p394"/>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70146178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1. Cover Slide E4 White">
  <p:cSld name="1. Cover Slide E4 White">
    <p:bg>
      <p:bgPr>
        <a:solidFill>
          <a:schemeClr val="accent2"/>
        </a:solidFill>
        <a:effectLst/>
      </p:bgPr>
    </p:bg>
    <p:spTree>
      <p:nvGrpSpPr>
        <p:cNvPr id="1" name="Shape 3310"/>
        <p:cNvGrpSpPr/>
        <p:nvPr/>
      </p:nvGrpSpPr>
      <p:grpSpPr>
        <a:xfrm>
          <a:off x="0" y="0"/>
          <a:ext cx="0" cy="0"/>
          <a:chOff x="0" y="0"/>
          <a:chExt cx="0" cy="0"/>
        </a:xfrm>
      </p:grpSpPr>
      <p:pic>
        <p:nvPicPr>
          <p:cNvPr id="3311" name="Google Shape;3311;p395"/>
          <p:cNvPicPr preferRelativeResize="0"/>
          <p:nvPr/>
        </p:nvPicPr>
        <p:blipFill rotWithShape="1">
          <a:blip r:embed="rId2">
            <a:alphaModFix/>
          </a:blip>
          <a:srcRect/>
          <a:stretch/>
        </p:blipFill>
        <p:spPr>
          <a:xfrm>
            <a:off x="6214267" y="-2033"/>
            <a:ext cx="5977732" cy="6861564"/>
          </a:xfrm>
          <a:prstGeom prst="rect">
            <a:avLst/>
          </a:prstGeom>
          <a:noFill/>
          <a:ln>
            <a:noFill/>
          </a:ln>
        </p:spPr>
      </p:pic>
      <p:sp>
        <p:nvSpPr>
          <p:cNvPr id="3312" name="Google Shape;3312;p395"/>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3313" name="Google Shape;3313;p395"/>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3314" name="Google Shape;3314;p395"/>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315" name="Google Shape;3315;p395"/>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323117640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1. Cover Slide I1 White">
  <p:cSld name="1. Cover Slide I1 White">
    <p:spTree>
      <p:nvGrpSpPr>
        <p:cNvPr id="1" name="Shape 3316"/>
        <p:cNvGrpSpPr/>
        <p:nvPr/>
      </p:nvGrpSpPr>
      <p:grpSpPr>
        <a:xfrm>
          <a:off x="0" y="0"/>
          <a:ext cx="0" cy="0"/>
          <a:chOff x="0" y="0"/>
          <a:chExt cx="0" cy="0"/>
        </a:xfrm>
      </p:grpSpPr>
      <p:sp>
        <p:nvSpPr>
          <p:cNvPr id="3317" name="Google Shape;3317;p396"/>
          <p:cNvSpPr/>
          <p:nvPr/>
        </p:nvSpPr>
        <p:spPr>
          <a:xfrm>
            <a:off x="11001367" y="6241967"/>
            <a:ext cx="927600" cy="5196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3318" name="Google Shape;3318;p396"/>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3319" name="Google Shape;3319;p396"/>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320" name="Google Shape;3320;p396"/>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321" name="Google Shape;3321;p396"/>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378819313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1. Cover Slide I2 Cyan">
  <p:cSld name="1. Cover Slide I2 Cyan">
    <p:bg>
      <p:bgPr>
        <a:solidFill>
          <a:schemeClr val="accent3"/>
        </a:solidFill>
        <a:effectLst/>
      </p:bgPr>
    </p:bg>
    <p:spTree>
      <p:nvGrpSpPr>
        <p:cNvPr id="1" name="Shape 3322"/>
        <p:cNvGrpSpPr/>
        <p:nvPr/>
      </p:nvGrpSpPr>
      <p:grpSpPr>
        <a:xfrm>
          <a:off x="0" y="0"/>
          <a:ext cx="0" cy="0"/>
          <a:chOff x="0" y="0"/>
          <a:chExt cx="0" cy="0"/>
        </a:xfrm>
      </p:grpSpPr>
      <p:sp>
        <p:nvSpPr>
          <p:cNvPr id="3323" name="Google Shape;3323;p397"/>
          <p:cNvSpPr/>
          <p:nvPr/>
        </p:nvSpPr>
        <p:spPr>
          <a:xfrm>
            <a:off x="11001367" y="6241967"/>
            <a:ext cx="927600" cy="5196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3324" name="Google Shape;3324;p397"/>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3325" name="Google Shape;3325;p397"/>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4"/>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326" name="Google Shape;3326;p397"/>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327" name="Google Shape;3327;p397"/>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021596875"/>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1. Cover Slide I3 Lime">
  <p:cSld name="1. Cover Slide I3 Lime">
    <p:bg>
      <p:bgPr>
        <a:solidFill>
          <a:schemeClr val="accent1"/>
        </a:solidFill>
        <a:effectLst/>
      </p:bgPr>
    </p:bg>
    <p:spTree>
      <p:nvGrpSpPr>
        <p:cNvPr id="1" name="Shape 3328"/>
        <p:cNvGrpSpPr/>
        <p:nvPr/>
      </p:nvGrpSpPr>
      <p:grpSpPr>
        <a:xfrm>
          <a:off x="0" y="0"/>
          <a:ext cx="0" cy="0"/>
          <a:chOff x="0" y="0"/>
          <a:chExt cx="0" cy="0"/>
        </a:xfrm>
      </p:grpSpPr>
      <p:sp>
        <p:nvSpPr>
          <p:cNvPr id="3329" name="Google Shape;3329;p398"/>
          <p:cNvSpPr/>
          <p:nvPr/>
        </p:nvSpPr>
        <p:spPr>
          <a:xfrm>
            <a:off x="11001367" y="6241967"/>
            <a:ext cx="927600" cy="519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3330" name="Google Shape;3330;p398"/>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3331" name="Google Shape;3331;p398"/>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332" name="Google Shape;3332;p398"/>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333" name="Google Shape;3333;p398"/>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381391556"/>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1. Cover Slide I4 Nori Pink">
  <p:cSld name="1. Cover Slide I4 Nori Pink">
    <p:bg>
      <p:bgPr>
        <a:solidFill>
          <a:schemeClr val="accent2"/>
        </a:solidFill>
        <a:effectLst/>
      </p:bgPr>
    </p:bg>
    <p:spTree>
      <p:nvGrpSpPr>
        <p:cNvPr id="1" name="Shape 3334"/>
        <p:cNvGrpSpPr/>
        <p:nvPr/>
      </p:nvGrpSpPr>
      <p:grpSpPr>
        <a:xfrm>
          <a:off x="0" y="0"/>
          <a:ext cx="0" cy="0"/>
          <a:chOff x="0" y="0"/>
          <a:chExt cx="0" cy="0"/>
        </a:xfrm>
      </p:grpSpPr>
      <p:sp>
        <p:nvSpPr>
          <p:cNvPr id="3335" name="Google Shape;3335;p399"/>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3336" name="Google Shape;3336;p399"/>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3337" name="Google Shape;3337;p399"/>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338" name="Google Shape;3338;p399"/>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339" name="Google Shape;3339;p399"/>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55485399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9"/>
            <a:ext cx="10515600" cy="1325563"/>
          </a:xfrm>
        </p:spPr>
        <p:txBody>
          <a:bodyPr/>
          <a:lstStyle/>
          <a:p>
            <a:r>
              <a:rPr lang="en-US"/>
              <a:t>Click to edit Master title style</a:t>
            </a:r>
          </a:p>
        </p:txBody>
      </p:sp>
      <p:sp>
        <p:nvSpPr>
          <p:cNvPr id="3" name="Text Placeholder 2"/>
          <p:cNvSpPr>
            <a:spLocks noGrp="1"/>
          </p:cNvSpPr>
          <p:nvPr>
            <p:ph type="body" idx="1"/>
          </p:nvPr>
        </p:nvSpPr>
        <p:spPr>
          <a:xfrm>
            <a:off x="840319" y="1681163"/>
            <a:ext cx="5158316" cy="823912"/>
          </a:xfrm>
        </p:spPr>
        <p:txBody>
          <a:bodyPr anchor="b"/>
          <a:lstStyle>
            <a:lvl1pPr marL="0" indent="0">
              <a:buNone/>
              <a:defRPr sz="2400" b="1">
                <a:solidFill>
                  <a:srgbClr val="FF7D1E"/>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840319" y="2505075"/>
            <a:ext cx="5158316"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solidFill>
                  <a:srgbClr val="FF7D1E"/>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F26FFF8B-E00D-EF41-BBDF-FB5CDF328CDE}" type="slidenum">
              <a:rPr lang="en-US" smtClean="0"/>
              <a:t>‹#›</a:t>
            </a:fld>
            <a:endParaRPr lang="en-US" dirty="0"/>
          </a:p>
        </p:txBody>
      </p:sp>
    </p:spTree>
    <p:extLst>
      <p:ext uri="{BB962C8B-B14F-4D97-AF65-F5344CB8AC3E}">
        <p14:creationId xmlns:p14="http://schemas.microsoft.com/office/powerpoint/2010/main" val="201076496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1. Cover Slide I5 Nori Lime">
  <p:cSld name="1. Cover Slide I5 Nori Lime">
    <p:bg>
      <p:bgPr>
        <a:blipFill>
          <a:blip r:embed="rId2">
            <a:alphaModFix/>
          </a:blip>
          <a:stretch>
            <a:fillRect/>
          </a:stretch>
        </a:blipFill>
        <a:effectLst/>
      </p:bgPr>
    </p:bg>
    <p:spTree>
      <p:nvGrpSpPr>
        <p:cNvPr id="1" name="Shape 3340"/>
        <p:cNvGrpSpPr/>
        <p:nvPr/>
      </p:nvGrpSpPr>
      <p:grpSpPr>
        <a:xfrm>
          <a:off x="0" y="0"/>
          <a:ext cx="0" cy="0"/>
          <a:chOff x="0" y="0"/>
          <a:chExt cx="0" cy="0"/>
        </a:xfrm>
      </p:grpSpPr>
      <p:sp>
        <p:nvSpPr>
          <p:cNvPr id="3341" name="Google Shape;3341;p400"/>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3342" name="Google Shape;3342;p400"/>
          <p:cNvPicPr preferRelativeResize="0"/>
          <p:nvPr/>
        </p:nvPicPr>
        <p:blipFill rotWithShape="1">
          <a:blip r:embed="rId3">
            <a:alphaModFix/>
          </a:blip>
          <a:srcRect/>
          <a:stretch/>
        </p:blipFill>
        <p:spPr>
          <a:xfrm>
            <a:off x="10202133" y="6127500"/>
            <a:ext cx="1529467" cy="304667"/>
          </a:xfrm>
          <a:prstGeom prst="rect">
            <a:avLst/>
          </a:prstGeom>
          <a:noFill/>
          <a:ln>
            <a:noFill/>
          </a:ln>
        </p:spPr>
      </p:pic>
      <p:sp>
        <p:nvSpPr>
          <p:cNvPr id="3343" name="Google Shape;3343;p400"/>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344" name="Google Shape;3344;p400"/>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409455853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9. Chapter Breaker A">
  <p:cSld name="9. Chapter Breaker A">
    <p:bg>
      <p:bgPr>
        <a:solidFill>
          <a:schemeClr val="accent2"/>
        </a:solidFill>
        <a:effectLst/>
      </p:bgPr>
    </p:bg>
    <p:spTree>
      <p:nvGrpSpPr>
        <p:cNvPr id="1" name="Shape 3345"/>
        <p:cNvGrpSpPr/>
        <p:nvPr/>
      </p:nvGrpSpPr>
      <p:grpSpPr>
        <a:xfrm>
          <a:off x="0" y="0"/>
          <a:ext cx="0" cy="0"/>
          <a:chOff x="0" y="0"/>
          <a:chExt cx="0" cy="0"/>
        </a:xfrm>
      </p:grpSpPr>
      <p:sp>
        <p:nvSpPr>
          <p:cNvPr id="3346" name="Google Shape;3346;p401"/>
          <p:cNvSpPr txBox="1">
            <a:spLocks noGrp="1"/>
          </p:cNvSpPr>
          <p:nvPr>
            <p:ph type="title"/>
          </p:nvPr>
        </p:nvSpPr>
        <p:spPr>
          <a:xfrm>
            <a:off x="726833" y="2568404"/>
            <a:ext cx="63520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347" name="Google Shape;3347;p401"/>
          <p:cNvSpPr txBox="1">
            <a:spLocks noGrp="1"/>
          </p:cNvSpPr>
          <p:nvPr>
            <p:ph type="subTitle" idx="1"/>
          </p:nvPr>
        </p:nvSpPr>
        <p:spPr>
          <a:xfrm>
            <a:off x="731520" y="4072128"/>
            <a:ext cx="63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
        <p:nvSpPr>
          <p:cNvPr id="3348" name="Google Shape;3348;p401"/>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3349" name="Google Shape;3349;p401"/>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353341871"/>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9. Chapter Breaker B">
  <p:cSld name="9. Chapter Breaker B">
    <p:bg>
      <p:bgPr>
        <a:solidFill>
          <a:schemeClr val="accent4"/>
        </a:solidFill>
        <a:effectLst/>
      </p:bgPr>
    </p:bg>
    <p:spTree>
      <p:nvGrpSpPr>
        <p:cNvPr id="1" name="Shape 3350"/>
        <p:cNvGrpSpPr/>
        <p:nvPr/>
      </p:nvGrpSpPr>
      <p:grpSpPr>
        <a:xfrm>
          <a:off x="0" y="0"/>
          <a:ext cx="0" cy="0"/>
          <a:chOff x="0" y="0"/>
          <a:chExt cx="0" cy="0"/>
        </a:xfrm>
      </p:grpSpPr>
      <p:sp>
        <p:nvSpPr>
          <p:cNvPr id="3351" name="Google Shape;3351;p402"/>
          <p:cNvSpPr/>
          <p:nvPr/>
        </p:nvSpPr>
        <p:spPr>
          <a:xfrm>
            <a:off x="5711467" y="0"/>
            <a:ext cx="6480532" cy="6867645"/>
          </a:xfrm>
          <a:custGeom>
            <a:avLst/>
            <a:gdLst/>
            <a:ahLst/>
            <a:cxnLst/>
            <a:rect l="l" t="t" r="r" b="b"/>
            <a:pathLst>
              <a:path w="4860399" h="5150734" extrusionOk="0">
                <a:moveTo>
                  <a:pt x="1148087" y="0"/>
                </a:moveTo>
                <a:lnTo>
                  <a:pt x="4274418" y="0"/>
                </a:lnTo>
                <a:lnTo>
                  <a:pt x="4860399" y="276270"/>
                </a:lnTo>
                <a:lnTo>
                  <a:pt x="4860399" y="2829059"/>
                </a:lnTo>
                <a:lnTo>
                  <a:pt x="4614115" y="2798546"/>
                </a:lnTo>
                <a:cubicBezTo>
                  <a:pt x="4126395" y="2740193"/>
                  <a:pt x="3608778" y="2686727"/>
                  <a:pt x="3070853" y="2642918"/>
                </a:cubicBezTo>
                <a:lnTo>
                  <a:pt x="4860399" y="3647367"/>
                </a:lnTo>
                <a:lnTo>
                  <a:pt x="4860399" y="5150734"/>
                </a:lnTo>
                <a:lnTo>
                  <a:pt x="1225144" y="5150734"/>
                </a:lnTo>
                <a:lnTo>
                  <a:pt x="1103575" y="5072267"/>
                </a:lnTo>
                <a:cubicBezTo>
                  <a:pt x="1013043" y="5014253"/>
                  <a:pt x="929256" y="4961376"/>
                  <a:pt x="853175" y="4913916"/>
                </a:cubicBezTo>
                <a:cubicBezTo>
                  <a:pt x="701014" y="4818761"/>
                  <a:pt x="580192" y="4745747"/>
                  <a:pt x="497720" y="4696756"/>
                </a:cubicBezTo>
                <a:cubicBezTo>
                  <a:pt x="456484" y="4672261"/>
                  <a:pt x="425145" y="4653889"/>
                  <a:pt x="404526" y="4641641"/>
                </a:cubicBezTo>
                <a:cubicBezTo>
                  <a:pt x="393805" y="4635989"/>
                  <a:pt x="386383" y="4631278"/>
                  <a:pt x="381434" y="4628452"/>
                </a:cubicBezTo>
                <a:lnTo>
                  <a:pt x="376074" y="4625625"/>
                </a:lnTo>
                <a:lnTo>
                  <a:pt x="374836" y="4624683"/>
                </a:lnTo>
                <a:cubicBezTo>
                  <a:pt x="374836" y="4624683"/>
                  <a:pt x="374836" y="4624683"/>
                  <a:pt x="375249" y="4624212"/>
                </a:cubicBezTo>
                <a:lnTo>
                  <a:pt x="855650" y="3392380"/>
                </a:lnTo>
                <a:lnTo>
                  <a:pt x="902246" y="3404157"/>
                </a:lnTo>
                <a:cubicBezTo>
                  <a:pt x="932761" y="3411694"/>
                  <a:pt x="1036264" y="3437131"/>
                  <a:pt x="1036264" y="3437131"/>
                </a:cubicBezTo>
                <a:cubicBezTo>
                  <a:pt x="1152962" y="3466337"/>
                  <a:pt x="1321618" y="3507791"/>
                  <a:pt x="1530272" y="3559137"/>
                </a:cubicBezTo>
                <a:cubicBezTo>
                  <a:pt x="1756246" y="3614723"/>
                  <a:pt x="2029642" y="3681614"/>
                  <a:pt x="2334376" y="3756042"/>
                </a:cubicBezTo>
                <a:lnTo>
                  <a:pt x="0" y="2446013"/>
                </a:lnTo>
                <a:lnTo>
                  <a:pt x="329889" y="1193455"/>
                </a:lnTo>
                <a:cubicBezTo>
                  <a:pt x="1657692" y="1193455"/>
                  <a:pt x="2957042" y="1280602"/>
                  <a:pt x="4121549" y="1402136"/>
                </a:cubicBez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3352" name="Google Shape;3352;p40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353" name="Google Shape;3353;p402"/>
          <p:cNvSpPr txBox="1">
            <a:spLocks noGrp="1"/>
          </p:cNvSpPr>
          <p:nvPr>
            <p:ph type="title"/>
          </p:nvPr>
        </p:nvSpPr>
        <p:spPr>
          <a:xfrm>
            <a:off x="726833" y="2739667"/>
            <a:ext cx="41908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3354" name="Google Shape;3354;p402"/>
          <p:cNvSpPr txBox="1">
            <a:spLocks noGrp="1"/>
          </p:cNvSpPr>
          <p:nvPr>
            <p:ph type="subTitle" idx="1"/>
          </p:nvPr>
        </p:nvSpPr>
        <p:spPr>
          <a:xfrm>
            <a:off x="731529" y="4243400"/>
            <a:ext cx="419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1423293140"/>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9. Chapter Breaker C1">
  <p:cSld name="9. Chapter Breaker C1">
    <p:bg>
      <p:bgPr>
        <a:solidFill>
          <a:schemeClr val="accent4"/>
        </a:solidFill>
        <a:effectLst/>
      </p:bgPr>
    </p:bg>
    <p:spTree>
      <p:nvGrpSpPr>
        <p:cNvPr id="1" name="Shape 3355"/>
        <p:cNvGrpSpPr/>
        <p:nvPr/>
      </p:nvGrpSpPr>
      <p:grpSpPr>
        <a:xfrm>
          <a:off x="0" y="0"/>
          <a:ext cx="0" cy="0"/>
          <a:chOff x="0" y="0"/>
          <a:chExt cx="0" cy="0"/>
        </a:xfrm>
      </p:grpSpPr>
      <p:pic>
        <p:nvPicPr>
          <p:cNvPr id="3356" name="Google Shape;3356;p403"/>
          <p:cNvPicPr preferRelativeResize="0"/>
          <p:nvPr/>
        </p:nvPicPr>
        <p:blipFill rotWithShape="1">
          <a:blip r:embed="rId2">
            <a:alphaModFix/>
          </a:blip>
          <a:srcRect/>
          <a:stretch/>
        </p:blipFill>
        <p:spPr>
          <a:xfrm>
            <a:off x="1" y="1049467"/>
            <a:ext cx="6385500" cy="3657300"/>
          </a:xfrm>
          <a:prstGeom prst="rect">
            <a:avLst/>
          </a:prstGeom>
          <a:noFill/>
          <a:ln>
            <a:noFill/>
          </a:ln>
        </p:spPr>
      </p:pic>
      <p:sp>
        <p:nvSpPr>
          <p:cNvPr id="3357" name="Google Shape;3357;p403"/>
          <p:cNvSpPr txBox="1">
            <a:spLocks noGrp="1"/>
          </p:cNvSpPr>
          <p:nvPr>
            <p:ph type="title"/>
          </p:nvPr>
        </p:nvSpPr>
        <p:spPr>
          <a:xfrm>
            <a:off x="726833" y="2965900"/>
            <a:ext cx="10421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200"/>
              <a:buNone/>
              <a:defRPr sz="4267">
                <a:solidFill>
                  <a:schemeClr val="lt1"/>
                </a:solidFill>
                <a:highlight>
                  <a:schemeClr val="accent4"/>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3358" name="Google Shape;3358;p403"/>
          <p:cNvSpPr txBox="1">
            <a:spLocks noGrp="1"/>
          </p:cNvSpPr>
          <p:nvPr>
            <p:ph type="subTitle" idx="1"/>
          </p:nvPr>
        </p:nvSpPr>
        <p:spPr>
          <a:xfrm>
            <a:off x="731556" y="2654434"/>
            <a:ext cx="1042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highlight>
                  <a:schemeClr val="accent4"/>
                </a:highlight>
              </a:defRPr>
            </a:lvl1pPr>
            <a:lvl2pPr lvl="1" algn="l">
              <a:lnSpc>
                <a:spcPct val="115000"/>
              </a:lnSpc>
              <a:spcBef>
                <a:spcPts val="1333"/>
              </a:spcBef>
              <a:spcAft>
                <a:spcPts val="0"/>
              </a:spcAft>
              <a:buClr>
                <a:schemeClr val="lt1"/>
              </a:buClr>
              <a:buSzPts val="1400"/>
              <a:buNone/>
              <a:defRPr>
                <a:solidFill>
                  <a:schemeClr val="lt1"/>
                </a:solidFill>
                <a:highlight>
                  <a:schemeClr val="accent4"/>
                </a:highlight>
              </a:defRPr>
            </a:lvl2pPr>
            <a:lvl3pPr lvl="2" algn="l">
              <a:lnSpc>
                <a:spcPct val="115000"/>
              </a:lnSpc>
              <a:spcBef>
                <a:spcPts val="1333"/>
              </a:spcBef>
              <a:spcAft>
                <a:spcPts val="0"/>
              </a:spcAft>
              <a:buClr>
                <a:schemeClr val="lt1"/>
              </a:buClr>
              <a:buSzPts val="1000"/>
              <a:buNone/>
              <a:defRPr>
                <a:solidFill>
                  <a:schemeClr val="lt1"/>
                </a:solidFill>
                <a:highlight>
                  <a:schemeClr val="accent4"/>
                </a:highlight>
              </a:defRPr>
            </a:lvl3pPr>
            <a:lvl4pPr lvl="3" algn="l">
              <a:lnSpc>
                <a:spcPct val="115000"/>
              </a:lnSpc>
              <a:spcBef>
                <a:spcPts val="1333"/>
              </a:spcBef>
              <a:spcAft>
                <a:spcPts val="0"/>
              </a:spcAft>
              <a:buClr>
                <a:schemeClr val="lt1"/>
              </a:buClr>
              <a:buSzPts val="700"/>
              <a:buNone/>
              <a:defRPr>
                <a:solidFill>
                  <a:schemeClr val="lt1"/>
                </a:solidFill>
                <a:highlight>
                  <a:schemeClr val="accent4"/>
                </a:highlight>
              </a:defRPr>
            </a:lvl4pPr>
            <a:lvl5pPr lvl="4" algn="l">
              <a:lnSpc>
                <a:spcPct val="115000"/>
              </a:lnSpc>
              <a:spcBef>
                <a:spcPts val="1333"/>
              </a:spcBef>
              <a:spcAft>
                <a:spcPts val="0"/>
              </a:spcAft>
              <a:buClr>
                <a:schemeClr val="lt1"/>
              </a:buClr>
              <a:buSzPts val="700"/>
              <a:buNone/>
              <a:defRPr>
                <a:solidFill>
                  <a:schemeClr val="lt1"/>
                </a:solidFill>
                <a:highlight>
                  <a:schemeClr val="accent4"/>
                </a:highlight>
              </a:defRPr>
            </a:lvl5pPr>
            <a:lvl6pPr lvl="5" algn="l">
              <a:lnSpc>
                <a:spcPct val="115000"/>
              </a:lnSpc>
              <a:spcBef>
                <a:spcPts val="1333"/>
              </a:spcBef>
              <a:spcAft>
                <a:spcPts val="0"/>
              </a:spcAft>
              <a:buClr>
                <a:schemeClr val="lt1"/>
              </a:buClr>
              <a:buSzPts val="700"/>
              <a:buNone/>
              <a:defRPr>
                <a:solidFill>
                  <a:schemeClr val="lt1"/>
                </a:solidFill>
                <a:highlight>
                  <a:schemeClr val="accent4"/>
                </a:highlight>
              </a:defRPr>
            </a:lvl6pPr>
            <a:lvl7pPr lvl="6" algn="l">
              <a:lnSpc>
                <a:spcPct val="115000"/>
              </a:lnSpc>
              <a:spcBef>
                <a:spcPts val="1333"/>
              </a:spcBef>
              <a:spcAft>
                <a:spcPts val="0"/>
              </a:spcAft>
              <a:buClr>
                <a:schemeClr val="lt1"/>
              </a:buClr>
              <a:buSzPts val="700"/>
              <a:buNone/>
              <a:defRPr>
                <a:solidFill>
                  <a:schemeClr val="lt1"/>
                </a:solidFill>
                <a:highlight>
                  <a:schemeClr val="accent4"/>
                </a:highlight>
              </a:defRPr>
            </a:lvl7pPr>
            <a:lvl8pPr lvl="7" algn="l">
              <a:lnSpc>
                <a:spcPct val="115000"/>
              </a:lnSpc>
              <a:spcBef>
                <a:spcPts val="1333"/>
              </a:spcBef>
              <a:spcAft>
                <a:spcPts val="0"/>
              </a:spcAft>
              <a:buClr>
                <a:schemeClr val="lt1"/>
              </a:buClr>
              <a:buSzPts val="700"/>
              <a:buNone/>
              <a:defRPr>
                <a:solidFill>
                  <a:schemeClr val="lt1"/>
                </a:solidFill>
                <a:highlight>
                  <a:schemeClr val="accent4"/>
                </a:highlight>
              </a:defRPr>
            </a:lvl8pPr>
            <a:lvl9pPr lvl="8" algn="l">
              <a:lnSpc>
                <a:spcPct val="115000"/>
              </a:lnSpc>
              <a:spcBef>
                <a:spcPts val="1333"/>
              </a:spcBef>
              <a:spcAft>
                <a:spcPts val="1333"/>
              </a:spcAft>
              <a:buClr>
                <a:schemeClr val="lt1"/>
              </a:buClr>
              <a:buSzPts val="700"/>
              <a:buNone/>
              <a:defRPr>
                <a:solidFill>
                  <a:schemeClr val="lt1"/>
                </a:solidFill>
                <a:highlight>
                  <a:schemeClr val="accent4"/>
                </a:highlight>
              </a:defRPr>
            </a:lvl9pPr>
          </a:lstStyle>
          <a:p>
            <a:endParaRPr/>
          </a:p>
        </p:txBody>
      </p:sp>
      <p:pic>
        <p:nvPicPr>
          <p:cNvPr id="3359" name="Google Shape;3359;p403"/>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782503547"/>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9. Chapter Breaker D | Number 3">
  <p:cSld name="9. Chapter Breaker D | Number 3">
    <p:bg>
      <p:bgPr>
        <a:solidFill>
          <a:schemeClr val="accent3"/>
        </a:solidFill>
        <a:effectLst/>
      </p:bgPr>
    </p:bg>
    <p:spTree>
      <p:nvGrpSpPr>
        <p:cNvPr id="1" name="Shape 3360"/>
        <p:cNvGrpSpPr/>
        <p:nvPr/>
      </p:nvGrpSpPr>
      <p:grpSpPr>
        <a:xfrm>
          <a:off x="0" y="0"/>
          <a:ext cx="0" cy="0"/>
          <a:chOff x="0" y="0"/>
          <a:chExt cx="0" cy="0"/>
        </a:xfrm>
      </p:grpSpPr>
      <p:sp>
        <p:nvSpPr>
          <p:cNvPr id="3361" name="Google Shape;3361;p404"/>
          <p:cNvSpPr txBox="1">
            <a:spLocks noGrp="1"/>
          </p:cNvSpPr>
          <p:nvPr>
            <p:ph type="title"/>
          </p:nvPr>
        </p:nvSpPr>
        <p:spPr>
          <a:xfrm>
            <a:off x="726833" y="2896867"/>
            <a:ext cx="5307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362" name="Google Shape;3362;p404"/>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363" name="Google Shape;3363;p404"/>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364" name="Google Shape;3364;p404"/>
          <p:cNvSpPr/>
          <p:nvPr/>
        </p:nvSpPr>
        <p:spPr>
          <a:xfrm>
            <a:off x="7934200" y="662268"/>
            <a:ext cx="3047443" cy="5533441"/>
          </a:xfrm>
          <a:custGeom>
            <a:avLst/>
            <a:gdLst/>
            <a:ahLst/>
            <a:cxnLst/>
            <a:rect l="l" t="t" r="r" b="b"/>
            <a:pathLst>
              <a:path w="3312437" h="6014610" extrusionOk="0">
                <a:moveTo>
                  <a:pt x="1400663" y="3257913"/>
                </a:moveTo>
                <a:cubicBezTo>
                  <a:pt x="1767887" y="3266267"/>
                  <a:pt x="2168514" y="3424991"/>
                  <a:pt x="2034968" y="4210232"/>
                </a:cubicBezTo>
                <a:lnTo>
                  <a:pt x="1993239" y="4460835"/>
                </a:lnTo>
                <a:cubicBezTo>
                  <a:pt x="1868049" y="5195956"/>
                  <a:pt x="1517507" y="5363033"/>
                  <a:pt x="1242079" y="5363033"/>
                </a:cubicBezTo>
                <a:cubicBezTo>
                  <a:pt x="966652" y="5363033"/>
                  <a:pt x="682885" y="5162542"/>
                  <a:pt x="783040" y="4602853"/>
                </a:cubicBezTo>
                <a:lnTo>
                  <a:pt x="908230" y="3884439"/>
                </a:lnTo>
                <a:lnTo>
                  <a:pt x="106998" y="3884439"/>
                </a:lnTo>
                <a:lnTo>
                  <a:pt x="31882" y="4335534"/>
                </a:lnTo>
                <a:cubicBezTo>
                  <a:pt x="-126696" y="5287843"/>
                  <a:pt x="315653" y="6014610"/>
                  <a:pt x="1150273" y="6014610"/>
                </a:cubicBezTo>
                <a:cubicBezTo>
                  <a:pt x="2009931" y="6014610"/>
                  <a:pt x="2652591" y="5271137"/>
                  <a:pt x="2802820" y="4402361"/>
                </a:cubicBezTo>
                <a:cubicBezTo>
                  <a:pt x="2944711" y="3583706"/>
                  <a:pt x="2569132" y="3124258"/>
                  <a:pt x="2201898" y="2998957"/>
                </a:cubicBezTo>
                <a:lnTo>
                  <a:pt x="2218590" y="2898706"/>
                </a:lnTo>
                <a:cubicBezTo>
                  <a:pt x="2627554" y="2748345"/>
                  <a:pt x="3136669" y="2447612"/>
                  <a:pt x="3286897" y="1537069"/>
                </a:cubicBezTo>
                <a:cubicBezTo>
                  <a:pt x="3428789" y="693352"/>
                  <a:pt x="2969749" y="0"/>
                  <a:pt x="2151813" y="0"/>
                </a:cubicBezTo>
                <a:cubicBezTo>
                  <a:pt x="1275464" y="0"/>
                  <a:pt x="682885" y="643229"/>
                  <a:pt x="532653" y="1595543"/>
                </a:cubicBezTo>
                <a:lnTo>
                  <a:pt x="474230" y="1963104"/>
                </a:lnTo>
                <a:lnTo>
                  <a:pt x="1275464" y="1963104"/>
                </a:lnTo>
                <a:lnTo>
                  <a:pt x="1367269" y="1411768"/>
                </a:lnTo>
                <a:cubicBezTo>
                  <a:pt x="1459085" y="852070"/>
                  <a:pt x="1792935" y="651584"/>
                  <a:pt x="2068352" y="651584"/>
                </a:cubicBezTo>
                <a:cubicBezTo>
                  <a:pt x="2343780" y="651584"/>
                  <a:pt x="2602516" y="818656"/>
                  <a:pt x="2494008" y="1470242"/>
                </a:cubicBezTo>
                <a:lnTo>
                  <a:pt x="2452278" y="1712491"/>
                </a:lnTo>
                <a:cubicBezTo>
                  <a:pt x="2335434" y="2414198"/>
                  <a:pt x="1893087" y="2572913"/>
                  <a:pt x="1525853" y="2581267"/>
                </a:cubicBezTo>
                <a:lnTo>
                  <a:pt x="1175312" y="2589620"/>
                </a:lnTo>
                <a:lnTo>
                  <a:pt x="1058467" y="3249560"/>
                </a:lnTo>
                <a:lnTo>
                  <a:pt x="1400663" y="325791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696229645"/>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9. Chapter Breaker D | Number 1">
  <p:cSld name="9. Chapter Breaker D | Number 1">
    <p:bg>
      <p:bgPr>
        <a:solidFill>
          <a:schemeClr val="accent3"/>
        </a:solidFill>
        <a:effectLst/>
      </p:bgPr>
    </p:bg>
    <p:spTree>
      <p:nvGrpSpPr>
        <p:cNvPr id="1" name="Shape 3365"/>
        <p:cNvGrpSpPr/>
        <p:nvPr/>
      </p:nvGrpSpPr>
      <p:grpSpPr>
        <a:xfrm>
          <a:off x="0" y="0"/>
          <a:ext cx="0" cy="0"/>
          <a:chOff x="0" y="0"/>
          <a:chExt cx="0" cy="0"/>
        </a:xfrm>
      </p:grpSpPr>
      <p:sp>
        <p:nvSpPr>
          <p:cNvPr id="3366" name="Google Shape;3366;p405"/>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367" name="Google Shape;3367;p405"/>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368" name="Google Shape;3368;p405"/>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369" name="Google Shape;3369;p405"/>
          <p:cNvSpPr/>
          <p:nvPr/>
        </p:nvSpPr>
        <p:spPr>
          <a:xfrm>
            <a:off x="8652769" y="662285"/>
            <a:ext cx="1708148" cy="5529660"/>
          </a:xfrm>
          <a:custGeom>
            <a:avLst/>
            <a:gdLst/>
            <a:ahLst/>
            <a:cxnLst/>
            <a:rect l="l" t="t" r="r" b="b"/>
            <a:pathLst>
              <a:path w="1798051" h="5841190" extrusionOk="0">
                <a:moveTo>
                  <a:pt x="1340216" y="0"/>
                </a:moveTo>
                <a:cubicBezTo>
                  <a:pt x="1173724" y="417228"/>
                  <a:pt x="874053" y="667565"/>
                  <a:pt x="382918" y="667565"/>
                </a:cubicBezTo>
                <a:lnTo>
                  <a:pt x="299675" y="1168237"/>
                </a:lnTo>
                <a:lnTo>
                  <a:pt x="865729" y="1168237"/>
                </a:lnTo>
                <a:lnTo>
                  <a:pt x="707567" y="1827461"/>
                </a:lnTo>
                <a:lnTo>
                  <a:pt x="0" y="5841191"/>
                </a:lnTo>
                <a:lnTo>
                  <a:pt x="774161" y="5841191"/>
                </a:lnTo>
                <a:lnTo>
                  <a:pt x="1798052" y="0"/>
                </a:lnTo>
                <a:lnTo>
                  <a:pt x="1340216"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08005117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9. Chapter Breaker D | Number 2">
  <p:cSld name="9. Chapter Breaker D | Number 2">
    <p:bg>
      <p:bgPr>
        <a:solidFill>
          <a:schemeClr val="accent3"/>
        </a:solidFill>
        <a:effectLst/>
      </p:bgPr>
    </p:bg>
    <p:spTree>
      <p:nvGrpSpPr>
        <p:cNvPr id="1" name="Shape 3370"/>
        <p:cNvGrpSpPr/>
        <p:nvPr/>
      </p:nvGrpSpPr>
      <p:grpSpPr>
        <a:xfrm>
          <a:off x="0" y="0"/>
          <a:ext cx="0" cy="0"/>
          <a:chOff x="0" y="0"/>
          <a:chExt cx="0" cy="0"/>
        </a:xfrm>
      </p:grpSpPr>
      <p:sp>
        <p:nvSpPr>
          <p:cNvPr id="3371" name="Google Shape;3371;p406"/>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372" name="Google Shape;3372;p406"/>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373" name="Google Shape;3373;p406"/>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374" name="Google Shape;3374;p406"/>
          <p:cNvSpPr/>
          <p:nvPr/>
        </p:nvSpPr>
        <p:spPr>
          <a:xfrm>
            <a:off x="7796253" y="659235"/>
            <a:ext cx="3151895" cy="5532708"/>
          </a:xfrm>
          <a:custGeom>
            <a:avLst/>
            <a:gdLst/>
            <a:ahLst/>
            <a:cxnLst/>
            <a:rect l="l" t="t" r="r" b="b"/>
            <a:pathLst>
              <a:path w="3377030" h="5927902" extrusionOk="0">
                <a:moveTo>
                  <a:pt x="3343770" y="1636434"/>
                </a:moveTo>
                <a:cubicBezTo>
                  <a:pt x="3502200" y="701330"/>
                  <a:pt x="3085271" y="0"/>
                  <a:pt x="2293107" y="0"/>
                </a:cubicBezTo>
                <a:cubicBezTo>
                  <a:pt x="1517619" y="0"/>
                  <a:pt x="958938" y="626187"/>
                  <a:pt x="767149" y="1711575"/>
                </a:cubicBezTo>
                <a:lnTo>
                  <a:pt x="692102" y="2137381"/>
                </a:lnTo>
                <a:lnTo>
                  <a:pt x="1484265" y="2137381"/>
                </a:lnTo>
                <a:lnTo>
                  <a:pt x="1609341" y="1419362"/>
                </a:lnTo>
                <a:cubicBezTo>
                  <a:pt x="1717749" y="818218"/>
                  <a:pt x="1992916" y="642885"/>
                  <a:pt x="2226400" y="642885"/>
                </a:cubicBezTo>
                <a:cubicBezTo>
                  <a:pt x="2459884" y="642885"/>
                  <a:pt x="2693358" y="818218"/>
                  <a:pt x="2584959" y="1419362"/>
                </a:cubicBezTo>
                <a:cubicBezTo>
                  <a:pt x="2376490" y="2629989"/>
                  <a:pt x="1809472" y="3540044"/>
                  <a:pt x="108401" y="5310061"/>
                </a:cubicBezTo>
                <a:lnTo>
                  <a:pt x="0" y="5927903"/>
                </a:lnTo>
                <a:lnTo>
                  <a:pt x="2601636" y="5927903"/>
                </a:lnTo>
                <a:lnTo>
                  <a:pt x="2718373" y="5251618"/>
                </a:lnTo>
                <a:lnTo>
                  <a:pt x="983953" y="5251618"/>
                </a:lnTo>
                <a:lnTo>
                  <a:pt x="1000630" y="5151431"/>
                </a:lnTo>
                <a:cubicBezTo>
                  <a:pt x="2326460" y="3874012"/>
                  <a:pt x="3135301" y="2863760"/>
                  <a:pt x="3343770" y="1636434"/>
                </a:cubicBez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4281087884"/>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9. Chapter Breaker D | Number 4">
  <p:cSld name="9. Chapter Breaker D | Number 4">
    <p:bg>
      <p:bgPr>
        <a:solidFill>
          <a:schemeClr val="accent3"/>
        </a:solidFill>
        <a:effectLst/>
      </p:bgPr>
    </p:bg>
    <p:spTree>
      <p:nvGrpSpPr>
        <p:cNvPr id="1" name="Shape 3375"/>
        <p:cNvGrpSpPr/>
        <p:nvPr/>
      </p:nvGrpSpPr>
      <p:grpSpPr>
        <a:xfrm>
          <a:off x="0" y="0"/>
          <a:ext cx="0" cy="0"/>
          <a:chOff x="0" y="0"/>
          <a:chExt cx="0" cy="0"/>
        </a:xfrm>
      </p:grpSpPr>
      <p:sp>
        <p:nvSpPr>
          <p:cNvPr id="3376" name="Google Shape;3376;p407"/>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377" name="Google Shape;3377;p407"/>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378" name="Google Shape;3378;p407"/>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379" name="Google Shape;3379;p407"/>
          <p:cNvSpPr/>
          <p:nvPr/>
        </p:nvSpPr>
        <p:spPr>
          <a:xfrm>
            <a:off x="7931410" y="664162"/>
            <a:ext cx="2877468" cy="5529660"/>
          </a:xfrm>
          <a:custGeom>
            <a:avLst/>
            <a:gdLst/>
            <a:ahLst/>
            <a:cxnLst/>
            <a:rect l="l" t="t" r="r" b="b"/>
            <a:pathLst>
              <a:path w="3039579" h="5841190" extrusionOk="0">
                <a:moveTo>
                  <a:pt x="3039579" y="0"/>
                </a:moveTo>
                <a:lnTo>
                  <a:pt x="1848732" y="0"/>
                </a:lnTo>
                <a:lnTo>
                  <a:pt x="116586" y="3571469"/>
                </a:lnTo>
                <a:lnTo>
                  <a:pt x="0" y="4205659"/>
                </a:lnTo>
                <a:lnTo>
                  <a:pt x="1523954" y="4205659"/>
                </a:lnTo>
                <a:lnTo>
                  <a:pt x="1240813" y="5841191"/>
                </a:lnTo>
                <a:lnTo>
                  <a:pt x="2015280" y="5841191"/>
                </a:lnTo>
                <a:lnTo>
                  <a:pt x="2298421" y="4205659"/>
                </a:lnTo>
                <a:lnTo>
                  <a:pt x="2648182" y="4205659"/>
                </a:lnTo>
                <a:lnTo>
                  <a:pt x="2773093" y="3538091"/>
                </a:lnTo>
                <a:lnTo>
                  <a:pt x="2423333" y="3538091"/>
                </a:lnTo>
                <a:lnTo>
                  <a:pt x="3039579" y="0"/>
                </a:lnTo>
                <a:close/>
                <a:moveTo>
                  <a:pt x="2048590" y="892868"/>
                </a:moveTo>
                <a:lnTo>
                  <a:pt x="2148519" y="892868"/>
                </a:lnTo>
                <a:lnTo>
                  <a:pt x="1981971" y="1627187"/>
                </a:lnTo>
                <a:lnTo>
                  <a:pt x="1648865" y="3538091"/>
                </a:lnTo>
                <a:lnTo>
                  <a:pt x="816105" y="3538091"/>
                </a:lnTo>
                <a:lnTo>
                  <a:pt x="832761" y="3437959"/>
                </a:lnTo>
                <a:lnTo>
                  <a:pt x="2048590" y="892868"/>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448584776"/>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9. Chapter Breaker D | Number 5">
  <p:cSld name="9. Chapter Breaker D | Number 5">
    <p:bg>
      <p:bgPr>
        <a:solidFill>
          <a:schemeClr val="accent3"/>
        </a:solidFill>
        <a:effectLst/>
      </p:bgPr>
    </p:bg>
    <p:spTree>
      <p:nvGrpSpPr>
        <p:cNvPr id="1" name="Shape 3380"/>
        <p:cNvGrpSpPr/>
        <p:nvPr/>
      </p:nvGrpSpPr>
      <p:grpSpPr>
        <a:xfrm>
          <a:off x="0" y="0"/>
          <a:ext cx="0" cy="0"/>
          <a:chOff x="0" y="0"/>
          <a:chExt cx="0" cy="0"/>
        </a:xfrm>
      </p:grpSpPr>
      <p:sp>
        <p:nvSpPr>
          <p:cNvPr id="3381" name="Google Shape;3381;p408"/>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382" name="Google Shape;3382;p408"/>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383" name="Google Shape;3383;p408"/>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384" name="Google Shape;3384;p408"/>
          <p:cNvSpPr/>
          <p:nvPr/>
        </p:nvSpPr>
        <p:spPr>
          <a:xfrm>
            <a:off x="7922103" y="662647"/>
            <a:ext cx="3071631" cy="5532707"/>
          </a:xfrm>
          <a:custGeom>
            <a:avLst/>
            <a:gdLst/>
            <a:ahLst/>
            <a:cxnLst/>
            <a:rect l="l" t="t" r="r" b="b"/>
            <a:pathLst>
              <a:path w="3291033" h="5927900" extrusionOk="0">
                <a:moveTo>
                  <a:pt x="1924787" y="4433399"/>
                </a:moveTo>
                <a:cubicBezTo>
                  <a:pt x="1824820" y="5026194"/>
                  <a:pt x="1508250" y="5276672"/>
                  <a:pt x="1191680" y="5276672"/>
                </a:cubicBezTo>
                <a:cubicBezTo>
                  <a:pt x="875110" y="5276672"/>
                  <a:pt x="650185" y="5026194"/>
                  <a:pt x="750154" y="4433399"/>
                </a:cubicBezTo>
                <a:lnTo>
                  <a:pt x="833458" y="3940801"/>
                </a:lnTo>
                <a:lnTo>
                  <a:pt x="75363" y="3940801"/>
                </a:lnTo>
                <a:lnTo>
                  <a:pt x="67033" y="3982546"/>
                </a:lnTo>
                <a:cubicBezTo>
                  <a:pt x="-174558" y="5176476"/>
                  <a:pt x="250309" y="5927901"/>
                  <a:pt x="1125036" y="5927901"/>
                </a:cubicBezTo>
                <a:cubicBezTo>
                  <a:pt x="1999762" y="5927901"/>
                  <a:pt x="2591249" y="5193173"/>
                  <a:pt x="2841175" y="3748776"/>
                </a:cubicBezTo>
                <a:cubicBezTo>
                  <a:pt x="3116082" y="2212530"/>
                  <a:pt x="2666224" y="1586339"/>
                  <a:pt x="2074746" y="1586339"/>
                </a:cubicBezTo>
                <a:cubicBezTo>
                  <a:pt x="1733184" y="1586339"/>
                  <a:pt x="1533242" y="1711573"/>
                  <a:pt x="1316648" y="1903609"/>
                </a:cubicBezTo>
                <a:lnTo>
                  <a:pt x="1216672" y="1903609"/>
                </a:lnTo>
                <a:lnTo>
                  <a:pt x="1433275" y="667933"/>
                </a:lnTo>
                <a:lnTo>
                  <a:pt x="3174396" y="667933"/>
                </a:lnTo>
                <a:lnTo>
                  <a:pt x="3291033" y="0"/>
                </a:lnTo>
                <a:lnTo>
                  <a:pt x="775144" y="0"/>
                </a:lnTo>
                <a:lnTo>
                  <a:pt x="225317" y="3147632"/>
                </a:lnTo>
                <a:lnTo>
                  <a:pt x="975086" y="3147632"/>
                </a:lnTo>
                <a:lnTo>
                  <a:pt x="983417" y="3097538"/>
                </a:lnTo>
                <a:cubicBezTo>
                  <a:pt x="1083383" y="2504743"/>
                  <a:pt x="1408284" y="2254274"/>
                  <a:pt x="1724854" y="2254274"/>
                </a:cubicBezTo>
                <a:cubicBezTo>
                  <a:pt x="2041414" y="2254274"/>
                  <a:pt x="2258018" y="2504743"/>
                  <a:pt x="2158051" y="3097538"/>
                </a:cubicBezTo>
                <a:lnTo>
                  <a:pt x="1924787" y="443339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929393336"/>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9. Chapter Breaker D | Number 6">
  <p:cSld name="9. Chapter Breaker D | Number 6">
    <p:bg>
      <p:bgPr>
        <a:solidFill>
          <a:schemeClr val="accent3"/>
        </a:solidFill>
        <a:effectLst/>
      </p:bgPr>
    </p:bg>
    <p:spTree>
      <p:nvGrpSpPr>
        <p:cNvPr id="1" name="Shape 3385"/>
        <p:cNvGrpSpPr/>
        <p:nvPr/>
      </p:nvGrpSpPr>
      <p:grpSpPr>
        <a:xfrm>
          <a:off x="0" y="0"/>
          <a:ext cx="0" cy="0"/>
          <a:chOff x="0" y="0"/>
          <a:chExt cx="0" cy="0"/>
        </a:xfrm>
      </p:grpSpPr>
      <p:sp>
        <p:nvSpPr>
          <p:cNvPr id="3386" name="Google Shape;3386;p409"/>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387" name="Google Shape;3387;p409"/>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388" name="Google Shape;3388;p409"/>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389" name="Google Shape;3389;p409"/>
          <p:cNvSpPr/>
          <p:nvPr/>
        </p:nvSpPr>
        <p:spPr>
          <a:xfrm>
            <a:off x="7966800" y="662283"/>
            <a:ext cx="2949233" cy="5533441"/>
          </a:xfrm>
          <a:custGeom>
            <a:avLst/>
            <a:gdLst/>
            <a:ahLst/>
            <a:cxnLst/>
            <a:rect l="l" t="t" r="r" b="b"/>
            <a:pathLst>
              <a:path w="3205688" h="6014610" extrusionOk="0">
                <a:moveTo>
                  <a:pt x="1224058" y="1645664"/>
                </a:moveTo>
                <a:cubicBezTo>
                  <a:pt x="1349257" y="902192"/>
                  <a:pt x="1674761" y="651584"/>
                  <a:pt x="1991909" y="651584"/>
                </a:cubicBezTo>
                <a:cubicBezTo>
                  <a:pt x="2309066" y="651584"/>
                  <a:pt x="2509380" y="902192"/>
                  <a:pt x="2417564" y="1495302"/>
                </a:cubicBezTo>
                <a:lnTo>
                  <a:pt x="2367488" y="1821095"/>
                </a:lnTo>
                <a:lnTo>
                  <a:pt x="3168723" y="1821095"/>
                </a:lnTo>
                <a:cubicBezTo>
                  <a:pt x="3343999" y="843716"/>
                  <a:pt x="2884960" y="0"/>
                  <a:pt x="2025293" y="0"/>
                </a:cubicBezTo>
                <a:cubicBezTo>
                  <a:pt x="1199020" y="0"/>
                  <a:pt x="606442" y="676644"/>
                  <a:pt x="264249" y="2572913"/>
                </a:cubicBezTo>
                <a:lnTo>
                  <a:pt x="105671" y="3441698"/>
                </a:lnTo>
                <a:cubicBezTo>
                  <a:pt x="-211485" y="5195956"/>
                  <a:pt x="205825" y="6014610"/>
                  <a:pt x="1082176" y="6014610"/>
                </a:cubicBezTo>
                <a:cubicBezTo>
                  <a:pt x="2058686" y="6014610"/>
                  <a:pt x="2584494" y="5195956"/>
                  <a:pt x="2759760" y="4226939"/>
                </a:cubicBezTo>
                <a:cubicBezTo>
                  <a:pt x="3010150" y="2806819"/>
                  <a:pt x="2475996" y="2322311"/>
                  <a:pt x="1916795" y="2322311"/>
                </a:cubicBezTo>
                <a:cubicBezTo>
                  <a:pt x="1582945" y="2322311"/>
                  <a:pt x="1340911" y="2472672"/>
                  <a:pt x="1157290" y="2631397"/>
                </a:cubicBezTo>
                <a:lnTo>
                  <a:pt x="1057138" y="2631397"/>
                </a:lnTo>
                <a:lnTo>
                  <a:pt x="1224058" y="1645664"/>
                </a:lnTo>
                <a:close/>
                <a:moveTo>
                  <a:pt x="840132" y="3817612"/>
                </a:moveTo>
                <a:cubicBezTo>
                  <a:pt x="940294" y="3224499"/>
                  <a:pt x="1265797" y="2973887"/>
                  <a:pt x="1582945" y="2973887"/>
                </a:cubicBezTo>
                <a:cubicBezTo>
                  <a:pt x="1900103" y="2973887"/>
                  <a:pt x="2125455" y="3224499"/>
                  <a:pt x="2025293" y="3817612"/>
                </a:cubicBezTo>
                <a:lnTo>
                  <a:pt x="1908449" y="4519309"/>
                </a:lnTo>
                <a:cubicBezTo>
                  <a:pt x="1808297" y="5112421"/>
                  <a:pt x="1482793" y="5363033"/>
                  <a:pt x="1165636" y="5363033"/>
                </a:cubicBezTo>
                <a:cubicBezTo>
                  <a:pt x="848478" y="5363033"/>
                  <a:pt x="614789" y="5112421"/>
                  <a:pt x="739980" y="4394008"/>
                </a:cubicBezTo>
                <a:lnTo>
                  <a:pt x="840132" y="3817612"/>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84872229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F26FFF8B-E00D-EF41-BBDF-FB5CDF328CDE}" type="slidenum">
              <a:rPr lang="en-US" smtClean="0"/>
              <a:t>‹#›</a:t>
            </a:fld>
            <a:endParaRPr lang="en-US" dirty="0"/>
          </a:p>
        </p:txBody>
      </p:sp>
    </p:spTree>
    <p:extLst>
      <p:ext uri="{BB962C8B-B14F-4D97-AF65-F5344CB8AC3E}">
        <p14:creationId xmlns:p14="http://schemas.microsoft.com/office/powerpoint/2010/main" val="1215897015"/>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9. Chapter Breaker D | Number 7">
  <p:cSld name="9. Chapter Breaker D | Number 7">
    <p:bg>
      <p:bgPr>
        <a:solidFill>
          <a:schemeClr val="accent3"/>
        </a:solidFill>
        <a:effectLst/>
      </p:bgPr>
    </p:bg>
    <p:spTree>
      <p:nvGrpSpPr>
        <p:cNvPr id="1" name="Shape 3390"/>
        <p:cNvGrpSpPr/>
        <p:nvPr/>
      </p:nvGrpSpPr>
      <p:grpSpPr>
        <a:xfrm>
          <a:off x="0" y="0"/>
          <a:ext cx="0" cy="0"/>
          <a:chOff x="0" y="0"/>
          <a:chExt cx="0" cy="0"/>
        </a:xfrm>
      </p:grpSpPr>
      <p:sp>
        <p:nvSpPr>
          <p:cNvPr id="3391" name="Google Shape;3391;p410"/>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392" name="Google Shape;3392;p410"/>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393" name="Google Shape;3393;p410"/>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394" name="Google Shape;3394;p410"/>
          <p:cNvSpPr/>
          <p:nvPr/>
        </p:nvSpPr>
        <p:spPr>
          <a:xfrm>
            <a:off x="8362808" y="678413"/>
            <a:ext cx="2553237" cy="5529660"/>
          </a:xfrm>
          <a:custGeom>
            <a:avLst/>
            <a:gdLst/>
            <a:ahLst/>
            <a:cxnLst/>
            <a:rect l="l" t="t" r="r" b="b"/>
            <a:pathLst>
              <a:path w="2697081" h="5841190" extrusionOk="0">
                <a:moveTo>
                  <a:pt x="2697082" y="0"/>
                </a:moveTo>
                <a:lnTo>
                  <a:pt x="332972" y="0"/>
                </a:lnTo>
                <a:lnTo>
                  <a:pt x="216432" y="667565"/>
                </a:lnTo>
                <a:lnTo>
                  <a:pt x="1889624" y="667565"/>
                </a:lnTo>
                <a:lnTo>
                  <a:pt x="1881299" y="725976"/>
                </a:lnTo>
                <a:cubicBezTo>
                  <a:pt x="1157083" y="1577120"/>
                  <a:pt x="591027" y="2486674"/>
                  <a:pt x="0" y="5841191"/>
                </a:cubicBezTo>
                <a:lnTo>
                  <a:pt x="832432" y="5841191"/>
                </a:lnTo>
                <a:cubicBezTo>
                  <a:pt x="1356861" y="2845491"/>
                  <a:pt x="1598270" y="1635531"/>
                  <a:pt x="2580535" y="667565"/>
                </a:cubicBezTo>
                <a:lnTo>
                  <a:pt x="2697082"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05335288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9. Chapter Breaker D | Number 8">
  <p:cSld name="9. Chapter Breaker D | Number 8">
    <p:bg>
      <p:bgPr>
        <a:solidFill>
          <a:schemeClr val="accent3"/>
        </a:solidFill>
        <a:effectLst/>
      </p:bgPr>
    </p:bg>
    <p:spTree>
      <p:nvGrpSpPr>
        <p:cNvPr id="1" name="Shape 3395"/>
        <p:cNvGrpSpPr/>
        <p:nvPr/>
      </p:nvGrpSpPr>
      <p:grpSpPr>
        <a:xfrm>
          <a:off x="0" y="0"/>
          <a:ext cx="0" cy="0"/>
          <a:chOff x="0" y="0"/>
          <a:chExt cx="0" cy="0"/>
        </a:xfrm>
      </p:grpSpPr>
      <p:sp>
        <p:nvSpPr>
          <p:cNvPr id="3396" name="Google Shape;3396;p411"/>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397" name="Google Shape;3397;p411"/>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398" name="Google Shape;3398;p411"/>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399" name="Google Shape;3399;p411"/>
          <p:cNvSpPr/>
          <p:nvPr/>
        </p:nvSpPr>
        <p:spPr>
          <a:xfrm>
            <a:off x="7916893" y="662802"/>
            <a:ext cx="3056251" cy="5532372"/>
          </a:xfrm>
          <a:custGeom>
            <a:avLst/>
            <a:gdLst/>
            <a:ahLst/>
            <a:cxnLst/>
            <a:rect l="l" t="t" r="r" b="b"/>
            <a:pathLst>
              <a:path w="3322012" h="6013448" extrusionOk="0">
                <a:moveTo>
                  <a:pt x="2126334" y="0"/>
                </a:moveTo>
                <a:cubicBezTo>
                  <a:pt x="1351486" y="0"/>
                  <a:pt x="693285" y="658895"/>
                  <a:pt x="543315" y="1517961"/>
                </a:cubicBezTo>
                <a:cubicBezTo>
                  <a:pt x="418338" y="2251920"/>
                  <a:pt x="718280" y="2668941"/>
                  <a:pt x="1068215" y="2852426"/>
                </a:cubicBezTo>
                <a:lnTo>
                  <a:pt x="1051552" y="2944169"/>
                </a:lnTo>
                <a:cubicBezTo>
                  <a:pt x="651626" y="3144344"/>
                  <a:pt x="185051" y="3486302"/>
                  <a:pt x="35081" y="4328685"/>
                </a:cubicBezTo>
                <a:cubicBezTo>
                  <a:pt x="-148217" y="5337871"/>
                  <a:pt x="410007" y="6013449"/>
                  <a:pt x="1168193" y="6013449"/>
                </a:cubicBezTo>
                <a:cubicBezTo>
                  <a:pt x="2043019" y="6013449"/>
                  <a:pt x="2651238" y="5337871"/>
                  <a:pt x="2801205" y="4478809"/>
                </a:cubicBezTo>
                <a:cubicBezTo>
                  <a:pt x="2967844" y="3553024"/>
                  <a:pt x="2534587" y="3186045"/>
                  <a:pt x="2284642" y="2985870"/>
                </a:cubicBezTo>
                <a:lnTo>
                  <a:pt x="2301305" y="2894127"/>
                </a:lnTo>
                <a:cubicBezTo>
                  <a:pt x="2634575" y="2710642"/>
                  <a:pt x="3159469" y="2402044"/>
                  <a:pt x="3292773" y="1618044"/>
                </a:cubicBezTo>
                <a:cubicBezTo>
                  <a:pt x="3459412" y="658895"/>
                  <a:pt x="2892851" y="0"/>
                  <a:pt x="2126334" y="0"/>
                </a:cubicBezTo>
                <a:close/>
                <a:moveTo>
                  <a:pt x="1359817" y="1476260"/>
                </a:moveTo>
                <a:cubicBezTo>
                  <a:pt x="1459805" y="892426"/>
                  <a:pt x="1759739" y="650553"/>
                  <a:pt x="2076345" y="650553"/>
                </a:cubicBezTo>
                <a:cubicBezTo>
                  <a:pt x="2392952" y="650553"/>
                  <a:pt x="2609580" y="892426"/>
                  <a:pt x="2509592" y="1476260"/>
                </a:cubicBezTo>
                <a:lnTo>
                  <a:pt x="2467935" y="1718126"/>
                </a:lnTo>
                <a:cubicBezTo>
                  <a:pt x="2367957" y="2301961"/>
                  <a:pt x="2059682" y="2543828"/>
                  <a:pt x="1743076" y="2543828"/>
                </a:cubicBezTo>
                <a:cubicBezTo>
                  <a:pt x="1426478" y="2543828"/>
                  <a:pt x="1218182" y="2301961"/>
                  <a:pt x="1318160" y="1718126"/>
                </a:cubicBezTo>
                <a:lnTo>
                  <a:pt x="1359817" y="1476260"/>
                </a:lnTo>
                <a:close/>
                <a:moveTo>
                  <a:pt x="876581" y="4128509"/>
                </a:moveTo>
                <a:cubicBezTo>
                  <a:pt x="976559" y="3536344"/>
                  <a:pt x="1301497" y="3286127"/>
                  <a:pt x="1618103" y="3286127"/>
                </a:cubicBezTo>
                <a:cubicBezTo>
                  <a:pt x="1934710" y="3286127"/>
                  <a:pt x="2159660" y="3536344"/>
                  <a:pt x="2059682" y="4128509"/>
                </a:cubicBezTo>
                <a:lnTo>
                  <a:pt x="1993030" y="4520510"/>
                </a:lnTo>
                <a:cubicBezTo>
                  <a:pt x="1893052" y="5112685"/>
                  <a:pt x="1568114" y="5362901"/>
                  <a:pt x="1251507" y="5362901"/>
                </a:cubicBezTo>
                <a:cubicBezTo>
                  <a:pt x="934901" y="5362901"/>
                  <a:pt x="709949" y="5112685"/>
                  <a:pt x="809929" y="4520510"/>
                </a:cubicBezTo>
                <a:lnTo>
                  <a:pt x="876581" y="41285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25885550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9. Chapter Breaker D | Number 9">
  <p:cSld name="9. Chapter Breaker D | Number 9">
    <p:bg>
      <p:bgPr>
        <a:solidFill>
          <a:schemeClr val="accent3"/>
        </a:solidFill>
        <a:effectLst/>
      </p:bgPr>
    </p:bg>
    <p:spTree>
      <p:nvGrpSpPr>
        <p:cNvPr id="1" name="Shape 3400"/>
        <p:cNvGrpSpPr/>
        <p:nvPr/>
      </p:nvGrpSpPr>
      <p:grpSpPr>
        <a:xfrm>
          <a:off x="0" y="0"/>
          <a:ext cx="0" cy="0"/>
          <a:chOff x="0" y="0"/>
          <a:chExt cx="0" cy="0"/>
        </a:xfrm>
      </p:grpSpPr>
      <p:sp>
        <p:nvSpPr>
          <p:cNvPr id="3401" name="Google Shape;3401;p412"/>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402" name="Google Shape;3402;p412"/>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403" name="Google Shape;3403;p412"/>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404" name="Google Shape;3404;p412"/>
          <p:cNvSpPr/>
          <p:nvPr/>
        </p:nvSpPr>
        <p:spPr>
          <a:xfrm>
            <a:off x="7957671" y="662266"/>
            <a:ext cx="2949236" cy="5533441"/>
          </a:xfrm>
          <a:custGeom>
            <a:avLst/>
            <a:gdLst/>
            <a:ahLst/>
            <a:cxnLst/>
            <a:rect l="l" t="t" r="r" b="b"/>
            <a:pathLst>
              <a:path w="3205692" h="6014610" extrusionOk="0">
                <a:moveTo>
                  <a:pt x="1981628" y="4368947"/>
                </a:moveTo>
                <a:cubicBezTo>
                  <a:pt x="1856438" y="5112421"/>
                  <a:pt x="1530935" y="5363033"/>
                  <a:pt x="1213777" y="5363033"/>
                </a:cubicBezTo>
                <a:cubicBezTo>
                  <a:pt x="896619" y="5363033"/>
                  <a:pt x="696314" y="5112421"/>
                  <a:pt x="788122" y="4519309"/>
                </a:cubicBezTo>
                <a:lnTo>
                  <a:pt x="838197" y="4193525"/>
                </a:lnTo>
                <a:lnTo>
                  <a:pt x="36963" y="4193525"/>
                </a:lnTo>
                <a:cubicBezTo>
                  <a:pt x="-138306" y="5170895"/>
                  <a:pt x="320735" y="6014610"/>
                  <a:pt x="1180393" y="6014610"/>
                </a:cubicBezTo>
                <a:cubicBezTo>
                  <a:pt x="2006666" y="6014610"/>
                  <a:pt x="2599251" y="5337964"/>
                  <a:pt x="2941446" y="3441698"/>
                </a:cubicBezTo>
                <a:lnTo>
                  <a:pt x="3100021" y="2572913"/>
                </a:lnTo>
                <a:cubicBezTo>
                  <a:pt x="3417178" y="818656"/>
                  <a:pt x="2999869" y="0"/>
                  <a:pt x="2123510" y="0"/>
                </a:cubicBezTo>
                <a:cubicBezTo>
                  <a:pt x="1147009" y="0"/>
                  <a:pt x="621198" y="818656"/>
                  <a:pt x="445928" y="1787672"/>
                </a:cubicBezTo>
                <a:cubicBezTo>
                  <a:pt x="195542" y="3207793"/>
                  <a:pt x="729698" y="3692301"/>
                  <a:pt x="1288891" y="3692301"/>
                </a:cubicBezTo>
                <a:cubicBezTo>
                  <a:pt x="1622740" y="3692301"/>
                  <a:pt x="1864784" y="3541939"/>
                  <a:pt x="2048396" y="3383224"/>
                </a:cubicBezTo>
                <a:lnTo>
                  <a:pt x="2148558" y="3383224"/>
                </a:lnTo>
                <a:lnTo>
                  <a:pt x="1981628" y="4368947"/>
                </a:lnTo>
                <a:close/>
                <a:moveTo>
                  <a:pt x="2365554" y="2197000"/>
                </a:moveTo>
                <a:cubicBezTo>
                  <a:pt x="2265402" y="2790112"/>
                  <a:pt x="1939898" y="3040724"/>
                  <a:pt x="1622740" y="3040724"/>
                </a:cubicBezTo>
                <a:cubicBezTo>
                  <a:pt x="1305583" y="3040724"/>
                  <a:pt x="1080241" y="2790112"/>
                  <a:pt x="1180393" y="2197000"/>
                </a:cubicBezTo>
                <a:lnTo>
                  <a:pt x="1297237" y="1495302"/>
                </a:lnTo>
                <a:cubicBezTo>
                  <a:pt x="1397398" y="902192"/>
                  <a:pt x="1722892" y="651584"/>
                  <a:pt x="2040050" y="651584"/>
                </a:cubicBezTo>
                <a:cubicBezTo>
                  <a:pt x="2357207" y="651584"/>
                  <a:pt x="2590905" y="902192"/>
                  <a:pt x="2465705" y="1620604"/>
                </a:cubicBezTo>
                <a:lnTo>
                  <a:pt x="2365554" y="219700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526573005"/>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9. Chapter Breaker D | Number 10">
  <p:cSld name="9. Chapter Breaker D | Number 10">
    <p:bg>
      <p:bgPr>
        <a:solidFill>
          <a:schemeClr val="accent3"/>
        </a:solidFill>
        <a:effectLst/>
      </p:bgPr>
    </p:bg>
    <p:spTree>
      <p:nvGrpSpPr>
        <p:cNvPr id="1" name="Shape 3405"/>
        <p:cNvGrpSpPr/>
        <p:nvPr/>
      </p:nvGrpSpPr>
      <p:grpSpPr>
        <a:xfrm>
          <a:off x="0" y="0"/>
          <a:ext cx="0" cy="0"/>
          <a:chOff x="0" y="0"/>
          <a:chExt cx="0" cy="0"/>
        </a:xfrm>
      </p:grpSpPr>
      <p:sp>
        <p:nvSpPr>
          <p:cNvPr id="3406" name="Google Shape;3406;p413"/>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407" name="Google Shape;3407;p413"/>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3408" name="Google Shape;3408;p413"/>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3409" name="Google Shape;3409;p413"/>
          <p:cNvSpPr/>
          <p:nvPr/>
        </p:nvSpPr>
        <p:spPr>
          <a:xfrm>
            <a:off x="7404536" y="662266"/>
            <a:ext cx="4342377" cy="5533441"/>
          </a:xfrm>
          <a:custGeom>
            <a:avLst/>
            <a:gdLst/>
            <a:ahLst/>
            <a:cxnLst/>
            <a:rect l="l" t="t" r="r" b="b"/>
            <a:pathLst>
              <a:path w="4719975" h="6014610" extrusionOk="0">
                <a:moveTo>
                  <a:pt x="1343204" y="83536"/>
                </a:moveTo>
                <a:cubicBezTo>
                  <a:pt x="1176341" y="501218"/>
                  <a:pt x="876002" y="751827"/>
                  <a:pt x="383772" y="751827"/>
                </a:cubicBezTo>
                <a:lnTo>
                  <a:pt x="300343" y="1253043"/>
                </a:lnTo>
                <a:lnTo>
                  <a:pt x="867659" y="1253043"/>
                </a:lnTo>
                <a:lnTo>
                  <a:pt x="709145" y="1912983"/>
                </a:lnTo>
                <a:lnTo>
                  <a:pt x="0" y="5931076"/>
                </a:lnTo>
                <a:lnTo>
                  <a:pt x="775887" y="5931076"/>
                </a:lnTo>
                <a:lnTo>
                  <a:pt x="1802061" y="83536"/>
                </a:lnTo>
                <a:lnTo>
                  <a:pt x="1343204" y="83536"/>
                </a:lnTo>
                <a:close/>
                <a:moveTo>
                  <a:pt x="1735776" y="3099198"/>
                </a:moveTo>
                <a:cubicBezTo>
                  <a:pt x="1368689" y="5112421"/>
                  <a:pt x="1677377" y="6014610"/>
                  <a:pt x="2695203" y="6014610"/>
                </a:cubicBezTo>
                <a:cubicBezTo>
                  <a:pt x="3671324" y="6014610"/>
                  <a:pt x="4163551" y="5162542"/>
                  <a:pt x="4538981" y="3099198"/>
                </a:cubicBezTo>
                <a:lnTo>
                  <a:pt x="4572352" y="2915413"/>
                </a:lnTo>
                <a:cubicBezTo>
                  <a:pt x="4922754" y="985724"/>
                  <a:pt x="4664121" y="0"/>
                  <a:pt x="3637953" y="0"/>
                </a:cubicBezTo>
                <a:cubicBezTo>
                  <a:pt x="2636804" y="0"/>
                  <a:pt x="2144577" y="852070"/>
                  <a:pt x="1769147" y="2915413"/>
                </a:cubicBezTo>
                <a:lnTo>
                  <a:pt x="1735776" y="3099198"/>
                </a:lnTo>
                <a:close/>
                <a:moveTo>
                  <a:pt x="2603433" y="3291327"/>
                </a:moveTo>
                <a:lnTo>
                  <a:pt x="2503321" y="3291327"/>
                </a:lnTo>
                <a:lnTo>
                  <a:pt x="2812009" y="1495302"/>
                </a:lnTo>
                <a:cubicBezTo>
                  <a:pt x="2920464" y="902192"/>
                  <a:pt x="3254181" y="651584"/>
                  <a:pt x="3571212" y="651584"/>
                </a:cubicBezTo>
                <a:cubicBezTo>
                  <a:pt x="3888234" y="651584"/>
                  <a:pt x="4138523" y="902192"/>
                  <a:pt x="4030069" y="1495302"/>
                </a:cubicBezTo>
                <a:lnTo>
                  <a:pt x="3963327" y="1921337"/>
                </a:lnTo>
                <a:lnTo>
                  <a:pt x="2603433" y="3291327"/>
                </a:lnTo>
                <a:close/>
                <a:moveTo>
                  <a:pt x="3504461" y="4519309"/>
                </a:moveTo>
                <a:cubicBezTo>
                  <a:pt x="3396006" y="5112421"/>
                  <a:pt x="3062290" y="5363033"/>
                  <a:pt x="2745259" y="5363033"/>
                </a:cubicBezTo>
                <a:cubicBezTo>
                  <a:pt x="2428237" y="5363033"/>
                  <a:pt x="2177947" y="5112421"/>
                  <a:pt x="2286402" y="4519309"/>
                </a:cubicBezTo>
                <a:lnTo>
                  <a:pt x="2361486" y="4093275"/>
                </a:lnTo>
                <a:lnTo>
                  <a:pt x="3721380" y="2714931"/>
                </a:lnTo>
                <a:lnTo>
                  <a:pt x="3821492" y="2714931"/>
                </a:lnTo>
                <a:lnTo>
                  <a:pt x="3504461" y="45193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98004063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9. Chapter Breaker C2">
  <p:cSld name="9. Chapter Breaker C2">
    <p:bg>
      <p:bgPr>
        <a:solidFill>
          <a:schemeClr val="accent1"/>
        </a:solidFill>
        <a:effectLst/>
      </p:bgPr>
    </p:bg>
    <p:spTree>
      <p:nvGrpSpPr>
        <p:cNvPr id="1" name="Shape 3410"/>
        <p:cNvGrpSpPr/>
        <p:nvPr/>
      </p:nvGrpSpPr>
      <p:grpSpPr>
        <a:xfrm>
          <a:off x="0" y="0"/>
          <a:ext cx="0" cy="0"/>
          <a:chOff x="0" y="0"/>
          <a:chExt cx="0" cy="0"/>
        </a:xfrm>
      </p:grpSpPr>
      <p:sp>
        <p:nvSpPr>
          <p:cNvPr id="3411" name="Google Shape;3411;p414"/>
          <p:cNvSpPr txBox="1">
            <a:spLocks noGrp="1"/>
          </p:cNvSpPr>
          <p:nvPr>
            <p:ph type="title"/>
          </p:nvPr>
        </p:nvSpPr>
        <p:spPr>
          <a:xfrm>
            <a:off x="726833" y="2965900"/>
            <a:ext cx="77544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412" name="Google Shape;3412;p414"/>
          <p:cNvSpPr txBox="1">
            <a:spLocks noGrp="1"/>
          </p:cNvSpPr>
          <p:nvPr>
            <p:ph type="subTitle" idx="1"/>
          </p:nvPr>
        </p:nvSpPr>
        <p:spPr>
          <a:xfrm>
            <a:off x="731520" y="2654418"/>
            <a:ext cx="775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3081396825"/>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10. Quote Slide C1">
  <p:cSld name="10. Quote Slide C1">
    <p:bg>
      <p:bgPr>
        <a:solidFill>
          <a:schemeClr val="dk2"/>
        </a:solidFill>
        <a:effectLst/>
      </p:bgPr>
    </p:bg>
    <p:spTree>
      <p:nvGrpSpPr>
        <p:cNvPr id="1" name="Shape 3413"/>
        <p:cNvGrpSpPr/>
        <p:nvPr/>
      </p:nvGrpSpPr>
      <p:grpSpPr>
        <a:xfrm>
          <a:off x="0" y="0"/>
          <a:ext cx="0" cy="0"/>
          <a:chOff x="0" y="0"/>
          <a:chExt cx="0" cy="0"/>
        </a:xfrm>
      </p:grpSpPr>
      <p:sp>
        <p:nvSpPr>
          <p:cNvPr id="3414" name="Google Shape;3414;p415"/>
          <p:cNvSpPr txBox="1">
            <a:spLocks noGrp="1"/>
          </p:cNvSpPr>
          <p:nvPr>
            <p:ph type="title"/>
          </p:nvPr>
        </p:nvSpPr>
        <p:spPr>
          <a:xfrm>
            <a:off x="726833" y="649733"/>
            <a:ext cx="7802800" cy="471924"/>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sz="2667" i="1">
                <a:latin typeface="Inter"/>
                <a:ea typeface="Inter"/>
                <a:cs typeface="Inter"/>
                <a:sym typeface="Inter"/>
              </a:defRPr>
            </a:lvl1pPr>
            <a:lvl2pPr lvl="1" algn="l">
              <a:lnSpc>
                <a:spcPct val="100000"/>
              </a:lnSpc>
              <a:spcBef>
                <a:spcPts val="1333"/>
              </a:spcBef>
              <a:spcAft>
                <a:spcPts val="0"/>
              </a:spcAft>
              <a:buSzPts val="2800"/>
              <a:buNone/>
              <a:defRPr i="1"/>
            </a:lvl2pPr>
            <a:lvl3pPr lvl="2" algn="l">
              <a:lnSpc>
                <a:spcPct val="100000"/>
              </a:lnSpc>
              <a:spcBef>
                <a:spcPts val="0"/>
              </a:spcBef>
              <a:spcAft>
                <a:spcPts val="0"/>
              </a:spcAft>
              <a:buSzPts val="2800"/>
              <a:buNone/>
              <a:defRPr i="1"/>
            </a:lvl3pPr>
            <a:lvl4pPr lvl="3" algn="l">
              <a:lnSpc>
                <a:spcPct val="100000"/>
              </a:lnSpc>
              <a:spcBef>
                <a:spcPts val="0"/>
              </a:spcBef>
              <a:spcAft>
                <a:spcPts val="0"/>
              </a:spcAft>
              <a:buSzPts val="2800"/>
              <a:buNone/>
              <a:defRPr i="1"/>
            </a:lvl4pPr>
            <a:lvl5pPr lvl="4" algn="l">
              <a:lnSpc>
                <a:spcPct val="100000"/>
              </a:lnSpc>
              <a:spcBef>
                <a:spcPts val="0"/>
              </a:spcBef>
              <a:spcAft>
                <a:spcPts val="0"/>
              </a:spcAft>
              <a:buSzPts val="2800"/>
              <a:buNone/>
              <a:defRPr i="1"/>
            </a:lvl5pPr>
            <a:lvl6pPr lvl="5" algn="l">
              <a:lnSpc>
                <a:spcPct val="100000"/>
              </a:lnSpc>
              <a:spcBef>
                <a:spcPts val="0"/>
              </a:spcBef>
              <a:spcAft>
                <a:spcPts val="0"/>
              </a:spcAft>
              <a:buSzPts val="2800"/>
              <a:buNone/>
              <a:defRPr i="1"/>
            </a:lvl6pPr>
            <a:lvl7pPr lvl="6" algn="l">
              <a:lnSpc>
                <a:spcPct val="100000"/>
              </a:lnSpc>
              <a:spcBef>
                <a:spcPts val="0"/>
              </a:spcBef>
              <a:spcAft>
                <a:spcPts val="0"/>
              </a:spcAft>
              <a:buSzPts val="2800"/>
              <a:buNone/>
              <a:defRPr i="1"/>
            </a:lvl7pPr>
            <a:lvl8pPr lvl="7" algn="l">
              <a:lnSpc>
                <a:spcPct val="100000"/>
              </a:lnSpc>
              <a:spcBef>
                <a:spcPts val="0"/>
              </a:spcBef>
              <a:spcAft>
                <a:spcPts val="0"/>
              </a:spcAft>
              <a:buSzPts val="2800"/>
              <a:buNone/>
              <a:defRPr i="1"/>
            </a:lvl8pPr>
            <a:lvl9pPr lvl="8" algn="l">
              <a:lnSpc>
                <a:spcPct val="100000"/>
              </a:lnSpc>
              <a:spcBef>
                <a:spcPts val="0"/>
              </a:spcBef>
              <a:spcAft>
                <a:spcPts val="0"/>
              </a:spcAft>
              <a:buSzPts val="2800"/>
              <a:buNone/>
              <a:defRPr i="1"/>
            </a:lvl9pPr>
          </a:lstStyle>
          <a:p>
            <a:endParaRPr/>
          </a:p>
        </p:txBody>
      </p:sp>
      <p:sp>
        <p:nvSpPr>
          <p:cNvPr id="3415" name="Google Shape;3415;p415"/>
          <p:cNvSpPr txBox="1">
            <a:spLocks noGrp="1"/>
          </p:cNvSpPr>
          <p:nvPr>
            <p:ph type="subTitle" idx="1"/>
          </p:nvPr>
        </p:nvSpPr>
        <p:spPr>
          <a:xfrm>
            <a:off x="726833" y="4584192"/>
            <a:ext cx="283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pic>
        <p:nvPicPr>
          <p:cNvPr id="3416" name="Google Shape;3416;p415"/>
          <p:cNvPicPr preferRelativeResize="0"/>
          <p:nvPr/>
        </p:nvPicPr>
        <p:blipFill rotWithShape="1">
          <a:blip r:embed="rId2">
            <a:alphaModFix/>
          </a:blip>
          <a:srcRect/>
          <a:stretch/>
        </p:blipFill>
        <p:spPr>
          <a:xfrm>
            <a:off x="9273767" y="1893533"/>
            <a:ext cx="2918235" cy="4133131"/>
          </a:xfrm>
          <a:prstGeom prst="rect">
            <a:avLst/>
          </a:prstGeom>
          <a:noFill/>
          <a:ln>
            <a:noFill/>
          </a:ln>
        </p:spPr>
      </p:pic>
    </p:spTree>
    <p:extLst>
      <p:ext uri="{BB962C8B-B14F-4D97-AF65-F5344CB8AC3E}">
        <p14:creationId xmlns:p14="http://schemas.microsoft.com/office/powerpoint/2010/main" val="158424851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10. Quote Slide C2">
  <p:cSld name="10. Quote Slide C2">
    <p:bg>
      <p:bgPr>
        <a:solidFill>
          <a:schemeClr val="accent2"/>
        </a:solidFill>
        <a:effectLst/>
      </p:bgPr>
    </p:bg>
    <p:spTree>
      <p:nvGrpSpPr>
        <p:cNvPr id="1" name="Shape 3417"/>
        <p:cNvGrpSpPr/>
        <p:nvPr/>
      </p:nvGrpSpPr>
      <p:grpSpPr>
        <a:xfrm>
          <a:off x="0" y="0"/>
          <a:ext cx="0" cy="0"/>
          <a:chOff x="0" y="0"/>
          <a:chExt cx="0" cy="0"/>
        </a:xfrm>
      </p:grpSpPr>
      <p:sp>
        <p:nvSpPr>
          <p:cNvPr id="3418" name="Google Shape;3418;p416"/>
          <p:cNvSpPr txBox="1">
            <a:spLocks noGrp="1"/>
          </p:cNvSpPr>
          <p:nvPr>
            <p:ph type="title"/>
          </p:nvPr>
        </p:nvSpPr>
        <p:spPr>
          <a:xfrm>
            <a:off x="726833" y="649733"/>
            <a:ext cx="7802800" cy="471924"/>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2000"/>
              <a:buFont typeface="Inter"/>
              <a:buNone/>
              <a:defRPr sz="2667" i="1">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2800"/>
              <a:buNone/>
              <a:defRPr i="1">
                <a:solidFill>
                  <a:schemeClr val="lt1"/>
                </a:solidFill>
              </a:defRPr>
            </a:lvl2pPr>
            <a:lvl3pPr lvl="2" algn="l">
              <a:lnSpc>
                <a:spcPct val="115000"/>
              </a:lnSpc>
              <a:spcBef>
                <a:spcPts val="0"/>
              </a:spcBef>
              <a:spcAft>
                <a:spcPts val="0"/>
              </a:spcAft>
              <a:buClr>
                <a:schemeClr val="lt1"/>
              </a:buClr>
              <a:buSzPts val="2800"/>
              <a:buNone/>
              <a:defRPr i="1">
                <a:solidFill>
                  <a:schemeClr val="lt1"/>
                </a:solidFill>
              </a:defRPr>
            </a:lvl3pPr>
            <a:lvl4pPr lvl="3" algn="l">
              <a:lnSpc>
                <a:spcPct val="115000"/>
              </a:lnSpc>
              <a:spcBef>
                <a:spcPts val="0"/>
              </a:spcBef>
              <a:spcAft>
                <a:spcPts val="0"/>
              </a:spcAft>
              <a:buClr>
                <a:schemeClr val="lt1"/>
              </a:buClr>
              <a:buSzPts val="2800"/>
              <a:buNone/>
              <a:defRPr i="1">
                <a:solidFill>
                  <a:schemeClr val="lt1"/>
                </a:solidFill>
              </a:defRPr>
            </a:lvl4pPr>
            <a:lvl5pPr lvl="4" algn="l">
              <a:lnSpc>
                <a:spcPct val="115000"/>
              </a:lnSpc>
              <a:spcBef>
                <a:spcPts val="0"/>
              </a:spcBef>
              <a:spcAft>
                <a:spcPts val="0"/>
              </a:spcAft>
              <a:buClr>
                <a:schemeClr val="lt1"/>
              </a:buClr>
              <a:buSzPts val="2800"/>
              <a:buNone/>
              <a:defRPr i="1">
                <a:solidFill>
                  <a:schemeClr val="lt1"/>
                </a:solidFill>
              </a:defRPr>
            </a:lvl5pPr>
            <a:lvl6pPr lvl="5" algn="l">
              <a:lnSpc>
                <a:spcPct val="115000"/>
              </a:lnSpc>
              <a:spcBef>
                <a:spcPts val="0"/>
              </a:spcBef>
              <a:spcAft>
                <a:spcPts val="0"/>
              </a:spcAft>
              <a:buClr>
                <a:schemeClr val="lt1"/>
              </a:buClr>
              <a:buSzPts val="2800"/>
              <a:buNone/>
              <a:defRPr i="1">
                <a:solidFill>
                  <a:schemeClr val="lt1"/>
                </a:solidFill>
              </a:defRPr>
            </a:lvl6pPr>
            <a:lvl7pPr lvl="6" algn="l">
              <a:lnSpc>
                <a:spcPct val="115000"/>
              </a:lnSpc>
              <a:spcBef>
                <a:spcPts val="0"/>
              </a:spcBef>
              <a:spcAft>
                <a:spcPts val="0"/>
              </a:spcAft>
              <a:buClr>
                <a:schemeClr val="lt1"/>
              </a:buClr>
              <a:buSzPts val="2800"/>
              <a:buNone/>
              <a:defRPr i="1">
                <a:solidFill>
                  <a:schemeClr val="lt1"/>
                </a:solidFill>
              </a:defRPr>
            </a:lvl7pPr>
            <a:lvl8pPr lvl="7" algn="l">
              <a:lnSpc>
                <a:spcPct val="115000"/>
              </a:lnSpc>
              <a:spcBef>
                <a:spcPts val="0"/>
              </a:spcBef>
              <a:spcAft>
                <a:spcPts val="0"/>
              </a:spcAft>
              <a:buClr>
                <a:schemeClr val="lt1"/>
              </a:buClr>
              <a:buSzPts val="2800"/>
              <a:buNone/>
              <a:defRPr i="1">
                <a:solidFill>
                  <a:schemeClr val="lt1"/>
                </a:solidFill>
              </a:defRPr>
            </a:lvl8pPr>
            <a:lvl9pPr lvl="8" algn="l">
              <a:lnSpc>
                <a:spcPct val="115000"/>
              </a:lnSpc>
              <a:spcBef>
                <a:spcPts val="0"/>
              </a:spcBef>
              <a:spcAft>
                <a:spcPts val="0"/>
              </a:spcAft>
              <a:buClr>
                <a:schemeClr val="lt1"/>
              </a:buClr>
              <a:buSzPts val="2800"/>
              <a:buNone/>
              <a:defRPr i="1">
                <a:solidFill>
                  <a:schemeClr val="lt1"/>
                </a:solidFill>
              </a:defRPr>
            </a:lvl9pPr>
          </a:lstStyle>
          <a:p>
            <a:endParaRPr/>
          </a:p>
        </p:txBody>
      </p:sp>
      <p:sp>
        <p:nvSpPr>
          <p:cNvPr id="3419" name="Google Shape;3419;p416"/>
          <p:cNvSpPr txBox="1">
            <a:spLocks noGrp="1"/>
          </p:cNvSpPr>
          <p:nvPr>
            <p:ph type="subTitle" idx="1"/>
          </p:nvPr>
        </p:nvSpPr>
        <p:spPr>
          <a:xfrm>
            <a:off x="726833" y="4584192"/>
            <a:ext cx="283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pic>
        <p:nvPicPr>
          <p:cNvPr id="3420" name="Google Shape;3420;p416"/>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3421" name="Google Shape;3421;p416"/>
          <p:cNvPicPr preferRelativeResize="0"/>
          <p:nvPr/>
        </p:nvPicPr>
        <p:blipFill rotWithShape="1">
          <a:blip r:embed="rId3">
            <a:alphaModFix/>
          </a:blip>
          <a:srcRect/>
          <a:stretch/>
        </p:blipFill>
        <p:spPr>
          <a:xfrm>
            <a:off x="9273767" y="1893533"/>
            <a:ext cx="2918235" cy="4133131"/>
          </a:xfrm>
          <a:prstGeom prst="rect">
            <a:avLst/>
          </a:prstGeom>
          <a:noFill/>
          <a:ln>
            <a:noFill/>
          </a:ln>
        </p:spPr>
      </p:pic>
    </p:spTree>
    <p:extLst>
      <p:ext uri="{BB962C8B-B14F-4D97-AF65-F5344CB8AC3E}">
        <p14:creationId xmlns:p14="http://schemas.microsoft.com/office/powerpoint/2010/main" val="30596593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10. Quote Slide C2 1">
  <p:cSld name="10. Quote Slide C2 1">
    <p:bg>
      <p:bgPr>
        <a:solidFill>
          <a:schemeClr val="accent2"/>
        </a:solidFill>
        <a:effectLst/>
      </p:bgPr>
    </p:bg>
    <p:spTree>
      <p:nvGrpSpPr>
        <p:cNvPr id="1" name="Shape 3422"/>
        <p:cNvGrpSpPr/>
        <p:nvPr/>
      </p:nvGrpSpPr>
      <p:grpSpPr>
        <a:xfrm>
          <a:off x="0" y="0"/>
          <a:ext cx="0" cy="0"/>
          <a:chOff x="0" y="0"/>
          <a:chExt cx="0" cy="0"/>
        </a:xfrm>
      </p:grpSpPr>
      <p:sp>
        <p:nvSpPr>
          <p:cNvPr id="3423" name="Google Shape;3423;p417"/>
          <p:cNvSpPr txBox="1">
            <a:spLocks noGrp="1"/>
          </p:cNvSpPr>
          <p:nvPr>
            <p:ph type="title"/>
          </p:nvPr>
        </p:nvSpPr>
        <p:spPr>
          <a:xfrm>
            <a:off x="726833" y="649733"/>
            <a:ext cx="7802800" cy="471924"/>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2000"/>
              <a:buFont typeface="Inter"/>
              <a:buNone/>
              <a:defRPr sz="2667" i="1">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2800"/>
              <a:buNone/>
              <a:defRPr i="1">
                <a:solidFill>
                  <a:schemeClr val="lt1"/>
                </a:solidFill>
              </a:defRPr>
            </a:lvl2pPr>
            <a:lvl3pPr lvl="2" algn="l">
              <a:lnSpc>
                <a:spcPct val="115000"/>
              </a:lnSpc>
              <a:spcBef>
                <a:spcPts val="0"/>
              </a:spcBef>
              <a:spcAft>
                <a:spcPts val="0"/>
              </a:spcAft>
              <a:buClr>
                <a:schemeClr val="lt1"/>
              </a:buClr>
              <a:buSzPts val="2800"/>
              <a:buNone/>
              <a:defRPr i="1">
                <a:solidFill>
                  <a:schemeClr val="lt1"/>
                </a:solidFill>
              </a:defRPr>
            </a:lvl3pPr>
            <a:lvl4pPr lvl="3" algn="l">
              <a:lnSpc>
                <a:spcPct val="115000"/>
              </a:lnSpc>
              <a:spcBef>
                <a:spcPts val="0"/>
              </a:spcBef>
              <a:spcAft>
                <a:spcPts val="0"/>
              </a:spcAft>
              <a:buClr>
                <a:schemeClr val="lt1"/>
              </a:buClr>
              <a:buSzPts val="2800"/>
              <a:buNone/>
              <a:defRPr i="1">
                <a:solidFill>
                  <a:schemeClr val="lt1"/>
                </a:solidFill>
              </a:defRPr>
            </a:lvl4pPr>
            <a:lvl5pPr lvl="4" algn="l">
              <a:lnSpc>
                <a:spcPct val="115000"/>
              </a:lnSpc>
              <a:spcBef>
                <a:spcPts val="0"/>
              </a:spcBef>
              <a:spcAft>
                <a:spcPts val="0"/>
              </a:spcAft>
              <a:buClr>
                <a:schemeClr val="lt1"/>
              </a:buClr>
              <a:buSzPts val="2800"/>
              <a:buNone/>
              <a:defRPr i="1">
                <a:solidFill>
                  <a:schemeClr val="lt1"/>
                </a:solidFill>
              </a:defRPr>
            </a:lvl5pPr>
            <a:lvl6pPr lvl="5" algn="l">
              <a:lnSpc>
                <a:spcPct val="115000"/>
              </a:lnSpc>
              <a:spcBef>
                <a:spcPts val="0"/>
              </a:spcBef>
              <a:spcAft>
                <a:spcPts val="0"/>
              </a:spcAft>
              <a:buClr>
                <a:schemeClr val="lt1"/>
              </a:buClr>
              <a:buSzPts val="2800"/>
              <a:buNone/>
              <a:defRPr i="1">
                <a:solidFill>
                  <a:schemeClr val="lt1"/>
                </a:solidFill>
              </a:defRPr>
            </a:lvl6pPr>
            <a:lvl7pPr lvl="6" algn="l">
              <a:lnSpc>
                <a:spcPct val="115000"/>
              </a:lnSpc>
              <a:spcBef>
                <a:spcPts val="0"/>
              </a:spcBef>
              <a:spcAft>
                <a:spcPts val="0"/>
              </a:spcAft>
              <a:buClr>
                <a:schemeClr val="lt1"/>
              </a:buClr>
              <a:buSzPts val="2800"/>
              <a:buNone/>
              <a:defRPr i="1">
                <a:solidFill>
                  <a:schemeClr val="lt1"/>
                </a:solidFill>
              </a:defRPr>
            </a:lvl7pPr>
            <a:lvl8pPr lvl="7" algn="l">
              <a:lnSpc>
                <a:spcPct val="115000"/>
              </a:lnSpc>
              <a:spcBef>
                <a:spcPts val="0"/>
              </a:spcBef>
              <a:spcAft>
                <a:spcPts val="0"/>
              </a:spcAft>
              <a:buClr>
                <a:schemeClr val="lt1"/>
              </a:buClr>
              <a:buSzPts val="2800"/>
              <a:buNone/>
              <a:defRPr i="1">
                <a:solidFill>
                  <a:schemeClr val="lt1"/>
                </a:solidFill>
              </a:defRPr>
            </a:lvl8pPr>
            <a:lvl9pPr lvl="8" algn="l">
              <a:lnSpc>
                <a:spcPct val="115000"/>
              </a:lnSpc>
              <a:spcBef>
                <a:spcPts val="0"/>
              </a:spcBef>
              <a:spcAft>
                <a:spcPts val="0"/>
              </a:spcAft>
              <a:buClr>
                <a:schemeClr val="lt1"/>
              </a:buClr>
              <a:buSzPts val="2800"/>
              <a:buNone/>
              <a:defRPr i="1">
                <a:solidFill>
                  <a:schemeClr val="lt1"/>
                </a:solidFill>
              </a:defRPr>
            </a:lvl9pPr>
          </a:lstStyle>
          <a:p>
            <a:endParaRPr/>
          </a:p>
        </p:txBody>
      </p:sp>
      <p:sp>
        <p:nvSpPr>
          <p:cNvPr id="3424" name="Google Shape;3424;p417"/>
          <p:cNvSpPr txBox="1">
            <a:spLocks noGrp="1"/>
          </p:cNvSpPr>
          <p:nvPr>
            <p:ph type="subTitle" idx="1"/>
          </p:nvPr>
        </p:nvSpPr>
        <p:spPr>
          <a:xfrm>
            <a:off x="726833" y="4584192"/>
            <a:ext cx="283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339925055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10. Quote Slide A">
  <p:cSld name="10. Quote Slide A">
    <p:spTree>
      <p:nvGrpSpPr>
        <p:cNvPr id="1" name="Shape 3425"/>
        <p:cNvGrpSpPr/>
        <p:nvPr/>
      </p:nvGrpSpPr>
      <p:grpSpPr>
        <a:xfrm>
          <a:off x="0" y="0"/>
          <a:ext cx="0" cy="0"/>
          <a:chOff x="0" y="0"/>
          <a:chExt cx="0" cy="0"/>
        </a:xfrm>
      </p:grpSpPr>
      <p:sp>
        <p:nvSpPr>
          <p:cNvPr id="3426" name="Google Shape;3426;p418"/>
          <p:cNvSpPr txBox="1">
            <a:spLocks noGrp="1"/>
          </p:cNvSpPr>
          <p:nvPr>
            <p:ph type="title"/>
          </p:nvPr>
        </p:nvSpPr>
        <p:spPr>
          <a:xfrm>
            <a:off x="726833" y="1426464"/>
            <a:ext cx="5864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427" name="Google Shape;3427;p41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sp>
        <p:nvSpPr>
          <p:cNvPr id="3428" name="Google Shape;3428;p418"/>
          <p:cNvSpPr/>
          <p:nvPr/>
        </p:nvSpPr>
        <p:spPr>
          <a:xfrm>
            <a:off x="636100" y="3028534"/>
            <a:ext cx="11570083" cy="3829063"/>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3429" name="Google Shape;3429;p41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430" name="Google Shape;3430;p418"/>
          <p:cNvSpPr>
            <a:spLocks noGrp="1"/>
          </p:cNvSpPr>
          <p:nvPr>
            <p:ph type="pic" idx="2"/>
          </p:nvPr>
        </p:nvSpPr>
        <p:spPr>
          <a:xfrm>
            <a:off x="7580767" y="1584960"/>
            <a:ext cx="3379600" cy="3379600"/>
          </a:xfrm>
          <a:prstGeom prst="rect">
            <a:avLst/>
          </a:prstGeom>
          <a:noFill/>
          <a:ln>
            <a:noFill/>
          </a:ln>
        </p:spPr>
      </p:sp>
      <p:sp>
        <p:nvSpPr>
          <p:cNvPr id="3431" name="Google Shape;3431;p418"/>
          <p:cNvSpPr txBox="1">
            <a:spLocks noGrp="1"/>
          </p:cNvSpPr>
          <p:nvPr>
            <p:ph type="title" idx="3"/>
          </p:nvPr>
        </p:nvSpPr>
        <p:spPr>
          <a:xfrm>
            <a:off x="726833" y="4986535"/>
            <a:ext cx="586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415557854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12. People Images | 4 people">
  <p:cSld name="12. People Images | 4 people">
    <p:spTree>
      <p:nvGrpSpPr>
        <p:cNvPr id="1" name="Shape 3432"/>
        <p:cNvGrpSpPr/>
        <p:nvPr/>
      </p:nvGrpSpPr>
      <p:grpSpPr>
        <a:xfrm>
          <a:off x="0" y="0"/>
          <a:ext cx="0" cy="0"/>
          <a:chOff x="0" y="0"/>
          <a:chExt cx="0" cy="0"/>
        </a:xfrm>
      </p:grpSpPr>
      <p:sp>
        <p:nvSpPr>
          <p:cNvPr id="3433" name="Google Shape;3433;p419"/>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434" name="Google Shape;3434;p419"/>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435" name="Google Shape;3435;p41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3436" name="Google Shape;3436;p41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437" name="Google Shape;3437;p419"/>
          <p:cNvSpPr txBox="1">
            <a:spLocks noGrp="1"/>
          </p:cNvSpPr>
          <p:nvPr>
            <p:ph type="title" idx="2"/>
          </p:nvPr>
        </p:nvSpPr>
        <p:spPr>
          <a:xfrm>
            <a:off x="726833"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38" name="Google Shape;3438;p419"/>
          <p:cNvSpPr txBox="1">
            <a:spLocks noGrp="1"/>
          </p:cNvSpPr>
          <p:nvPr>
            <p:ph type="title" idx="3"/>
          </p:nvPr>
        </p:nvSpPr>
        <p:spPr>
          <a:xfrm>
            <a:off x="3707308"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39" name="Google Shape;3439;p419"/>
          <p:cNvSpPr txBox="1">
            <a:spLocks noGrp="1"/>
          </p:cNvSpPr>
          <p:nvPr>
            <p:ph type="title" idx="4"/>
          </p:nvPr>
        </p:nvSpPr>
        <p:spPr>
          <a:xfrm>
            <a:off x="6687781"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40" name="Google Shape;3440;p419"/>
          <p:cNvSpPr txBox="1">
            <a:spLocks noGrp="1"/>
          </p:cNvSpPr>
          <p:nvPr>
            <p:ph type="title" idx="5"/>
          </p:nvPr>
        </p:nvSpPr>
        <p:spPr>
          <a:xfrm>
            <a:off x="9668256"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41" name="Google Shape;3441;p419"/>
          <p:cNvSpPr>
            <a:spLocks noGrp="1"/>
          </p:cNvSpPr>
          <p:nvPr>
            <p:ph type="pic" idx="6"/>
          </p:nvPr>
        </p:nvSpPr>
        <p:spPr>
          <a:xfrm>
            <a:off x="914400" y="2426208"/>
            <a:ext cx="1414400" cy="1414400"/>
          </a:xfrm>
          <a:prstGeom prst="ellipse">
            <a:avLst/>
          </a:prstGeom>
          <a:noFill/>
          <a:ln>
            <a:noFill/>
          </a:ln>
        </p:spPr>
      </p:sp>
      <p:sp>
        <p:nvSpPr>
          <p:cNvPr id="3442" name="Google Shape;3442;p419"/>
          <p:cNvSpPr>
            <a:spLocks noGrp="1"/>
          </p:cNvSpPr>
          <p:nvPr>
            <p:ph type="pic" idx="7"/>
          </p:nvPr>
        </p:nvSpPr>
        <p:spPr>
          <a:xfrm>
            <a:off x="3895356" y="2426208"/>
            <a:ext cx="1414400" cy="1414400"/>
          </a:xfrm>
          <a:prstGeom prst="ellipse">
            <a:avLst/>
          </a:prstGeom>
          <a:noFill/>
          <a:ln>
            <a:noFill/>
          </a:ln>
        </p:spPr>
      </p:sp>
      <p:sp>
        <p:nvSpPr>
          <p:cNvPr id="3443" name="Google Shape;3443;p419"/>
          <p:cNvSpPr>
            <a:spLocks noGrp="1"/>
          </p:cNvSpPr>
          <p:nvPr>
            <p:ph type="pic" idx="8"/>
          </p:nvPr>
        </p:nvSpPr>
        <p:spPr>
          <a:xfrm>
            <a:off x="6876311" y="2426208"/>
            <a:ext cx="1414400" cy="1414400"/>
          </a:xfrm>
          <a:prstGeom prst="ellipse">
            <a:avLst/>
          </a:prstGeom>
          <a:noFill/>
          <a:ln>
            <a:noFill/>
          </a:ln>
        </p:spPr>
      </p:sp>
      <p:sp>
        <p:nvSpPr>
          <p:cNvPr id="3444" name="Google Shape;3444;p419"/>
          <p:cNvSpPr>
            <a:spLocks noGrp="1"/>
          </p:cNvSpPr>
          <p:nvPr>
            <p:ph type="pic" idx="9"/>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120991540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F26FFF8B-E00D-EF41-BBDF-FB5CDF328CDE}" type="slidenum">
              <a:rPr lang="en-US" smtClean="0"/>
              <a:t>‹#›</a:t>
            </a:fld>
            <a:endParaRPr lang="en-US" dirty="0"/>
          </a:p>
        </p:txBody>
      </p:sp>
    </p:spTree>
    <p:extLst>
      <p:ext uri="{BB962C8B-B14F-4D97-AF65-F5344CB8AC3E}">
        <p14:creationId xmlns:p14="http://schemas.microsoft.com/office/powerpoint/2010/main" val="266587303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12. People Images | 3 people">
  <p:cSld name="12. People Images | 3 people">
    <p:spTree>
      <p:nvGrpSpPr>
        <p:cNvPr id="1" name="Shape 3445"/>
        <p:cNvGrpSpPr/>
        <p:nvPr/>
      </p:nvGrpSpPr>
      <p:grpSpPr>
        <a:xfrm>
          <a:off x="0" y="0"/>
          <a:ext cx="0" cy="0"/>
          <a:chOff x="0" y="0"/>
          <a:chExt cx="0" cy="0"/>
        </a:xfrm>
      </p:grpSpPr>
      <p:sp>
        <p:nvSpPr>
          <p:cNvPr id="3446" name="Google Shape;3446;p420"/>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447" name="Google Shape;3447;p420"/>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448" name="Google Shape;3448;p42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3449" name="Google Shape;3449;p42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450" name="Google Shape;3450;p420"/>
          <p:cNvSpPr txBox="1">
            <a:spLocks noGrp="1"/>
          </p:cNvSpPr>
          <p:nvPr>
            <p:ph type="title" idx="2"/>
          </p:nvPr>
        </p:nvSpPr>
        <p:spPr>
          <a:xfrm>
            <a:off x="894633" y="4525100"/>
            <a:ext cx="21088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51" name="Google Shape;3451;p420"/>
          <p:cNvSpPr>
            <a:spLocks noGrp="1"/>
          </p:cNvSpPr>
          <p:nvPr>
            <p:ph type="pic" idx="3"/>
          </p:nvPr>
        </p:nvSpPr>
        <p:spPr>
          <a:xfrm>
            <a:off x="726833" y="1894068"/>
            <a:ext cx="2444400" cy="2444400"/>
          </a:xfrm>
          <a:prstGeom prst="ellipse">
            <a:avLst/>
          </a:prstGeom>
          <a:noFill/>
          <a:ln>
            <a:noFill/>
          </a:ln>
        </p:spPr>
      </p:sp>
      <p:sp>
        <p:nvSpPr>
          <p:cNvPr id="3452" name="Google Shape;3452;p420"/>
          <p:cNvSpPr txBox="1">
            <a:spLocks noGrp="1"/>
          </p:cNvSpPr>
          <p:nvPr>
            <p:ph type="title" idx="4"/>
          </p:nvPr>
        </p:nvSpPr>
        <p:spPr>
          <a:xfrm>
            <a:off x="9188633" y="4525100"/>
            <a:ext cx="21088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53" name="Google Shape;3453;p420"/>
          <p:cNvSpPr>
            <a:spLocks noGrp="1"/>
          </p:cNvSpPr>
          <p:nvPr>
            <p:ph type="pic" idx="5"/>
          </p:nvPr>
        </p:nvSpPr>
        <p:spPr>
          <a:xfrm>
            <a:off x="9020833" y="1894068"/>
            <a:ext cx="2444400" cy="2444400"/>
          </a:xfrm>
          <a:prstGeom prst="ellipse">
            <a:avLst/>
          </a:prstGeom>
          <a:noFill/>
          <a:ln>
            <a:noFill/>
          </a:ln>
        </p:spPr>
      </p:sp>
      <p:sp>
        <p:nvSpPr>
          <p:cNvPr id="3454" name="Google Shape;3454;p420"/>
          <p:cNvSpPr txBox="1">
            <a:spLocks noGrp="1"/>
          </p:cNvSpPr>
          <p:nvPr>
            <p:ph type="title" idx="6"/>
          </p:nvPr>
        </p:nvSpPr>
        <p:spPr>
          <a:xfrm>
            <a:off x="5041633" y="4525100"/>
            <a:ext cx="21088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55" name="Google Shape;3455;p420"/>
          <p:cNvSpPr>
            <a:spLocks noGrp="1"/>
          </p:cNvSpPr>
          <p:nvPr>
            <p:ph type="pic" idx="7"/>
          </p:nvPr>
        </p:nvSpPr>
        <p:spPr>
          <a:xfrm>
            <a:off x="4873833" y="1894068"/>
            <a:ext cx="2444400" cy="2444400"/>
          </a:xfrm>
          <a:prstGeom prst="ellipse">
            <a:avLst/>
          </a:prstGeom>
          <a:noFill/>
          <a:ln>
            <a:noFill/>
          </a:ln>
        </p:spPr>
      </p:sp>
    </p:spTree>
    <p:extLst>
      <p:ext uri="{BB962C8B-B14F-4D97-AF65-F5344CB8AC3E}">
        <p14:creationId xmlns:p14="http://schemas.microsoft.com/office/powerpoint/2010/main" val="26817090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12. People Images | 2 people">
  <p:cSld name="12. People Images | 2 people">
    <p:spTree>
      <p:nvGrpSpPr>
        <p:cNvPr id="1" name="Shape 3456"/>
        <p:cNvGrpSpPr/>
        <p:nvPr/>
      </p:nvGrpSpPr>
      <p:grpSpPr>
        <a:xfrm>
          <a:off x="0" y="0"/>
          <a:ext cx="0" cy="0"/>
          <a:chOff x="0" y="0"/>
          <a:chExt cx="0" cy="0"/>
        </a:xfrm>
      </p:grpSpPr>
      <p:sp>
        <p:nvSpPr>
          <p:cNvPr id="3457" name="Google Shape;3457;p421"/>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458" name="Google Shape;3458;p421"/>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459" name="Google Shape;3459;p42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3460" name="Google Shape;3460;p42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461" name="Google Shape;3461;p421"/>
          <p:cNvSpPr txBox="1">
            <a:spLocks noGrp="1"/>
          </p:cNvSpPr>
          <p:nvPr>
            <p:ph type="title" idx="2"/>
          </p:nvPr>
        </p:nvSpPr>
        <p:spPr>
          <a:xfrm>
            <a:off x="3477633" y="3209600"/>
            <a:ext cx="2108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Font typeface="Inter"/>
              <a:buNone/>
              <a:defRPr sz="1867">
                <a:latin typeface="Inter"/>
                <a:ea typeface="Inter"/>
                <a:cs typeface="Inter"/>
                <a:sym typeface="Inter"/>
              </a:defRPr>
            </a:lvl2pPr>
            <a:lvl3pPr lvl="2" algn="l">
              <a:lnSpc>
                <a:spcPct val="115000"/>
              </a:lnSpc>
              <a:spcBef>
                <a:spcPts val="0"/>
              </a:spcBef>
              <a:spcAft>
                <a:spcPts val="0"/>
              </a:spcAft>
              <a:buSzPts val="1400"/>
              <a:buFont typeface="Inter"/>
              <a:buNone/>
              <a:defRPr sz="1867">
                <a:latin typeface="Inter"/>
                <a:ea typeface="Inter"/>
                <a:cs typeface="Inter"/>
                <a:sym typeface="Inter"/>
              </a:defRPr>
            </a:lvl3pPr>
            <a:lvl4pPr lvl="3" algn="l">
              <a:lnSpc>
                <a:spcPct val="115000"/>
              </a:lnSpc>
              <a:spcBef>
                <a:spcPts val="0"/>
              </a:spcBef>
              <a:spcAft>
                <a:spcPts val="0"/>
              </a:spcAft>
              <a:buSzPts val="1400"/>
              <a:buFont typeface="Inter"/>
              <a:buNone/>
              <a:defRPr sz="1867">
                <a:latin typeface="Inter"/>
                <a:ea typeface="Inter"/>
                <a:cs typeface="Inter"/>
                <a:sym typeface="Inter"/>
              </a:defRPr>
            </a:lvl4pPr>
            <a:lvl5pPr lvl="4" algn="l">
              <a:lnSpc>
                <a:spcPct val="115000"/>
              </a:lnSpc>
              <a:spcBef>
                <a:spcPts val="0"/>
              </a:spcBef>
              <a:spcAft>
                <a:spcPts val="0"/>
              </a:spcAft>
              <a:buSzPts val="1400"/>
              <a:buFont typeface="Inter"/>
              <a:buNone/>
              <a:defRPr sz="1867">
                <a:latin typeface="Inter"/>
                <a:ea typeface="Inter"/>
                <a:cs typeface="Inter"/>
                <a:sym typeface="Inter"/>
              </a:defRPr>
            </a:lvl5pPr>
            <a:lvl6pPr lvl="5" algn="l">
              <a:lnSpc>
                <a:spcPct val="115000"/>
              </a:lnSpc>
              <a:spcBef>
                <a:spcPts val="0"/>
              </a:spcBef>
              <a:spcAft>
                <a:spcPts val="0"/>
              </a:spcAft>
              <a:buSzPts val="1400"/>
              <a:buFont typeface="Inter"/>
              <a:buNone/>
              <a:defRPr sz="1867">
                <a:latin typeface="Inter"/>
                <a:ea typeface="Inter"/>
                <a:cs typeface="Inter"/>
                <a:sym typeface="Inter"/>
              </a:defRPr>
            </a:lvl6pPr>
            <a:lvl7pPr lvl="6" algn="l">
              <a:lnSpc>
                <a:spcPct val="115000"/>
              </a:lnSpc>
              <a:spcBef>
                <a:spcPts val="0"/>
              </a:spcBef>
              <a:spcAft>
                <a:spcPts val="0"/>
              </a:spcAft>
              <a:buSzPts val="1400"/>
              <a:buFont typeface="Inter"/>
              <a:buNone/>
              <a:defRPr sz="1867">
                <a:latin typeface="Inter"/>
                <a:ea typeface="Inter"/>
                <a:cs typeface="Inter"/>
                <a:sym typeface="Inter"/>
              </a:defRPr>
            </a:lvl7pPr>
            <a:lvl8pPr lvl="7" algn="l">
              <a:lnSpc>
                <a:spcPct val="115000"/>
              </a:lnSpc>
              <a:spcBef>
                <a:spcPts val="0"/>
              </a:spcBef>
              <a:spcAft>
                <a:spcPts val="0"/>
              </a:spcAft>
              <a:buSzPts val="1400"/>
              <a:buFont typeface="Inter"/>
              <a:buNone/>
              <a:defRPr sz="1867">
                <a:latin typeface="Inter"/>
                <a:ea typeface="Inter"/>
                <a:cs typeface="Inter"/>
                <a:sym typeface="Inter"/>
              </a:defRPr>
            </a:lvl8pPr>
            <a:lvl9pPr lvl="8" algn="l">
              <a:lnSpc>
                <a:spcPct val="115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3462" name="Google Shape;3462;p421"/>
          <p:cNvSpPr>
            <a:spLocks noGrp="1"/>
          </p:cNvSpPr>
          <p:nvPr>
            <p:ph type="pic" idx="3"/>
          </p:nvPr>
        </p:nvSpPr>
        <p:spPr>
          <a:xfrm>
            <a:off x="726833" y="2227000"/>
            <a:ext cx="2404000" cy="2404000"/>
          </a:xfrm>
          <a:prstGeom prst="ellipse">
            <a:avLst/>
          </a:prstGeom>
          <a:noFill/>
          <a:ln>
            <a:noFill/>
          </a:ln>
        </p:spPr>
      </p:sp>
      <p:sp>
        <p:nvSpPr>
          <p:cNvPr id="3463" name="Google Shape;3463;p421"/>
          <p:cNvSpPr txBox="1">
            <a:spLocks noGrp="1"/>
          </p:cNvSpPr>
          <p:nvPr>
            <p:ph type="title" idx="4"/>
          </p:nvPr>
        </p:nvSpPr>
        <p:spPr>
          <a:xfrm>
            <a:off x="9356367" y="3209600"/>
            <a:ext cx="2108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Font typeface="Inter"/>
              <a:buNone/>
              <a:defRPr sz="1867">
                <a:latin typeface="Inter"/>
                <a:ea typeface="Inter"/>
                <a:cs typeface="Inter"/>
                <a:sym typeface="Inter"/>
              </a:defRPr>
            </a:lvl2pPr>
            <a:lvl3pPr lvl="2" algn="l">
              <a:lnSpc>
                <a:spcPct val="115000"/>
              </a:lnSpc>
              <a:spcBef>
                <a:spcPts val="0"/>
              </a:spcBef>
              <a:spcAft>
                <a:spcPts val="0"/>
              </a:spcAft>
              <a:buSzPts val="1400"/>
              <a:buFont typeface="Inter"/>
              <a:buNone/>
              <a:defRPr sz="1867">
                <a:latin typeface="Inter"/>
                <a:ea typeface="Inter"/>
                <a:cs typeface="Inter"/>
                <a:sym typeface="Inter"/>
              </a:defRPr>
            </a:lvl3pPr>
            <a:lvl4pPr lvl="3" algn="l">
              <a:lnSpc>
                <a:spcPct val="115000"/>
              </a:lnSpc>
              <a:spcBef>
                <a:spcPts val="0"/>
              </a:spcBef>
              <a:spcAft>
                <a:spcPts val="0"/>
              </a:spcAft>
              <a:buSzPts val="1400"/>
              <a:buFont typeface="Inter"/>
              <a:buNone/>
              <a:defRPr sz="1867">
                <a:latin typeface="Inter"/>
                <a:ea typeface="Inter"/>
                <a:cs typeface="Inter"/>
                <a:sym typeface="Inter"/>
              </a:defRPr>
            </a:lvl4pPr>
            <a:lvl5pPr lvl="4" algn="l">
              <a:lnSpc>
                <a:spcPct val="115000"/>
              </a:lnSpc>
              <a:spcBef>
                <a:spcPts val="0"/>
              </a:spcBef>
              <a:spcAft>
                <a:spcPts val="0"/>
              </a:spcAft>
              <a:buSzPts val="1400"/>
              <a:buFont typeface="Inter"/>
              <a:buNone/>
              <a:defRPr sz="1867">
                <a:latin typeface="Inter"/>
                <a:ea typeface="Inter"/>
                <a:cs typeface="Inter"/>
                <a:sym typeface="Inter"/>
              </a:defRPr>
            </a:lvl5pPr>
            <a:lvl6pPr lvl="5" algn="l">
              <a:lnSpc>
                <a:spcPct val="115000"/>
              </a:lnSpc>
              <a:spcBef>
                <a:spcPts val="0"/>
              </a:spcBef>
              <a:spcAft>
                <a:spcPts val="0"/>
              </a:spcAft>
              <a:buSzPts val="1400"/>
              <a:buFont typeface="Inter"/>
              <a:buNone/>
              <a:defRPr sz="1867">
                <a:latin typeface="Inter"/>
                <a:ea typeface="Inter"/>
                <a:cs typeface="Inter"/>
                <a:sym typeface="Inter"/>
              </a:defRPr>
            </a:lvl6pPr>
            <a:lvl7pPr lvl="6" algn="l">
              <a:lnSpc>
                <a:spcPct val="115000"/>
              </a:lnSpc>
              <a:spcBef>
                <a:spcPts val="0"/>
              </a:spcBef>
              <a:spcAft>
                <a:spcPts val="0"/>
              </a:spcAft>
              <a:buSzPts val="1400"/>
              <a:buFont typeface="Inter"/>
              <a:buNone/>
              <a:defRPr sz="1867">
                <a:latin typeface="Inter"/>
                <a:ea typeface="Inter"/>
                <a:cs typeface="Inter"/>
                <a:sym typeface="Inter"/>
              </a:defRPr>
            </a:lvl7pPr>
            <a:lvl8pPr lvl="7" algn="l">
              <a:lnSpc>
                <a:spcPct val="115000"/>
              </a:lnSpc>
              <a:spcBef>
                <a:spcPts val="0"/>
              </a:spcBef>
              <a:spcAft>
                <a:spcPts val="0"/>
              </a:spcAft>
              <a:buSzPts val="1400"/>
              <a:buFont typeface="Inter"/>
              <a:buNone/>
              <a:defRPr sz="1867">
                <a:latin typeface="Inter"/>
                <a:ea typeface="Inter"/>
                <a:cs typeface="Inter"/>
                <a:sym typeface="Inter"/>
              </a:defRPr>
            </a:lvl8pPr>
            <a:lvl9pPr lvl="8" algn="l">
              <a:lnSpc>
                <a:spcPct val="115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3464" name="Google Shape;3464;p421"/>
          <p:cNvSpPr>
            <a:spLocks noGrp="1"/>
          </p:cNvSpPr>
          <p:nvPr>
            <p:ph type="pic" idx="5"/>
          </p:nvPr>
        </p:nvSpPr>
        <p:spPr>
          <a:xfrm>
            <a:off x="6605567" y="2227000"/>
            <a:ext cx="2404000" cy="2404000"/>
          </a:xfrm>
          <a:prstGeom prst="ellipse">
            <a:avLst/>
          </a:prstGeom>
          <a:noFill/>
          <a:ln>
            <a:noFill/>
          </a:ln>
        </p:spPr>
      </p:sp>
    </p:spTree>
    <p:extLst>
      <p:ext uri="{BB962C8B-B14F-4D97-AF65-F5344CB8AC3E}">
        <p14:creationId xmlns:p14="http://schemas.microsoft.com/office/powerpoint/2010/main" val="134807426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12. People Images | 1 person">
  <p:cSld name="12. People Images | 1 person">
    <p:spTree>
      <p:nvGrpSpPr>
        <p:cNvPr id="1" name="Shape 3465"/>
        <p:cNvGrpSpPr/>
        <p:nvPr/>
      </p:nvGrpSpPr>
      <p:grpSpPr>
        <a:xfrm>
          <a:off x="0" y="0"/>
          <a:ext cx="0" cy="0"/>
          <a:chOff x="0" y="0"/>
          <a:chExt cx="0" cy="0"/>
        </a:xfrm>
      </p:grpSpPr>
      <p:sp>
        <p:nvSpPr>
          <p:cNvPr id="3466" name="Google Shape;3466;p422"/>
          <p:cNvSpPr/>
          <p:nvPr/>
        </p:nvSpPr>
        <p:spPr>
          <a:xfrm>
            <a:off x="536700" y="3001634"/>
            <a:ext cx="11650992" cy="3855839"/>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467" name="Google Shape;3467;p42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3468" name="Google Shape;3468;p42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469" name="Google Shape;3469;p422"/>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470" name="Google Shape;3470;p422"/>
          <p:cNvSpPr txBox="1">
            <a:spLocks noGrp="1"/>
          </p:cNvSpPr>
          <p:nvPr>
            <p:ph type="subTitle" idx="1"/>
          </p:nvPr>
        </p:nvSpPr>
        <p:spPr>
          <a:xfrm>
            <a:off x="731520" y="731520"/>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15000"/>
              </a:lnSpc>
              <a:spcBef>
                <a:spcPts val="1333"/>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15000"/>
              </a:lnSpc>
              <a:spcBef>
                <a:spcPts val="1333"/>
              </a:spcBef>
              <a:spcAft>
                <a:spcPts val="1333"/>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3471" name="Google Shape;3471;p422"/>
          <p:cNvSpPr>
            <a:spLocks noGrp="1"/>
          </p:cNvSpPr>
          <p:nvPr>
            <p:ph type="pic" idx="2"/>
          </p:nvPr>
        </p:nvSpPr>
        <p:spPr>
          <a:xfrm>
            <a:off x="6476767" y="731520"/>
            <a:ext cx="4988400" cy="4988400"/>
          </a:xfrm>
          <a:prstGeom prst="ellipse">
            <a:avLst/>
          </a:prstGeom>
          <a:noFill/>
          <a:ln>
            <a:noFill/>
          </a:ln>
        </p:spPr>
      </p:sp>
      <p:sp>
        <p:nvSpPr>
          <p:cNvPr id="3472" name="Google Shape;3472;p422"/>
          <p:cNvSpPr txBox="1">
            <a:spLocks noGrp="1"/>
          </p:cNvSpPr>
          <p:nvPr>
            <p:ph type="title" idx="3"/>
          </p:nvPr>
        </p:nvSpPr>
        <p:spPr>
          <a:xfrm>
            <a:off x="726833" y="3397767"/>
            <a:ext cx="530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377364926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12. People Images | 1 person 1">
  <p:cSld name="12. People Images | 1 person 1">
    <p:spTree>
      <p:nvGrpSpPr>
        <p:cNvPr id="1" name="Shape 3473"/>
        <p:cNvGrpSpPr/>
        <p:nvPr/>
      </p:nvGrpSpPr>
      <p:grpSpPr>
        <a:xfrm>
          <a:off x="0" y="0"/>
          <a:ext cx="0" cy="0"/>
          <a:chOff x="0" y="0"/>
          <a:chExt cx="0" cy="0"/>
        </a:xfrm>
      </p:grpSpPr>
      <p:sp>
        <p:nvSpPr>
          <p:cNvPr id="3474" name="Google Shape;3474;p423"/>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3475" name="Google Shape;3475;p42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3476" name="Google Shape;3476;p42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477" name="Google Shape;3477;p423"/>
          <p:cNvSpPr>
            <a:spLocks noGrp="1"/>
          </p:cNvSpPr>
          <p:nvPr>
            <p:ph type="pic" idx="2"/>
          </p:nvPr>
        </p:nvSpPr>
        <p:spPr>
          <a:xfrm>
            <a:off x="6476767" y="731520"/>
            <a:ext cx="4988400" cy="4988400"/>
          </a:xfrm>
          <a:prstGeom prst="ellipse">
            <a:avLst/>
          </a:prstGeom>
          <a:noFill/>
          <a:ln>
            <a:noFill/>
          </a:ln>
        </p:spPr>
      </p:sp>
      <p:sp>
        <p:nvSpPr>
          <p:cNvPr id="3478" name="Google Shape;3478;p423"/>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3479" name="Google Shape;3479;p423"/>
          <p:cNvSpPr txBox="1">
            <a:spLocks noGrp="1"/>
          </p:cNvSpPr>
          <p:nvPr>
            <p:ph type="subTitle" idx="1"/>
          </p:nvPr>
        </p:nvSpPr>
        <p:spPr>
          <a:xfrm>
            <a:off x="731520" y="731520"/>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15000"/>
              </a:lnSpc>
              <a:spcBef>
                <a:spcPts val="1333"/>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15000"/>
              </a:lnSpc>
              <a:spcBef>
                <a:spcPts val="1333"/>
              </a:spcBef>
              <a:spcAft>
                <a:spcPts val="1333"/>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3480" name="Google Shape;3480;p423"/>
          <p:cNvSpPr txBox="1">
            <a:spLocks noGrp="1"/>
          </p:cNvSpPr>
          <p:nvPr>
            <p:ph type="title" idx="3"/>
          </p:nvPr>
        </p:nvSpPr>
        <p:spPr>
          <a:xfrm>
            <a:off x="726833" y="3397767"/>
            <a:ext cx="530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163355663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12. People Images | 5 people">
  <p:cSld name="12. People Images | 5 people">
    <p:spTree>
      <p:nvGrpSpPr>
        <p:cNvPr id="1" name="Shape 3481"/>
        <p:cNvGrpSpPr/>
        <p:nvPr/>
      </p:nvGrpSpPr>
      <p:grpSpPr>
        <a:xfrm>
          <a:off x="0" y="0"/>
          <a:ext cx="0" cy="0"/>
          <a:chOff x="0" y="0"/>
          <a:chExt cx="0" cy="0"/>
        </a:xfrm>
      </p:grpSpPr>
      <p:sp>
        <p:nvSpPr>
          <p:cNvPr id="3482" name="Google Shape;3482;p424"/>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483" name="Google Shape;3483;p424"/>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484" name="Google Shape;3484;p42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3485" name="Google Shape;3485;p42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486" name="Google Shape;3486;p424"/>
          <p:cNvSpPr txBox="1">
            <a:spLocks noGrp="1"/>
          </p:cNvSpPr>
          <p:nvPr>
            <p:ph type="title" idx="2"/>
          </p:nvPr>
        </p:nvSpPr>
        <p:spPr>
          <a:xfrm>
            <a:off x="726833"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87" name="Google Shape;3487;p424"/>
          <p:cNvSpPr txBox="1">
            <a:spLocks noGrp="1"/>
          </p:cNvSpPr>
          <p:nvPr>
            <p:ph type="title" idx="3"/>
          </p:nvPr>
        </p:nvSpPr>
        <p:spPr>
          <a:xfrm>
            <a:off x="2963067"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88" name="Google Shape;3488;p424"/>
          <p:cNvSpPr txBox="1">
            <a:spLocks noGrp="1"/>
          </p:cNvSpPr>
          <p:nvPr>
            <p:ph type="title" idx="4"/>
          </p:nvPr>
        </p:nvSpPr>
        <p:spPr>
          <a:xfrm>
            <a:off x="5193792"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89" name="Google Shape;3489;p424"/>
          <p:cNvSpPr txBox="1">
            <a:spLocks noGrp="1"/>
          </p:cNvSpPr>
          <p:nvPr>
            <p:ph type="title" idx="5"/>
          </p:nvPr>
        </p:nvSpPr>
        <p:spPr>
          <a:xfrm>
            <a:off x="7437120"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90" name="Google Shape;3490;p424"/>
          <p:cNvSpPr txBox="1">
            <a:spLocks noGrp="1"/>
          </p:cNvSpPr>
          <p:nvPr>
            <p:ph type="title" idx="6"/>
          </p:nvPr>
        </p:nvSpPr>
        <p:spPr>
          <a:xfrm>
            <a:off x="9668256"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491" name="Google Shape;3491;p424"/>
          <p:cNvSpPr>
            <a:spLocks noGrp="1"/>
          </p:cNvSpPr>
          <p:nvPr>
            <p:ph type="pic" idx="7"/>
          </p:nvPr>
        </p:nvSpPr>
        <p:spPr>
          <a:xfrm>
            <a:off x="914400" y="2426208"/>
            <a:ext cx="1414400" cy="1414400"/>
          </a:xfrm>
          <a:prstGeom prst="ellipse">
            <a:avLst/>
          </a:prstGeom>
          <a:noFill/>
          <a:ln>
            <a:noFill/>
          </a:ln>
        </p:spPr>
      </p:sp>
      <p:sp>
        <p:nvSpPr>
          <p:cNvPr id="3492" name="Google Shape;3492;p424"/>
          <p:cNvSpPr>
            <a:spLocks noGrp="1"/>
          </p:cNvSpPr>
          <p:nvPr>
            <p:ph type="pic" idx="8"/>
          </p:nvPr>
        </p:nvSpPr>
        <p:spPr>
          <a:xfrm>
            <a:off x="3150117" y="2426208"/>
            <a:ext cx="1414400" cy="1414400"/>
          </a:xfrm>
          <a:prstGeom prst="ellipse">
            <a:avLst/>
          </a:prstGeom>
          <a:noFill/>
          <a:ln>
            <a:noFill/>
          </a:ln>
        </p:spPr>
      </p:sp>
      <p:sp>
        <p:nvSpPr>
          <p:cNvPr id="3493" name="Google Shape;3493;p424"/>
          <p:cNvSpPr>
            <a:spLocks noGrp="1"/>
          </p:cNvSpPr>
          <p:nvPr>
            <p:ph type="pic" idx="9"/>
          </p:nvPr>
        </p:nvSpPr>
        <p:spPr>
          <a:xfrm>
            <a:off x="5385833" y="2426208"/>
            <a:ext cx="1414400" cy="1414400"/>
          </a:xfrm>
          <a:prstGeom prst="ellipse">
            <a:avLst/>
          </a:prstGeom>
          <a:noFill/>
          <a:ln>
            <a:noFill/>
          </a:ln>
        </p:spPr>
      </p:sp>
      <p:sp>
        <p:nvSpPr>
          <p:cNvPr id="3494" name="Google Shape;3494;p424"/>
          <p:cNvSpPr>
            <a:spLocks noGrp="1"/>
          </p:cNvSpPr>
          <p:nvPr>
            <p:ph type="pic" idx="13"/>
          </p:nvPr>
        </p:nvSpPr>
        <p:spPr>
          <a:xfrm>
            <a:off x="7621551" y="2426208"/>
            <a:ext cx="1414400" cy="1414400"/>
          </a:xfrm>
          <a:prstGeom prst="ellipse">
            <a:avLst/>
          </a:prstGeom>
          <a:noFill/>
          <a:ln>
            <a:noFill/>
          </a:ln>
        </p:spPr>
      </p:sp>
      <p:sp>
        <p:nvSpPr>
          <p:cNvPr id="3495" name="Google Shape;3495;p424"/>
          <p:cNvSpPr>
            <a:spLocks noGrp="1"/>
          </p:cNvSpPr>
          <p:nvPr>
            <p:ph type="pic" idx="14"/>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63764623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12. People Images | 10 people">
  <p:cSld name="12. People Images | 10 people">
    <p:spTree>
      <p:nvGrpSpPr>
        <p:cNvPr id="1" name="Shape 3496"/>
        <p:cNvGrpSpPr/>
        <p:nvPr/>
      </p:nvGrpSpPr>
      <p:grpSpPr>
        <a:xfrm>
          <a:off x="0" y="0"/>
          <a:ext cx="0" cy="0"/>
          <a:chOff x="0" y="0"/>
          <a:chExt cx="0" cy="0"/>
        </a:xfrm>
      </p:grpSpPr>
      <p:sp>
        <p:nvSpPr>
          <p:cNvPr id="3497" name="Google Shape;3497;p425"/>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498" name="Google Shape;3498;p425"/>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499" name="Google Shape;3499;p42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3500" name="Google Shape;3500;p42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501" name="Google Shape;3501;p425"/>
          <p:cNvSpPr txBox="1">
            <a:spLocks noGrp="1"/>
          </p:cNvSpPr>
          <p:nvPr>
            <p:ph type="title" idx="2"/>
          </p:nvPr>
        </p:nvSpPr>
        <p:spPr>
          <a:xfrm>
            <a:off x="727984"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02" name="Google Shape;3502;p425"/>
          <p:cNvSpPr txBox="1">
            <a:spLocks noGrp="1"/>
          </p:cNvSpPr>
          <p:nvPr>
            <p:ph type="title" idx="3"/>
          </p:nvPr>
        </p:nvSpPr>
        <p:spPr>
          <a:xfrm>
            <a:off x="2964217"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03" name="Google Shape;3503;p425"/>
          <p:cNvSpPr txBox="1">
            <a:spLocks noGrp="1"/>
          </p:cNvSpPr>
          <p:nvPr>
            <p:ph type="title" idx="4"/>
          </p:nvPr>
        </p:nvSpPr>
        <p:spPr>
          <a:xfrm>
            <a:off x="5194943"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04" name="Google Shape;3504;p425"/>
          <p:cNvSpPr txBox="1">
            <a:spLocks noGrp="1"/>
          </p:cNvSpPr>
          <p:nvPr>
            <p:ph type="title" idx="5"/>
          </p:nvPr>
        </p:nvSpPr>
        <p:spPr>
          <a:xfrm>
            <a:off x="7438271"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05" name="Google Shape;3505;p425"/>
          <p:cNvSpPr txBox="1">
            <a:spLocks noGrp="1"/>
          </p:cNvSpPr>
          <p:nvPr>
            <p:ph type="title" idx="6"/>
          </p:nvPr>
        </p:nvSpPr>
        <p:spPr>
          <a:xfrm>
            <a:off x="9669407"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06" name="Google Shape;3506;p425"/>
          <p:cNvSpPr>
            <a:spLocks noGrp="1"/>
          </p:cNvSpPr>
          <p:nvPr>
            <p:ph type="pic" idx="7"/>
          </p:nvPr>
        </p:nvSpPr>
        <p:spPr>
          <a:xfrm>
            <a:off x="914400" y="1522775"/>
            <a:ext cx="1414400" cy="1414400"/>
          </a:xfrm>
          <a:prstGeom prst="ellipse">
            <a:avLst/>
          </a:prstGeom>
          <a:noFill/>
          <a:ln>
            <a:noFill/>
          </a:ln>
        </p:spPr>
      </p:sp>
      <p:sp>
        <p:nvSpPr>
          <p:cNvPr id="3507" name="Google Shape;3507;p425"/>
          <p:cNvSpPr>
            <a:spLocks noGrp="1"/>
          </p:cNvSpPr>
          <p:nvPr>
            <p:ph type="pic" idx="8"/>
          </p:nvPr>
        </p:nvSpPr>
        <p:spPr>
          <a:xfrm>
            <a:off x="3150117" y="1522775"/>
            <a:ext cx="1414400" cy="1414400"/>
          </a:xfrm>
          <a:prstGeom prst="ellipse">
            <a:avLst/>
          </a:prstGeom>
          <a:noFill/>
          <a:ln>
            <a:noFill/>
          </a:ln>
        </p:spPr>
      </p:sp>
      <p:sp>
        <p:nvSpPr>
          <p:cNvPr id="3508" name="Google Shape;3508;p425"/>
          <p:cNvSpPr>
            <a:spLocks noGrp="1"/>
          </p:cNvSpPr>
          <p:nvPr>
            <p:ph type="pic" idx="9"/>
          </p:nvPr>
        </p:nvSpPr>
        <p:spPr>
          <a:xfrm>
            <a:off x="5385833" y="1522775"/>
            <a:ext cx="1414400" cy="1414400"/>
          </a:xfrm>
          <a:prstGeom prst="ellipse">
            <a:avLst/>
          </a:prstGeom>
          <a:noFill/>
          <a:ln>
            <a:noFill/>
          </a:ln>
        </p:spPr>
      </p:sp>
      <p:sp>
        <p:nvSpPr>
          <p:cNvPr id="3509" name="Google Shape;3509;p425"/>
          <p:cNvSpPr>
            <a:spLocks noGrp="1"/>
          </p:cNvSpPr>
          <p:nvPr>
            <p:ph type="pic" idx="13"/>
          </p:nvPr>
        </p:nvSpPr>
        <p:spPr>
          <a:xfrm>
            <a:off x="7621551" y="1522775"/>
            <a:ext cx="1414400" cy="1414400"/>
          </a:xfrm>
          <a:prstGeom prst="ellipse">
            <a:avLst/>
          </a:prstGeom>
          <a:noFill/>
          <a:ln>
            <a:noFill/>
          </a:ln>
        </p:spPr>
      </p:sp>
      <p:sp>
        <p:nvSpPr>
          <p:cNvPr id="3510" name="Google Shape;3510;p425"/>
          <p:cNvSpPr>
            <a:spLocks noGrp="1"/>
          </p:cNvSpPr>
          <p:nvPr>
            <p:ph type="pic" idx="14"/>
          </p:nvPr>
        </p:nvSpPr>
        <p:spPr>
          <a:xfrm>
            <a:off x="9857267" y="1522775"/>
            <a:ext cx="1414400" cy="1414400"/>
          </a:xfrm>
          <a:prstGeom prst="ellipse">
            <a:avLst/>
          </a:prstGeom>
          <a:noFill/>
          <a:ln>
            <a:noFill/>
          </a:ln>
        </p:spPr>
      </p:sp>
      <p:sp>
        <p:nvSpPr>
          <p:cNvPr id="3511" name="Google Shape;3511;p425"/>
          <p:cNvSpPr txBox="1">
            <a:spLocks noGrp="1"/>
          </p:cNvSpPr>
          <p:nvPr>
            <p:ph type="title" idx="15"/>
          </p:nvPr>
        </p:nvSpPr>
        <p:spPr>
          <a:xfrm>
            <a:off x="729117"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12" name="Google Shape;3512;p425"/>
          <p:cNvSpPr txBox="1">
            <a:spLocks noGrp="1"/>
          </p:cNvSpPr>
          <p:nvPr>
            <p:ph type="title" idx="16"/>
          </p:nvPr>
        </p:nvSpPr>
        <p:spPr>
          <a:xfrm>
            <a:off x="2965351"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13" name="Google Shape;3513;p425"/>
          <p:cNvSpPr txBox="1">
            <a:spLocks noGrp="1"/>
          </p:cNvSpPr>
          <p:nvPr>
            <p:ph type="title" idx="17"/>
          </p:nvPr>
        </p:nvSpPr>
        <p:spPr>
          <a:xfrm>
            <a:off x="5197225"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14" name="Google Shape;3514;p425"/>
          <p:cNvSpPr txBox="1">
            <a:spLocks noGrp="1"/>
          </p:cNvSpPr>
          <p:nvPr>
            <p:ph type="title" idx="18"/>
          </p:nvPr>
        </p:nvSpPr>
        <p:spPr>
          <a:xfrm>
            <a:off x="7440553"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15" name="Google Shape;3515;p425"/>
          <p:cNvSpPr txBox="1">
            <a:spLocks noGrp="1"/>
          </p:cNvSpPr>
          <p:nvPr>
            <p:ph type="title" idx="19"/>
          </p:nvPr>
        </p:nvSpPr>
        <p:spPr>
          <a:xfrm>
            <a:off x="9671689"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3516" name="Google Shape;3516;p425"/>
          <p:cNvSpPr>
            <a:spLocks noGrp="1"/>
          </p:cNvSpPr>
          <p:nvPr>
            <p:ph type="pic" idx="20"/>
          </p:nvPr>
        </p:nvSpPr>
        <p:spPr>
          <a:xfrm>
            <a:off x="916684" y="3812708"/>
            <a:ext cx="1414400" cy="1414400"/>
          </a:xfrm>
          <a:prstGeom prst="ellipse">
            <a:avLst/>
          </a:prstGeom>
          <a:noFill/>
          <a:ln>
            <a:noFill/>
          </a:ln>
        </p:spPr>
      </p:sp>
      <p:sp>
        <p:nvSpPr>
          <p:cNvPr id="3517" name="Google Shape;3517;p425"/>
          <p:cNvSpPr>
            <a:spLocks noGrp="1"/>
          </p:cNvSpPr>
          <p:nvPr>
            <p:ph type="pic" idx="21"/>
          </p:nvPr>
        </p:nvSpPr>
        <p:spPr>
          <a:xfrm>
            <a:off x="3152400" y="3812708"/>
            <a:ext cx="1414400" cy="1414400"/>
          </a:xfrm>
          <a:prstGeom prst="ellipse">
            <a:avLst/>
          </a:prstGeom>
          <a:noFill/>
          <a:ln>
            <a:noFill/>
          </a:ln>
        </p:spPr>
      </p:sp>
      <p:sp>
        <p:nvSpPr>
          <p:cNvPr id="3518" name="Google Shape;3518;p425"/>
          <p:cNvSpPr>
            <a:spLocks noGrp="1"/>
          </p:cNvSpPr>
          <p:nvPr>
            <p:ph type="pic" idx="22"/>
          </p:nvPr>
        </p:nvSpPr>
        <p:spPr>
          <a:xfrm>
            <a:off x="5388117" y="3812708"/>
            <a:ext cx="1414400" cy="1414400"/>
          </a:xfrm>
          <a:prstGeom prst="ellipse">
            <a:avLst/>
          </a:prstGeom>
          <a:noFill/>
          <a:ln>
            <a:noFill/>
          </a:ln>
        </p:spPr>
      </p:sp>
      <p:sp>
        <p:nvSpPr>
          <p:cNvPr id="3519" name="Google Shape;3519;p425"/>
          <p:cNvSpPr>
            <a:spLocks noGrp="1"/>
          </p:cNvSpPr>
          <p:nvPr>
            <p:ph type="pic" idx="23"/>
          </p:nvPr>
        </p:nvSpPr>
        <p:spPr>
          <a:xfrm>
            <a:off x="7623833" y="3812708"/>
            <a:ext cx="1414400" cy="1414400"/>
          </a:xfrm>
          <a:prstGeom prst="ellipse">
            <a:avLst/>
          </a:prstGeom>
          <a:noFill/>
          <a:ln>
            <a:noFill/>
          </a:ln>
        </p:spPr>
      </p:sp>
      <p:sp>
        <p:nvSpPr>
          <p:cNvPr id="3520" name="Google Shape;3520;p425"/>
          <p:cNvSpPr>
            <a:spLocks noGrp="1"/>
          </p:cNvSpPr>
          <p:nvPr>
            <p:ph type="pic" idx="24"/>
          </p:nvPr>
        </p:nvSpPr>
        <p:spPr>
          <a:xfrm>
            <a:off x="9859551" y="3812708"/>
            <a:ext cx="1414400" cy="1414400"/>
          </a:xfrm>
          <a:prstGeom prst="ellipse">
            <a:avLst/>
          </a:prstGeom>
          <a:noFill/>
          <a:ln>
            <a:noFill/>
          </a:ln>
        </p:spPr>
      </p:sp>
    </p:spTree>
    <p:extLst>
      <p:ext uri="{BB962C8B-B14F-4D97-AF65-F5344CB8AC3E}">
        <p14:creationId xmlns:p14="http://schemas.microsoft.com/office/powerpoint/2010/main" val="90151506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10. Quote Slide B1">
  <p:cSld name="10. Quote Slide B1">
    <p:bg>
      <p:bgPr>
        <a:solidFill>
          <a:schemeClr val="lt1"/>
        </a:solidFill>
        <a:effectLst/>
      </p:bgPr>
    </p:bg>
    <p:spTree>
      <p:nvGrpSpPr>
        <p:cNvPr id="1" name="Shape 3521"/>
        <p:cNvGrpSpPr/>
        <p:nvPr/>
      </p:nvGrpSpPr>
      <p:grpSpPr>
        <a:xfrm>
          <a:off x="0" y="0"/>
          <a:ext cx="0" cy="0"/>
          <a:chOff x="0" y="0"/>
          <a:chExt cx="0" cy="0"/>
        </a:xfrm>
      </p:grpSpPr>
      <p:sp>
        <p:nvSpPr>
          <p:cNvPr id="3522" name="Google Shape;3522;p426"/>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rgbClr val="7AF3FF"/>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3523" name="Google Shape;3523;p426"/>
          <p:cNvSpPr txBox="1">
            <a:spLocks noGrp="1"/>
          </p:cNvSpPr>
          <p:nvPr>
            <p:ph type="title"/>
          </p:nvPr>
        </p:nvSpPr>
        <p:spPr>
          <a:xfrm>
            <a:off x="726833" y="646176"/>
            <a:ext cx="4876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24" name="Google Shape;3524;p42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525" name="Google Shape;3525;p426"/>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Clr>
                <a:srgbClr val="FFFFFF"/>
              </a:buClr>
              <a:buSzPts val="1400"/>
              <a:buNone/>
              <a:defRPr>
                <a:solidFill>
                  <a:srgbClr val="FFFFFF"/>
                </a:solidFill>
              </a:defRPr>
            </a:lvl2pPr>
            <a:lvl3pPr lvl="2" algn="l">
              <a:lnSpc>
                <a:spcPct val="115000"/>
              </a:lnSpc>
              <a:spcBef>
                <a:spcPts val="1333"/>
              </a:spcBef>
              <a:spcAft>
                <a:spcPts val="0"/>
              </a:spcAft>
              <a:buClr>
                <a:srgbClr val="FFFFFF"/>
              </a:buClr>
              <a:buSzPts val="1000"/>
              <a:buNone/>
              <a:defRPr>
                <a:solidFill>
                  <a:srgbClr val="FFFFFF"/>
                </a:solidFill>
              </a:defRPr>
            </a:lvl3pPr>
            <a:lvl4pPr lvl="3" algn="l">
              <a:lnSpc>
                <a:spcPct val="115000"/>
              </a:lnSpc>
              <a:spcBef>
                <a:spcPts val="1333"/>
              </a:spcBef>
              <a:spcAft>
                <a:spcPts val="0"/>
              </a:spcAft>
              <a:buClr>
                <a:srgbClr val="FFFFFF"/>
              </a:buClr>
              <a:buSzPts val="700"/>
              <a:buNone/>
              <a:defRPr>
                <a:solidFill>
                  <a:srgbClr val="FFFFFF"/>
                </a:solidFill>
              </a:defRPr>
            </a:lvl4pPr>
            <a:lvl5pPr lvl="4" algn="l">
              <a:lnSpc>
                <a:spcPct val="115000"/>
              </a:lnSpc>
              <a:spcBef>
                <a:spcPts val="1333"/>
              </a:spcBef>
              <a:spcAft>
                <a:spcPts val="0"/>
              </a:spcAft>
              <a:buClr>
                <a:srgbClr val="FFFFFF"/>
              </a:buClr>
              <a:buSzPts val="700"/>
              <a:buNone/>
              <a:defRPr>
                <a:solidFill>
                  <a:srgbClr val="FFFFFF"/>
                </a:solidFill>
              </a:defRPr>
            </a:lvl5pPr>
            <a:lvl6pPr lvl="5" algn="l">
              <a:lnSpc>
                <a:spcPct val="115000"/>
              </a:lnSpc>
              <a:spcBef>
                <a:spcPts val="1333"/>
              </a:spcBef>
              <a:spcAft>
                <a:spcPts val="0"/>
              </a:spcAft>
              <a:buClr>
                <a:srgbClr val="FFFFFF"/>
              </a:buClr>
              <a:buSzPts val="700"/>
              <a:buNone/>
              <a:defRPr>
                <a:solidFill>
                  <a:srgbClr val="FFFFFF"/>
                </a:solidFill>
              </a:defRPr>
            </a:lvl6pPr>
            <a:lvl7pPr lvl="6" algn="l">
              <a:lnSpc>
                <a:spcPct val="115000"/>
              </a:lnSpc>
              <a:spcBef>
                <a:spcPts val="1333"/>
              </a:spcBef>
              <a:spcAft>
                <a:spcPts val="0"/>
              </a:spcAft>
              <a:buClr>
                <a:srgbClr val="FFFFFF"/>
              </a:buClr>
              <a:buSzPts val="700"/>
              <a:buNone/>
              <a:defRPr>
                <a:solidFill>
                  <a:srgbClr val="FFFFFF"/>
                </a:solidFill>
              </a:defRPr>
            </a:lvl7pPr>
            <a:lvl8pPr lvl="7" algn="l">
              <a:lnSpc>
                <a:spcPct val="115000"/>
              </a:lnSpc>
              <a:spcBef>
                <a:spcPts val="1333"/>
              </a:spcBef>
              <a:spcAft>
                <a:spcPts val="0"/>
              </a:spcAft>
              <a:buClr>
                <a:srgbClr val="FFFFFF"/>
              </a:buClr>
              <a:buSzPts val="700"/>
              <a:buNone/>
              <a:defRPr>
                <a:solidFill>
                  <a:srgbClr val="FFFFFF"/>
                </a:solidFill>
              </a:defRPr>
            </a:lvl8pPr>
            <a:lvl9pPr lvl="8" algn="l">
              <a:lnSpc>
                <a:spcPct val="115000"/>
              </a:lnSpc>
              <a:spcBef>
                <a:spcPts val="1333"/>
              </a:spcBef>
              <a:spcAft>
                <a:spcPts val="1333"/>
              </a:spcAft>
              <a:buClr>
                <a:srgbClr val="FFFFFF"/>
              </a:buClr>
              <a:buSzPts val="700"/>
              <a:buNone/>
              <a:defRPr>
                <a:solidFill>
                  <a:srgbClr val="FFFFFF"/>
                </a:solidFill>
              </a:defRPr>
            </a:lvl9pPr>
          </a:lstStyle>
          <a:p>
            <a:endParaRPr/>
          </a:p>
        </p:txBody>
      </p:sp>
      <p:sp>
        <p:nvSpPr>
          <p:cNvPr id="3526" name="Google Shape;3526;p426"/>
          <p:cNvSpPr>
            <a:spLocks noGrp="1"/>
          </p:cNvSpPr>
          <p:nvPr>
            <p:ph type="pic" idx="2"/>
          </p:nvPr>
        </p:nvSpPr>
        <p:spPr>
          <a:xfrm>
            <a:off x="7017199" y="649733"/>
            <a:ext cx="4364800" cy="4364800"/>
          </a:xfrm>
          <a:prstGeom prst="rect">
            <a:avLst/>
          </a:prstGeom>
          <a:noFill/>
          <a:ln>
            <a:noFill/>
          </a:ln>
        </p:spPr>
      </p:sp>
    </p:spTree>
    <p:extLst>
      <p:ext uri="{BB962C8B-B14F-4D97-AF65-F5344CB8AC3E}">
        <p14:creationId xmlns:p14="http://schemas.microsoft.com/office/powerpoint/2010/main" val="413092276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10. Quote Slide B 2">
  <p:cSld name="10. Quote Slide B 2">
    <p:bg>
      <p:bgPr>
        <a:solidFill>
          <a:schemeClr val="lt1"/>
        </a:solidFill>
        <a:effectLst/>
      </p:bgPr>
    </p:bg>
    <p:spTree>
      <p:nvGrpSpPr>
        <p:cNvPr id="1" name="Shape 3527"/>
        <p:cNvGrpSpPr/>
        <p:nvPr/>
      </p:nvGrpSpPr>
      <p:grpSpPr>
        <a:xfrm>
          <a:off x="0" y="0"/>
          <a:ext cx="0" cy="0"/>
          <a:chOff x="0" y="0"/>
          <a:chExt cx="0" cy="0"/>
        </a:xfrm>
      </p:grpSpPr>
      <p:sp>
        <p:nvSpPr>
          <p:cNvPr id="3528" name="Google Shape;3528;p427"/>
          <p:cNvSpPr/>
          <p:nvPr/>
        </p:nvSpPr>
        <p:spPr>
          <a:xfrm rot="4503561">
            <a:off x="4930598" y="-77650"/>
            <a:ext cx="7842972" cy="7526835"/>
          </a:xfrm>
          <a:custGeom>
            <a:avLst/>
            <a:gdLst/>
            <a:ahLst/>
            <a:cxnLst/>
            <a:rect l="l" t="t" r="r" b="b"/>
            <a:pathLst>
              <a:path w="5889503" h="5652107" extrusionOk="0">
                <a:moveTo>
                  <a:pt x="0" y="3113348"/>
                </a:moveTo>
                <a:lnTo>
                  <a:pt x="292867" y="2019295"/>
                </a:lnTo>
                <a:lnTo>
                  <a:pt x="836626" y="1860331"/>
                </a:lnTo>
                <a:cubicBezTo>
                  <a:pt x="1675240" y="1627056"/>
                  <a:pt x="2496908" y="1432461"/>
                  <a:pt x="3258788" y="1271634"/>
                </a:cubicBezTo>
                <a:lnTo>
                  <a:pt x="558048" y="1028673"/>
                </a:lnTo>
                <a:lnTo>
                  <a:pt x="833414" y="0"/>
                </a:lnTo>
                <a:lnTo>
                  <a:pt x="2700571" y="167973"/>
                </a:lnTo>
                <a:lnTo>
                  <a:pt x="5889503" y="1021621"/>
                </a:lnTo>
                <a:lnTo>
                  <a:pt x="5661361" y="1873881"/>
                </a:lnTo>
                <a:lnTo>
                  <a:pt x="5440991" y="1909343"/>
                </a:lnTo>
                <a:cubicBezTo>
                  <a:pt x="5360674" y="1922486"/>
                  <a:pt x="5278483" y="1936157"/>
                  <a:pt x="5194527" y="1950370"/>
                </a:cubicBezTo>
                <a:cubicBezTo>
                  <a:pt x="4455646" y="2075448"/>
                  <a:pt x="3583115" y="2241926"/>
                  <a:pt x="2650255" y="2457641"/>
                </a:cubicBezTo>
                <a:lnTo>
                  <a:pt x="5390824" y="2884516"/>
                </a:lnTo>
                <a:lnTo>
                  <a:pt x="5025214" y="4250308"/>
                </a:lnTo>
                <a:lnTo>
                  <a:pt x="4775401" y="4274733"/>
                </a:lnTo>
                <a:cubicBezTo>
                  <a:pt x="4564738" y="4295170"/>
                  <a:pt x="4350535" y="4315641"/>
                  <a:pt x="4136627" y="4335849"/>
                </a:cubicBezTo>
                <a:cubicBezTo>
                  <a:pt x="4322279" y="4394464"/>
                  <a:pt x="4511007" y="4456882"/>
                  <a:pt x="4701006" y="4523201"/>
                </a:cubicBezTo>
                <a:lnTo>
                  <a:pt x="4929614" y="4607435"/>
                </a:lnTo>
                <a:lnTo>
                  <a:pt x="4649965" y="5652107"/>
                </a:lnTo>
                <a:lnTo>
                  <a:pt x="4559057" y="5616736"/>
                </a:lnTo>
                <a:cubicBezTo>
                  <a:pt x="3847158" y="5351921"/>
                  <a:pt x="3127759" y="5142088"/>
                  <a:pt x="2507131" y="4983754"/>
                </a:cubicBezTo>
                <a:cubicBezTo>
                  <a:pt x="2013254" y="4857779"/>
                  <a:pt x="1587491" y="4765756"/>
                  <a:pt x="1285999" y="4705407"/>
                </a:cubicBezTo>
                <a:cubicBezTo>
                  <a:pt x="1135345" y="4675255"/>
                  <a:pt x="1015990" y="4653067"/>
                  <a:pt x="934973" y="4638531"/>
                </a:cubicBezTo>
                <a:cubicBezTo>
                  <a:pt x="894474" y="4631237"/>
                  <a:pt x="863580" y="4625873"/>
                  <a:pt x="843170" y="4622424"/>
                </a:cubicBezTo>
                <a:cubicBezTo>
                  <a:pt x="832966" y="4620683"/>
                  <a:pt x="825389" y="4619385"/>
                  <a:pt x="820543" y="4618579"/>
                </a:cubicBezTo>
                <a:lnTo>
                  <a:pt x="815339" y="4617729"/>
                </a:lnTo>
                <a:lnTo>
                  <a:pt x="814325" y="4617550"/>
                </a:lnTo>
                <a:lnTo>
                  <a:pt x="814216" y="4617550"/>
                </a:lnTo>
                <a:cubicBezTo>
                  <a:pt x="814216" y="4617550"/>
                  <a:pt x="814230" y="4617550"/>
                  <a:pt x="814400" y="4616922"/>
                </a:cubicBezTo>
                <a:lnTo>
                  <a:pt x="941417" y="3586358"/>
                </a:lnTo>
                <a:lnTo>
                  <a:pt x="941450" y="3586358"/>
                </a:lnTo>
                <a:lnTo>
                  <a:pt x="983553" y="3582687"/>
                </a:lnTo>
                <a:cubicBezTo>
                  <a:pt x="1011267" y="3580319"/>
                  <a:pt x="1104876" y="3572176"/>
                  <a:pt x="1104876" y="3572176"/>
                </a:cubicBezTo>
                <a:cubicBezTo>
                  <a:pt x="1210290" y="3562961"/>
                  <a:pt x="1362902" y="3549629"/>
                  <a:pt x="1551554" y="3532988"/>
                </a:cubicBezTo>
                <a:cubicBezTo>
                  <a:pt x="1756304" y="3514914"/>
                  <a:pt x="2003469" y="3492994"/>
                  <a:pt x="2278796" y="3468300"/>
                </a:cubicBez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3529" name="Google Shape;3529;p427"/>
          <p:cNvSpPr txBox="1">
            <a:spLocks noGrp="1"/>
          </p:cNvSpPr>
          <p:nvPr>
            <p:ph type="title"/>
          </p:nvPr>
        </p:nvSpPr>
        <p:spPr>
          <a:xfrm>
            <a:off x="726833" y="646176"/>
            <a:ext cx="4876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30" name="Google Shape;3530;p42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531" name="Google Shape;3531;p427"/>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Clr>
                <a:srgbClr val="FFFFFF"/>
              </a:buClr>
              <a:buSzPts val="1400"/>
              <a:buNone/>
              <a:defRPr>
                <a:solidFill>
                  <a:srgbClr val="FFFFFF"/>
                </a:solidFill>
              </a:defRPr>
            </a:lvl2pPr>
            <a:lvl3pPr lvl="2" algn="l">
              <a:lnSpc>
                <a:spcPct val="115000"/>
              </a:lnSpc>
              <a:spcBef>
                <a:spcPts val="1333"/>
              </a:spcBef>
              <a:spcAft>
                <a:spcPts val="0"/>
              </a:spcAft>
              <a:buClr>
                <a:srgbClr val="FFFFFF"/>
              </a:buClr>
              <a:buSzPts val="1000"/>
              <a:buNone/>
              <a:defRPr>
                <a:solidFill>
                  <a:srgbClr val="FFFFFF"/>
                </a:solidFill>
              </a:defRPr>
            </a:lvl3pPr>
            <a:lvl4pPr lvl="3" algn="l">
              <a:lnSpc>
                <a:spcPct val="115000"/>
              </a:lnSpc>
              <a:spcBef>
                <a:spcPts val="1333"/>
              </a:spcBef>
              <a:spcAft>
                <a:spcPts val="0"/>
              </a:spcAft>
              <a:buClr>
                <a:srgbClr val="FFFFFF"/>
              </a:buClr>
              <a:buSzPts val="700"/>
              <a:buNone/>
              <a:defRPr>
                <a:solidFill>
                  <a:srgbClr val="FFFFFF"/>
                </a:solidFill>
              </a:defRPr>
            </a:lvl4pPr>
            <a:lvl5pPr lvl="4" algn="l">
              <a:lnSpc>
                <a:spcPct val="115000"/>
              </a:lnSpc>
              <a:spcBef>
                <a:spcPts val="1333"/>
              </a:spcBef>
              <a:spcAft>
                <a:spcPts val="0"/>
              </a:spcAft>
              <a:buClr>
                <a:srgbClr val="FFFFFF"/>
              </a:buClr>
              <a:buSzPts val="700"/>
              <a:buNone/>
              <a:defRPr>
                <a:solidFill>
                  <a:srgbClr val="FFFFFF"/>
                </a:solidFill>
              </a:defRPr>
            </a:lvl5pPr>
            <a:lvl6pPr lvl="5" algn="l">
              <a:lnSpc>
                <a:spcPct val="115000"/>
              </a:lnSpc>
              <a:spcBef>
                <a:spcPts val="1333"/>
              </a:spcBef>
              <a:spcAft>
                <a:spcPts val="0"/>
              </a:spcAft>
              <a:buClr>
                <a:srgbClr val="FFFFFF"/>
              </a:buClr>
              <a:buSzPts val="700"/>
              <a:buNone/>
              <a:defRPr>
                <a:solidFill>
                  <a:srgbClr val="FFFFFF"/>
                </a:solidFill>
              </a:defRPr>
            </a:lvl6pPr>
            <a:lvl7pPr lvl="6" algn="l">
              <a:lnSpc>
                <a:spcPct val="115000"/>
              </a:lnSpc>
              <a:spcBef>
                <a:spcPts val="1333"/>
              </a:spcBef>
              <a:spcAft>
                <a:spcPts val="0"/>
              </a:spcAft>
              <a:buClr>
                <a:srgbClr val="FFFFFF"/>
              </a:buClr>
              <a:buSzPts val="700"/>
              <a:buNone/>
              <a:defRPr>
                <a:solidFill>
                  <a:srgbClr val="FFFFFF"/>
                </a:solidFill>
              </a:defRPr>
            </a:lvl7pPr>
            <a:lvl8pPr lvl="7" algn="l">
              <a:lnSpc>
                <a:spcPct val="115000"/>
              </a:lnSpc>
              <a:spcBef>
                <a:spcPts val="1333"/>
              </a:spcBef>
              <a:spcAft>
                <a:spcPts val="0"/>
              </a:spcAft>
              <a:buClr>
                <a:srgbClr val="FFFFFF"/>
              </a:buClr>
              <a:buSzPts val="700"/>
              <a:buNone/>
              <a:defRPr>
                <a:solidFill>
                  <a:srgbClr val="FFFFFF"/>
                </a:solidFill>
              </a:defRPr>
            </a:lvl8pPr>
            <a:lvl9pPr lvl="8" algn="l">
              <a:lnSpc>
                <a:spcPct val="115000"/>
              </a:lnSpc>
              <a:spcBef>
                <a:spcPts val="1333"/>
              </a:spcBef>
              <a:spcAft>
                <a:spcPts val="1333"/>
              </a:spcAft>
              <a:buClr>
                <a:srgbClr val="FFFFFF"/>
              </a:buClr>
              <a:buSzPts val="700"/>
              <a:buNone/>
              <a:defRPr>
                <a:solidFill>
                  <a:srgbClr val="FFFFFF"/>
                </a:solidFill>
              </a:defRPr>
            </a:lvl9pPr>
          </a:lstStyle>
          <a:p>
            <a:endParaRPr/>
          </a:p>
        </p:txBody>
      </p:sp>
      <p:sp>
        <p:nvSpPr>
          <p:cNvPr id="3532" name="Google Shape;3532;p427"/>
          <p:cNvSpPr>
            <a:spLocks noGrp="1"/>
          </p:cNvSpPr>
          <p:nvPr>
            <p:ph type="pic" idx="2"/>
          </p:nvPr>
        </p:nvSpPr>
        <p:spPr>
          <a:xfrm>
            <a:off x="7017199" y="649733"/>
            <a:ext cx="4364800" cy="4364800"/>
          </a:xfrm>
          <a:prstGeom prst="rect">
            <a:avLst/>
          </a:prstGeom>
          <a:noFill/>
          <a:ln>
            <a:noFill/>
          </a:ln>
        </p:spPr>
      </p:sp>
      <p:pic>
        <p:nvPicPr>
          <p:cNvPr id="3533" name="Google Shape;3533;p427"/>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90483544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10. Quote Slide D1">
  <p:cSld name="10. Quote Slide D1">
    <p:bg>
      <p:bgPr>
        <a:solidFill>
          <a:schemeClr val="accent6"/>
        </a:solidFill>
        <a:effectLst/>
      </p:bgPr>
    </p:bg>
    <p:spTree>
      <p:nvGrpSpPr>
        <p:cNvPr id="1" name="Shape 3534"/>
        <p:cNvGrpSpPr/>
        <p:nvPr/>
      </p:nvGrpSpPr>
      <p:grpSpPr>
        <a:xfrm>
          <a:off x="0" y="0"/>
          <a:ext cx="0" cy="0"/>
          <a:chOff x="0" y="0"/>
          <a:chExt cx="0" cy="0"/>
        </a:xfrm>
      </p:grpSpPr>
      <p:sp>
        <p:nvSpPr>
          <p:cNvPr id="3535" name="Google Shape;3535;p428"/>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36" name="Google Shape;3536;p42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537" name="Google Shape;3537;p428"/>
          <p:cNvPicPr preferRelativeResize="0"/>
          <p:nvPr/>
        </p:nvPicPr>
        <p:blipFill rotWithShape="1">
          <a:blip r:embed="rId2">
            <a:alphaModFix/>
          </a:blip>
          <a:srcRect/>
          <a:stretch/>
        </p:blipFill>
        <p:spPr>
          <a:xfrm>
            <a:off x="163100" y="1"/>
            <a:ext cx="11245165" cy="6858001"/>
          </a:xfrm>
          <a:prstGeom prst="rect">
            <a:avLst/>
          </a:prstGeom>
          <a:noFill/>
          <a:ln>
            <a:noFill/>
          </a:ln>
        </p:spPr>
      </p:pic>
      <p:pic>
        <p:nvPicPr>
          <p:cNvPr id="3538" name="Google Shape;3538;p428"/>
          <p:cNvPicPr preferRelativeResize="0"/>
          <p:nvPr/>
        </p:nvPicPr>
        <p:blipFill rotWithShape="1">
          <a:blip r:embed="rId3">
            <a:alphaModFix/>
          </a:blip>
          <a:srcRect/>
          <a:stretch/>
        </p:blipFill>
        <p:spPr>
          <a:xfrm>
            <a:off x="11091267" y="6413100"/>
            <a:ext cx="795941" cy="159200"/>
          </a:xfrm>
          <a:prstGeom prst="rect">
            <a:avLst/>
          </a:prstGeom>
          <a:noFill/>
          <a:ln>
            <a:noFill/>
          </a:ln>
        </p:spPr>
      </p:pic>
      <p:sp>
        <p:nvSpPr>
          <p:cNvPr id="3539" name="Google Shape;3539;p428"/>
          <p:cNvSpPr txBox="1">
            <a:spLocks noGrp="1"/>
          </p:cNvSpPr>
          <p:nvPr>
            <p:ph type="title" idx="2"/>
          </p:nvPr>
        </p:nvSpPr>
        <p:spPr>
          <a:xfrm>
            <a:off x="727033" y="3840480"/>
            <a:ext cx="10738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124615989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10. Quote Slide D2">
  <p:cSld name="10. Quote Slide D2">
    <p:bg>
      <p:bgPr>
        <a:solidFill>
          <a:schemeClr val="accent4"/>
        </a:solidFill>
        <a:effectLst/>
      </p:bgPr>
    </p:bg>
    <p:spTree>
      <p:nvGrpSpPr>
        <p:cNvPr id="1" name="Shape 3540"/>
        <p:cNvGrpSpPr/>
        <p:nvPr/>
      </p:nvGrpSpPr>
      <p:grpSpPr>
        <a:xfrm>
          <a:off x="0" y="0"/>
          <a:ext cx="0" cy="0"/>
          <a:chOff x="0" y="0"/>
          <a:chExt cx="0" cy="0"/>
        </a:xfrm>
      </p:grpSpPr>
      <p:sp>
        <p:nvSpPr>
          <p:cNvPr id="3541" name="Google Shape;3541;p429"/>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42" name="Google Shape;3542;p42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543" name="Google Shape;3543;p429"/>
          <p:cNvPicPr preferRelativeResize="0"/>
          <p:nvPr/>
        </p:nvPicPr>
        <p:blipFill rotWithShape="1">
          <a:blip r:embed="rId2">
            <a:alphaModFix/>
          </a:blip>
          <a:srcRect/>
          <a:stretch/>
        </p:blipFill>
        <p:spPr>
          <a:xfrm>
            <a:off x="163100" y="1"/>
            <a:ext cx="11245165" cy="6858001"/>
          </a:xfrm>
          <a:prstGeom prst="rect">
            <a:avLst/>
          </a:prstGeom>
          <a:noFill/>
          <a:ln>
            <a:noFill/>
          </a:ln>
        </p:spPr>
      </p:pic>
      <p:pic>
        <p:nvPicPr>
          <p:cNvPr id="3544" name="Google Shape;3544;p429"/>
          <p:cNvPicPr preferRelativeResize="0"/>
          <p:nvPr/>
        </p:nvPicPr>
        <p:blipFill rotWithShape="1">
          <a:blip r:embed="rId3">
            <a:alphaModFix/>
          </a:blip>
          <a:srcRect/>
          <a:stretch/>
        </p:blipFill>
        <p:spPr>
          <a:xfrm>
            <a:off x="11091267" y="6413100"/>
            <a:ext cx="795941" cy="159200"/>
          </a:xfrm>
          <a:prstGeom prst="rect">
            <a:avLst/>
          </a:prstGeom>
          <a:noFill/>
          <a:ln>
            <a:noFill/>
          </a:ln>
        </p:spPr>
      </p:pic>
      <p:sp>
        <p:nvSpPr>
          <p:cNvPr id="3545" name="Google Shape;3545;p429"/>
          <p:cNvSpPr txBox="1">
            <a:spLocks noGrp="1"/>
          </p:cNvSpPr>
          <p:nvPr>
            <p:ph type="title" idx="2"/>
          </p:nvPr>
        </p:nvSpPr>
        <p:spPr>
          <a:xfrm>
            <a:off x="727033" y="3840480"/>
            <a:ext cx="10738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83768892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22" y="976654"/>
            <a:ext cx="3932767" cy="1266501"/>
          </a:xfrm>
        </p:spPr>
        <p:txBody>
          <a:bodyPr anchor="b">
            <a:spAutoFit/>
          </a:bodyPr>
          <a:lstStyle>
            <a:lvl1pPr>
              <a:defRPr sz="2800" baseline="0"/>
            </a:lvl1pPr>
          </a:lstStyle>
          <a:p>
            <a:r>
              <a:rPr lang="en-US" dirty="0"/>
              <a:t>Click to edit Master title style</a:t>
            </a:r>
          </a:p>
        </p:txBody>
      </p:sp>
      <p:sp>
        <p:nvSpPr>
          <p:cNvPr id="3" name="Content Placeholder 2"/>
          <p:cNvSpPr>
            <a:spLocks noGrp="1"/>
          </p:cNvSpPr>
          <p:nvPr>
            <p:ph idx="1"/>
          </p:nvPr>
        </p:nvSpPr>
        <p:spPr>
          <a:xfrm>
            <a:off x="5183717" y="987432"/>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40322" y="2623930"/>
            <a:ext cx="3932767" cy="3237120"/>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F26FFF8B-E00D-EF41-BBDF-FB5CDF328CDE}" type="slidenum">
              <a:rPr lang="en-US" smtClean="0"/>
              <a:t>‹#›</a:t>
            </a:fld>
            <a:endParaRPr lang="en-US" dirty="0"/>
          </a:p>
        </p:txBody>
      </p:sp>
    </p:spTree>
    <p:extLst>
      <p:ext uri="{BB962C8B-B14F-4D97-AF65-F5344CB8AC3E}">
        <p14:creationId xmlns:p14="http://schemas.microsoft.com/office/powerpoint/2010/main" val="323287151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11. Content Slide | Network Slide | Nori">
  <p:cSld name="11. Content Slide | Network Slide | Nori">
    <p:bg>
      <p:bgPr>
        <a:solidFill>
          <a:schemeClr val="accent2"/>
        </a:solidFill>
        <a:effectLst/>
      </p:bgPr>
    </p:bg>
    <p:spTree>
      <p:nvGrpSpPr>
        <p:cNvPr id="1" name="Shape 3546"/>
        <p:cNvGrpSpPr/>
        <p:nvPr/>
      </p:nvGrpSpPr>
      <p:grpSpPr>
        <a:xfrm>
          <a:off x="0" y="0"/>
          <a:ext cx="0" cy="0"/>
          <a:chOff x="0" y="0"/>
          <a:chExt cx="0" cy="0"/>
        </a:xfrm>
      </p:grpSpPr>
      <p:sp>
        <p:nvSpPr>
          <p:cNvPr id="3547" name="Google Shape;3547;p43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548" name="Google Shape;3548;p430"/>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549" name="Google Shape;3549;p430"/>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550" name="Google Shape;3550;p430"/>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551" name="Google Shape;3551;p430"/>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000"/>
              <a:buNone/>
              <a:defRPr sz="2667">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3552" name="Google Shape;3552;p43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553" name="Google Shape;3553;p43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554" name="Google Shape;3554;p430"/>
          <p:cNvSpPr txBox="1">
            <a:spLocks noGrp="1"/>
          </p:cNvSpPr>
          <p:nvPr>
            <p:ph type="subTitle" idx="1"/>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3555" name="Google Shape;3555;p430"/>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3556" name="Google Shape;3556;p430"/>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3557" name="Google Shape;3557;p430"/>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3558" name="Google Shape;3558;p430"/>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3559" name="Google Shape;3559;p430"/>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3560" name="Google Shape;3560;p430"/>
          <p:cNvPicPr preferRelativeResize="0"/>
          <p:nvPr/>
        </p:nvPicPr>
        <p:blipFill rotWithShape="1">
          <a:blip r:embed="rId3">
            <a:alphaModFix/>
          </a:blip>
          <a:srcRect/>
          <a:stretch/>
        </p:blipFill>
        <p:spPr>
          <a:xfrm>
            <a:off x="8107834" y="3212102"/>
            <a:ext cx="530465" cy="530465"/>
          </a:xfrm>
          <a:prstGeom prst="rect">
            <a:avLst/>
          </a:prstGeom>
          <a:noFill/>
          <a:ln>
            <a:noFill/>
          </a:ln>
        </p:spPr>
      </p:pic>
      <p:cxnSp>
        <p:nvCxnSpPr>
          <p:cNvPr id="3561" name="Google Shape;3561;p430"/>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3562" name="Google Shape;3562;p430"/>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3563" name="Google Shape;3563;p430"/>
          <p:cNvSpPr/>
          <p:nvPr/>
        </p:nvSpPr>
        <p:spPr>
          <a:xfrm>
            <a:off x="5792551" y="822316"/>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3564" name="Google Shape;3564;p430"/>
          <p:cNvSpPr/>
          <p:nvPr/>
        </p:nvSpPr>
        <p:spPr>
          <a:xfrm>
            <a:off x="5597967" y="822316"/>
            <a:ext cx="5298000" cy="5032800"/>
          </a:xfrm>
          <a:prstGeom prst="arc">
            <a:avLst>
              <a:gd name="adj1" fmla="val 9842198"/>
              <a:gd name="adj2" fmla="val 15544812"/>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70951559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11. Content Slide | Network Slide | Neutral">
  <p:cSld name="11. Content Slide | Network Slide | Neutral">
    <p:bg>
      <p:bgPr>
        <a:solidFill>
          <a:schemeClr val="dk2"/>
        </a:solidFill>
        <a:effectLst/>
      </p:bgPr>
    </p:bg>
    <p:spTree>
      <p:nvGrpSpPr>
        <p:cNvPr id="1" name="Shape 3565"/>
        <p:cNvGrpSpPr/>
        <p:nvPr/>
      </p:nvGrpSpPr>
      <p:grpSpPr>
        <a:xfrm>
          <a:off x="0" y="0"/>
          <a:ext cx="0" cy="0"/>
          <a:chOff x="0" y="0"/>
          <a:chExt cx="0" cy="0"/>
        </a:xfrm>
      </p:grpSpPr>
      <p:sp>
        <p:nvSpPr>
          <p:cNvPr id="3566" name="Google Shape;3566;p43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567" name="Google Shape;3567;p431"/>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568" name="Google Shape;3568;p431"/>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569" name="Google Shape;3569;p431"/>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570" name="Google Shape;3570;p431"/>
          <p:cNvSpPr txBox="1">
            <a:spLocks noGrp="1"/>
          </p:cNvSpPr>
          <p:nvPr>
            <p:ph type="title"/>
          </p:nvPr>
        </p:nvSpPr>
        <p:spPr>
          <a:xfrm>
            <a:off x="726833" y="2448133"/>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571" name="Google Shape;3571;p43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572" name="Google Shape;3572;p43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3573" name="Google Shape;3573;p431"/>
          <p:cNvSpPr txBox="1">
            <a:spLocks noGrp="1"/>
          </p:cNvSpPr>
          <p:nvPr>
            <p:ph type="subTitle" idx="1"/>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574" name="Google Shape;3574;p431"/>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3575" name="Google Shape;3575;p431"/>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3576" name="Google Shape;3576;p431"/>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3577" name="Google Shape;3577;p431"/>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3578" name="Google Shape;3578;p431"/>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3579" name="Google Shape;3579;p431"/>
          <p:cNvPicPr preferRelativeResize="0"/>
          <p:nvPr/>
        </p:nvPicPr>
        <p:blipFill rotWithShape="1">
          <a:blip r:embed="rId3">
            <a:alphaModFix/>
          </a:blip>
          <a:srcRect/>
          <a:stretch/>
        </p:blipFill>
        <p:spPr>
          <a:xfrm>
            <a:off x="8107834" y="3212102"/>
            <a:ext cx="530465" cy="530465"/>
          </a:xfrm>
          <a:prstGeom prst="rect">
            <a:avLst/>
          </a:prstGeom>
          <a:noFill/>
          <a:ln>
            <a:noFill/>
          </a:ln>
        </p:spPr>
      </p:pic>
      <p:cxnSp>
        <p:nvCxnSpPr>
          <p:cNvPr id="3580" name="Google Shape;3580;p431"/>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3581" name="Google Shape;3581;p431"/>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3582" name="Google Shape;3582;p431"/>
          <p:cNvSpPr/>
          <p:nvPr/>
        </p:nvSpPr>
        <p:spPr>
          <a:xfrm>
            <a:off x="5792551" y="822316"/>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3583" name="Google Shape;3583;p431"/>
          <p:cNvSpPr/>
          <p:nvPr/>
        </p:nvSpPr>
        <p:spPr>
          <a:xfrm>
            <a:off x="5597967" y="822316"/>
            <a:ext cx="5298000" cy="5032800"/>
          </a:xfrm>
          <a:prstGeom prst="arc">
            <a:avLst>
              <a:gd name="adj1" fmla="val 9842198"/>
              <a:gd name="adj2" fmla="val 15544812"/>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97009601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Blank" type="obj">
  <p:cSld name="1_Blank">
    <p:spTree>
      <p:nvGrpSpPr>
        <p:cNvPr id="1" name="Shape 3584"/>
        <p:cNvGrpSpPr/>
        <p:nvPr/>
      </p:nvGrpSpPr>
      <p:grpSpPr>
        <a:xfrm>
          <a:off x="0" y="0"/>
          <a:ext cx="0" cy="0"/>
          <a:chOff x="0" y="0"/>
          <a:chExt cx="0" cy="0"/>
        </a:xfrm>
      </p:grpSpPr>
      <p:sp>
        <p:nvSpPr>
          <p:cNvPr id="3585" name="Google Shape;3585;p432"/>
          <p:cNvSpPr txBox="1">
            <a:spLocks noGrp="1"/>
          </p:cNvSpPr>
          <p:nvPr>
            <p:ph type="ftr" idx="11"/>
          </p:nvPr>
        </p:nvSpPr>
        <p:spPr>
          <a:xfrm>
            <a:off x="4145280" y="6377940"/>
            <a:ext cx="3901600" cy="184666"/>
          </a:xfrm>
          <a:prstGeom prst="rect">
            <a:avLst/>
          </a:prstGeom>
          <a:noFill/>
          <a:ln>
            <a:noFill/>
          </a:ln>
        </p:spPr>
        <p:txBody>
          <a:bodyPr spcFirstLastPara="1" wrap="square" lIns="0" tIns="0" rIns="0" bIns="0" anchor="t" anchorCtr="0">
            <a:spAutoFit/>
          </a:bodyPr>
          <a:lstStyle>
            <a:lvl1pPr marR="0" lvl="0" algn="ctr" rtl="0">
              <a:lnSpc>
                <a:spcPct val="100000"/>
              </a:lnSpc>
              <a:spcBef>
                <a:spcPts val="0"/>
              </a:spcBef>
              <a:spcAft>
                <a:spcPts val="0"/>
              </a:spcAft>
              <a:buClr>
                <a:srgbClr val="888888"/>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9pPr>
          </a:lstStyle>
          <a:p>
            <a:endParaRPr/>
          </a:p>
        </p:txBody>
      </p:sp>
      <p:sp>
        <p:nvSpPr>
          <p:cNvPr id="3586" name="Google Shape;3586;p432"/>
          <p:cNvSpPr txBox="1">
            <a:spLocks noGrp="1"/>
          </p:cNvSpPr>
          <p:nvPr>
            <p:ph type="dt" idx="10"/>
          </p:nvPr>
        </p:nvSpPr>
        <p:spPr>
          <a:xfrm>
            <a:off x="609600" y="6377940"/>
            <a:ext cx="2804000" cy="184666"/>
          </a:xfrm>
          <a:prstGeom prst="rect">
            <a:avLst/>
          </a:prstGeom>
          <a:noFill/>
          <a:ln>
            <a:noFill/>
          </a:ln>
        </p:spPr>
        <p:txBody>
          <a:bodyPr spcFirstLastPara="1" wrap="square" lIns="0" tIns="0" rIns="0" bIns="0" anchor="t" anchorCtr="0">
            <a:spAutoFit/>
          </a:bodyPr>
          <a:lstStyle>
            <a:lvl1pPr marR="0" lvl="0" algn="l" rtl="0">
              <a:lnSpc>
                <a:spcPct val="100000"/>
              </a:lnSpc>
              <a:spcBef>
                <a:spcPts val="0"/>
              </a:spcBef>
              <a:spcAft>
                <a:spcPts val="0"/>
              </a:spcAft>
              <a:buClr>
                <a:srgbClr val="888888"/>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1400"/>
              <a:buFont typeface="Arial"/>
              <a:buNone/>
              <a:defRPr sz="1200" b="0" i="0" u="none" strike="noStrike" cap="none">
                <a:solidFill>
                  <a:schemeClr val="dk1"/>
                </a:solidFill>
                <a:latin typeface="Arial"/>
                <a:ea typeface="Arial"/>
                <a:cs typeface="Arial"/>
                <a:sym typeface="Arial"/>
              </a:defRPr>
            </a:lvl9pPr>
          </a:lstStyle>
          <a:p>
            <a:endParaRPr/>
          </a:p>
        </p:txBody>
      </p:sp>
      <p:sp>
        <p:nvSpPr>
          <p:cNvPr id="3587" name="Google Shape;3587;p432"/>
          <p:cNvSpPr txBox="1">
            <a:spLocks noGrp="1"/>
          </p:cNvSpPr>
          <p:nvPr>
            <p:ph type="sldNum" idx="12"/>
          </p:nvPr>
        </p:nvSpPr>
        <p:spPr>
          <a:xfrm>
            <a:off x="8778240" y="6377941"/>
            <a:ext cx="2804000" cy="129203"/>
          </a:xfrm>
          <a:prstGeom prst="rect">
            <a:avLst/>
          </a:prstGeom>
          <a:noFill/>
          <a:ln>
            <a:noFill/>
          </a:ln>
        </p:spPr>
        <p:txBody>
          <a:bodyPr spcFirstLastPara="1" wrap="square" lIns="0" tIns="0" rIns="0" bIns="0" anchor="t" anchorCtr="0">
            <a:spAutoFit/>
          </a:bodyPr>
          <a:lstStyle>
            <a:lvl1pPr marL="0" marR="0" lvl="0" indent="0" algn="r">
              <a:lnSpc>
                <a:spcPct val="90000"/>
              </a:lnSpc>
              <a:spcBef>
                <a:spcPts val="0"/>
              </a:spcBef>
              <a:spcAft>
                <a:spcPts val="0"/>
              </a:spcAft>
              <a:buClr>
                <a:srgbClr val="888888"/>
              </a:buClr>
              <a:buSzPts val="1400"/>
              <a:buFont typeface="Inter"/>
              <a:buNone/>
              <a:defRPr sz="933" b="0" i="0" u="none" strike="noStrike" cap="none">
                <a:solidFill>
                  <a:srgbClr val="888888"/>
                </a:solidFill>
                <a:latin typeface="Inter"/>
                <a:ea typeface="Inter"/>
                <a:cs typeface="Inter"/>
                <a:sym typeface="Inter"/>
              </a:defRPr>
            </a:lvl1pPr>
            <a:lvl2pPr marL="0" marR="0" lvl="1" indent="0" algn="r">
              <a:lnSpc>
                <a:spcPct val="90000"/>
              </a:lnSpc>
              <a:spcBef>
                <a:spcPts val="0"/>
              </a:spcBef>
              <a:spcAft>
                <a:spcPts val="0"/>
              </a:spcAft>
              <a:buClr>
                <a:srgbClr val="888888"/>
              </a:buClr>
              <a:buSzPts val="1400"/>
              <a:buFont typeface="Inter"/>
              <a:buNone/>
              <a:defRPr sz="933" b="0" i="0" u="none" strike="noStrike" cap="none">
                <a:solidFill>
                  <a:srgbClr val="888888"/>
                </a:solidFill>
                <a:latin typeface="Inter"/>
                <a:ea typeface="Inter"/>
                <a:cs typeface="Inter"/>
                <a:sym typeface="Inter"/>
              </a:defRPr>
            </a:lvl2pPr>
            <a:lvl3pPr marL="0" marR="0" lvl="2" indent="0" algn="r">
              <a:lnSpc>
                <a:spcPct val="90000"/>
              </a:lnSpc>
              <a:spcBef>
                <a:spcPts val="0"/>
              </a:spcBef>
              <a:spcAft>
                <a:spcPts val="0"/>
              </a:spcAft>
              <a:buClr>
                <a:srgbClr val="888888"/>
              </a:buClr>
              <a:buSzPts val="1400"/>
              <a:buFont typeface="Inter"/>
              <a:buNone/>
              <a:defRPr sz="933" b="0" i="0" u="none" strike="noStrike" cap="none">
                <a:solidFill>
                  <a:srgbClr val="888888"/>
                </a:solidFill>
                <a:latin typeface="Inter"/>
                <a:ea typeface="Inter"/>
                <a:cs typeface="Inter"/>
                <a:sym typeface="Inter"/>
              </a:defRPr>
            </a:lvl3pPr>
            <a:lvl4pPr marL="0" marR="0" lvl="3" indent="0" algn="r">
              <a:lnSpc>
                <a:spcPct val="90000"/>
              </a:lnSpc>
              <a:spcBef>
                <a:spcPts val="0"/>
              </a:spcBef>
              <a:spcAft>
                <a:spcPts val="0"/>
              </a:spcAft>
              <a:buClr>
                <a:srgbClr val="888888"/>
              </a:buClr>
              <a:buSzPts val="1400"/>
              <a:buFont typeface="Inter"/>
              <a:buNone/>
              <a:defRPr sz="933" b="0" i="0" u="none" strike="noStrike" cap="none">
                <a:solidFill>
                  <a:srgbClr val="888888"/>
                </a:solidFill>
                <a:latin typeface="Inter"/>
                <a:ea typeface="Inter"/>
                <a:cs typeface="Inter"/>
                <a:sym typeface="Inter"/>
              </a:defRPr>
            </a:lvl4pPr>
            <a:lvl5pPr marL="0" marR="0" lvl="4" indent="0" algn="r">
              <a:lnSpc>
                <a:spcPct val="90000"/>
              </a:lnSpc>
              <a:spcBef>
                <a:spcPts val="0"/>
              </a:spcBef>
              <a:spcAft>
                <a:spcPts val="0"/>
              </a:spcAft>
              <a:buClr>
                <a:srgbClr val="888888"/>
              </a:buClr>
              <a:buSzPts val="1400"/>
              <a:buFont typeface="Inter"/>
              <a:buNone/>
              <a:defRPr sz="933" b="0" i="0" u="none" strike="noStrike" cap="none">
                <a:solidFill>
                  <a:srgbClr val="888888"/>
                </a:solidFill>
                <a:latin typeface="Inter"/>
                <a:ea typeface="Inter"/>
                <a:cs typeface="Inter"/>
                <a:sym typeface="Inter"/>
              </a:defRPr>
            </a:lvl5pPr>
            <a:lvl6pPr marL="0" marR="0" lvl="5" indent="0" algn="r">
              <a:lnSpc>
                <a:spcPct val="90000"/>
              </a:lnSpc>
              <a:spcBef>
                <a:spcPts val="0"/>
              </a:spcBef>
              <a:spcAft>
                <a:spcPts val="0"/>
              </a:spcAft>
              <a:buClr>
                <a:srgbClr val="888888"/>
              </a:buClr>
              <a:buSzPts val="1400"/>
              <a:buFont typeface="Inter"/>
              <a:buNone/>
              <a:defRPr sz="933" b="0" i="0" u="none" strike="noStrike" cap="none">
                <a:solidFill>
                  <a:srgbClr val="888888"/>
                </a:solidFill>
                <a:latin typeface="Inter"/>
                <a:ea typeface="Inter"/>
                <a:cs typeface="Inter"/>
                <a:sym typeface="Inter"/>
              </a:defRPr>
            </a:lvl6pPr>
            <a:lvl7pPr marL="0" marR="0" lvl="6" indent="0" algn="r">
              <a:lnSpc>
                <a:spcPct val="90000"/>
              </a:lnSpc>
              <a:spcBef>
                <a:spcPts val="0"/>
              </a:spcBef>
              <a:spcAft>
                <a:spcPts val="0"/>
              </a:spcAft>
              <a:buClr>
                <a:srgbClr val="888888"/>
              </a:buClr>
              <a:buSzPts val="1400"/>
              <a:buFont typeface="Inter"/>
              <a:buNone/>
              <a:defRPr sz="933" b="0" i="0" u="none" strike="noStrike" cap="none">
                <a:solidFill>
                  <a:srgbClr val="888888"/>
                </a:solidFill>
                <a:latin typeface="Inter"/>
                <a:ea typeface="Inter"/>
                <a:cs typeface="Inter"/>
                <a:sym typeface="Inter"/>
              </a:defRPr>
            </a:lvl7pPr>
            <a:lvl8pPr marL="0" marR="0" lvl="7" indent="0" algn="r">
              <a:lnSpc>
                <a:spcPct val="90000"/>
              </a:lnSpc>
              <a:spcBef>
                <a:spcPts val="0"/>
              </a:spcBef>
              <a:spcAft>
                <a:spcPts val="0"/>
              </a:spcAft>
              <a:buClr>
                <a:srgbClr val="888888"/>
              </a:buClr>
              <a:buSzPts val="1400"/>
              <a:buFont typeface="Inter"/>
              <a:buNone/>
              <a:defRPr sz="933" b="0" i="0" u="none" strike="noStrike" cap="none">
                <a:solidFill>
                  <a:srgbClr val="888888"/>
                </a:solidFill>
                <a:latin typeface="Inter"/>
                <a:ea typeface="Inter"/>
                <a:cs typeface="Inter"/>
                <a:sym typeface="Inter"/>
              </a:defRPr>
            </a:lvl8pPr>
            <a:lvl9pPr marL="0" marR="0" lvl="8" indent="0" algn="r">
              <a:lnSpc>
                <a:spcPct val="90000"/>
              </a:lnSpc>
              <a:spcBef>
                <a:spcPts val="0"/>
              </a:spcBef>
              <a:spcAft>
                <a:spcPts val="0"/>
              </a:spcAft>
              <a:buClr>
                <a:srgbClr val="888888"/>
              </a:buClr>
              <a:buSzPts val="1400"/>
              <a:buFont typeface="Inter"/>
              <a:buNone/>
              <a:defRPr sz="933" b="0" i="0" u="none" strike="noStrike" cap="none">
                <a:solidFill>
                  <a:srgbClr val="888888"/>
                </a:solidFill>
                <a:latin typeface="Inter"/>
                <a:ea typeface="Inter"/>
                <a:cs typeface="Inter"/>
                <a:sym typeface="Inter"/>
              </a:defRPr>
            </a:lvl9pPr>
          </a:lstStyle>
          <a:p>
            <a:fld id="{00000000-1234-1234-1234-123412341234}" type="slidenum">
              <a:rPr lang="en" smtClean="0"/>
              <a:pPr/>
              <a:t>‹#›</a:t>
            </a:fld>
            <a:endParaRPr lang="en">
              <a:solidFill>
                <a:srgbClr val="B1B3CE"/>
              </a:solidFill>
            </a:endParaRPr>
          </a:p>
        </p:txBody>
      </p:sp>
    </p:spTree>
    <p:extLst>
      <p:ext uri="{BB962C8B-B14F-4D97-AF65-F5344CB8AC3E}">
        <p14:creationId xmlns:p14="http://schemas.microsoft.com/office/powerpoint/2010/main" val="340676182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05. Numbers and Stats List | Numbered Lime 1">
  <p:cSld name="05. Numbers and Stats List | Numbered Lime 1">
    <p:bg>
      <p:bgPr>
        <a:solidFill>
          <a:schemeClr val="accent2"/>
        </a:solidFill>
        <a:effectLst/>
      </p:bgPr>
    </p:bg>
    <p:spTree>
      <p:nvGrpSpPr>
        <p:cNvPr id="1" name="Shape 3588"/>
        <p:cNvGrpSpPr/>
        <p:nvPr/>
      </p:nvGrpSpPr>
      <p:grpSpPr>
        <a:xfrm>
          <a:off x="0" y="0"/>
          <a:ext cx="0" cy="0"/>
          <a:chOff x="0" y="0"/>
          <a:chExt cx="0" cy="0"/>
        </a:xfrm>
      </p:grpSpPr>
      <p:sp>
        <p:nvSpPr>
          <p:cNvPr id="3589" name="Google Shape;3589;p43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590" name="Google Shape;3590;p433"/>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3591" name="Google Shape;3591;p43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592" name="Google Shape;3592;p433"/>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3593" name="Google Shape;3593;p433"/>
          <p:cNvSpPr txBox="1">
            <a:spLocks noGrp="1"/>
          </p:cNvSpPr>
          <p:nvPr>
            <p:ph type="subTitle" idx="2"/>
          </p:nvPr>
        </p:nvSpPr>
        <p:spPr>
          <a:xfrm>
            <a:off x="7017600" y="1706867"/>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594" name="Google Shape;3594;p433"/>
          <p:cNvSpPr txBox="1">
            <a:spLocks noGrp="1"/>
          </p:cNvSpPr>
          <p:nvPr>
            <p:ph type="subTitle" idx="3"/>
          </p:nvPr>
        </p:nvSpPr>
        <p:spPr>
          <a:xfrm>
            <a:off x="7017600" y="321869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595" name="Google Shape;3595;p433"/>
          <p:cNvSpPr txBox="1">
            <a:spLocks noGrp="1"/>
          </p:cNvSpPr>
          <p:nvPr>
            <p:ph type="subTitle" idx="4"/>
          </p:nvPr>
        </p:nvSpPr>
        <p:spPr>
          <a:xfrm>
            <a:off x="7017600" y="459640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3596" name="Google Shape;3596;p433"/>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64525486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11. Content Slide | Wide Right Side | Long Copy Headline">
  <p:cSld name="11. Content Slide | Wide Right Side | Long Copy Headline">
    <p:bg>
      <p:bgPr>
        <a:solidFill>
          <a:schemeClr val="dk2"/>
        </a:solidFill>
        <a:effectLst/>
      </p:bgPr>
    </p:bg>
    <p:spTree>
      <p:nvGrpSpPr>
        <p:cNvPr id="1" name="Shape 3602"/>
        <p:cNvGrpSpPr/>
        <p:nvPr/>
      </p:nvGrpSpPr>
      <p:grpSpPr>
        <a:xfrm>
          <a:off x="0" y="0"/>
          <a:ext cx="0" cy="0"/>
          <a:chOff x="0" y="0"/>
          <a:chExt cx="0" cy="0"/>
        </a:xfrm>
      </p:grpSpPr>
      <p:sp>
        <p:nvSpPr>
          <p:cNvPr id="3603" name="Google Shape;3603;p35"/>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604" name="Google Shape;3604;p35"/>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605" name="Google Shape;3605;p35"/>
          <p:cNvSpPr txBox="1">
            <a:spLocks noGrp="1"/>
          </p:cNvSpPr>
          <p:nvPr>
            <p:ph type="subTitle" idx="1"/>
          </p:nvPr>
        </p:nvSpPr>
        <p:spPr>
          <a:xfrm>
            <a:off x="726833" y="3182112"/>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06" name="Google Shape;3606;p3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607" name="Google Shape;3607;p35"/>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82122633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03. Text Slide B | One size split">
  <p:cSld name="03. Text Slide B | One size split">
    <p:spTree>
      <p:nvGrpSpPr>
        <p:cNvPr id="1" name="Shape 3608"/>
        <p:cNvGrpSpPr/>
        <p:nvPr/>
      </p:nvGrpSpPr>
      <p:grpSpPr>
        <a:xfrm>
          <a:off x="0" y="0"/>
          <a:ext cx="0" cy="0"/>
          <a:chOff x="0" y="0"/>
          <a:chExt cx="0" cy="0"/>
        </a:xfrm>
      </p:grpSpPr>
      <p:sp>
        <p:nvSpPr>
          <p:cNvPr id="3609" name="Google Shape;3609;p43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610" name="Google Shape;3610;p434"/>
          <p:cNvSpPr txBox="1">
            <a:spLocks noGrp="1"/>
          </p:cNvSpPr>
          <p:nvPr>
            <p:ph type="subTitle" idx="1"/>
          </p:nvPr>
        </p:nvSpPr>
        <p:spPr>
          <a:xfrm>
            <a:off x="726833" y="1719067"/>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11" name="Google Shape;3611;p434"/>
          <p:cNvSpPr txBox="1">
            <a:spLocks noGrp="1"/>
          </p:cNvSpPr>
          <p:nvPr>
            <p:ph type="subTitle" idx="2"/>
          </p:nvPr>
        </p:nvSpPr>
        <p:spPr>
          <a:xfrm>
            <a:off x="7046976" y="1719072"/>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12" name="Google Shape;3612;p43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3613" name="Google Shape;3613;p434"/>
          <p:cNvCxnSpPr/>
          <p:nvPr/>
        </p:nvCxnSpPr>
        <p:spPr>
          <a:xfrm flipH="1">
            <a:off x="5695241" y="1568251"/>
            <a:ext cx="796800" cy="44680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3407645042"/>
      </p:ext>
    </p:extLst>
  </p:cSld>
  <p:clrMapOvr>
    <a:masterClrMapping/>
  </p:clrMapOvr>
  <p:extLst>
    <p:ext uri="{DCECCB84-F9BA-43D5-87BE-67443E8EF086}">
      <p15:sldGuideLst xmlns:p15="http://schemas.microsoft.com/office/powerpoint/2012/main">
        <p15:guide id="1" pos="2879">
          <p15:clr>
            <a:srgbClr val="FA7B17"/>
          </p15:clr>
        </p15:guide>
      </p15:sldGuideLst>
    </p:ext>
  </p:extLst>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03. Text Slide B | One size split | Vertical">
  <p:cSld name="03. Text Slide B | One size split | Vertical">
    <p:spTree>
      <p:nvGrpSpPr>
        <p:cNvPr id="1" name="Shape 3614"/>
        <p:cNvGrpSpPr/>
        <p:nvPr/>
      </p:nvGrpSpPr>
      <p:grpSpPr>
        <a:xfrm>
          <a:off x="0" y="0"/>
          <a:ext cx="0" cy="0"/>
          <a:chOff x="0" y="0"/>
          <a:chExt cx="0" cy="0"/>
        </a:xfrm>
      </p:grpSpPr>
      <p:sp>
        <p:nvSpPr>
          <p:cNvPr id="3615" name="Google Shape;3615;p43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616" name="Google Shape;3616;p435"/>
          <p:cNvSpPr txBox="1">
            <a:spLocks noGrp="1"/>
          </p:cNvSpPr>
          <p:nvPr>
            <p:ph type="subTitle" idx="1"/>
          </p:nvPr>
        </p:nvSpPr>
        <p:spPr>
          <a:xfrm>
            <a:off x="726833" y="1719067"/>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17" name="Google Shape;3617;p435"/>
          <p:cNvSpPr txBox="1">
            <a:spLocks noGrp="1"/>
          </p:cNvSpPr>
          <p:nvPr>
            <p:ph type="subTitle" idx="2"/>
          </p:nvPr>
        </p:nvSpPr>
        <p:spPr>
          <a:xfrm>
            <a:off x="7046976" y="1719072"/>
            <a:ext cx="4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18" name="Google Shape;3618;p43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3619" name="Google Shape;3619;p435"/>
          <p:cNvCxnSpPr/>
          <p:nvPr/>
        </p:nvCxnSpPr>
        <p:spPr>
          <a:xfrm>
            <a:off x="6093633" y="1572768"/>
            <a:ext cx="0" cy="45764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2616123845"/>
      </p:ext>
    </p:extLst>
  </p:cSld>
  <p:clrMapOvr>
    <a:masterClrMapping/>
  </p:clrMapOvr>
  <p:extLst>
    <p:ext uri="{DCECCB84-F9BA-43D5-87BE-67443E8EF086}">
      <p15:sldGuideLst xmlns:p15="http://schemas.microsoft.com/office/powerpoint/2012/main">
        <p15:guide id="1" pos="2879">
          <p15:clr>
            <a:srgbClr val="FA7B17"/>
          </p15:clr>
        </p15:guide>
      </p15:sldGuideLst>
    </p:ext>
  </p:extLst>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07. Column A | 4 up | C50">
  <p:cSld name="07. Column A | 4 up | C50">
    <p:spTree>
      <p:nvGrpSpPr>
        <p:cNvPr id="1" name="Shape 3620"/>
        <p:cNvGrpSpPr/>
        <p:nvPr/>
      </p:nvGrpSpPr>
      <p:grpSpPr>
        <a:xfrm>
          <a:off x="0" y="0"/>
          <a:ext cx="0" cy="0"/>
          <a:chOff x="0" y="0"/>
          <a:chExt cx="0" cy="0"/>
        </a:xfrm>
      </p:grpSpPr>
      <p:sp>
        <p:nvSpPr>
          <p:cNvPr id="3621" name="Google Shape;3621;p43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622" name="Google Shape;3622;p43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3623" name="Google Shape;3623;p436"/>
          <p:cNvCxnSpPr/>
          <p:nvPr/>
        </p:nvCxnSpPr>
        <p:spPr>
          <a:xfrm>
            <a:off x="3211800"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3624" name="Google Shape;3624;p436"/>
          <p:cNvCxnSpPr/>
          <p:nvPr/>
        </p:nvCxnSpPr>
        <p:spPr>
          <a:xfrm>
            <a:off x="6061916"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3625" name="Google Shape;3625;p436"/>
          <p:cNvCxnSpPr/>
          <p:nvPr/>
        </p:nvCxnSpPr>
        <p:spPr>
          <a:xfrm>
            <a:off x="8874867"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3626" name="Google Shape;3626;p436"/>
          <p:cNvSpPr txBox="1">
            <a:spLocks noGrp="1"/>
          </p:cNvSpPr>
          <p:nvPr>
            <p:ph type="subTitle" idx="1"/>
          </p:nvPr>
        </p:nvSpPr>
        <p:spPr>
          <a:xfrm>
            <a:off x="726833"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627" name="Google Shape;3627;p436"/>
          <p:cNvSpPr txBox="1">
            <a:spLocks noGrp="1"/>
          </p:cNvSpPr>
          <p:nvPr>
            <p:ph type="subTitle" idx="2"/>
          </p:nvPr>
        </p:nvSpPr>
        <p:spPr>
          <a:xfrm>
            <a:off x="726833"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28" name="Google Shape;3628;p436"/>
          <p:cNvSpPr txBox="1">
            <a:spLocks noGrp="1"/>
          </p:cNvSpPr>
          <p:nvPr>
            <p:ph type="subTitle" idx="3"/>
          </p:nvPr>
        </p:nvSpPr>
        <p:spPr>
          <a:xfrm>
            <a:off x="3562544"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629" name="Google Shape;3629;p436"/>
          <p:cNvSpPr txBox="1">
            <a:spLocks noGrp="1"/>
          </p:cNvSpPr>
          <p:nvPr>
            <p:ph type="subTitle" idx="4"/>
          </p:nvPr>
        </p:nvSpPr>
        <p:spPr>
          <a:xfrm>
            <a:off x="3562544"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30" name="Google Shape;3630;p436"/>
          <p:cNvSpPr txBox="1">
            <a:spLocks noGrp="1"/>
          </p:cNvSpPr>
          <p:nvPr>
            <p:ph type="subTitle" idx="5"/>
          </p:nvPr>
        </p:nvSpPr>
        <p:spPr>
          <a:xfrm>
            <a:off x="6398256"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631" name="Google Shape;3631;p436"/>
          <p:cNvSpPr txBox="1">
            <a:spLocks noGrp="1"/>
          </p:cNvSpPr>
          <p:nvPr>
            <p:ph type="subTitle" idx="6"/>
          </p:nvPr>
        </p:nvSpPr>
        <p:spPr>
          <a:xfrm>
            <a:off x="6398256"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32" name="Google Shape;3632;p436"/>
          <p:cNvSpPr txBox="1">
            <a:spLocks noGrp="1"/>
          </p:cNvSpPr>
          <p:nvPr>
            <p:ph type="subTitle" idx="7"/>
          </p:nvPr>
        </p:nvSpPr>
        <p:spPr>
          <a:xfrm>
            <a:off x="9233967"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633" name="Google Shape;3633;p436"/>
          <p:cNvSpPr txBox="1">
            <a:spLocks noGrp="1"/>
          </p:cNvSpPr>
          <p:nvPr>
            <p:ph type="subTitle" idx="8"/>
          </p:nvPr>
        </p:nvSpPr>
        <p:spPr>
          <a:xfrm>
            <a:off x="9233967" y="2481200"/>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62510690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07. Column A | 4 up | Neutral">
  <p:cSld name="07. Column A | 4 up | Neutral">
    <p:spTree>
      <p:nvGrpSpPr>
        <p:cNvPr id="1" name="Shape 3634"/>
        <p:cNvGrpSpPr/>
        <p:nvPr/>
      </p:nvGrpSpPr>
      <p:grpSpPr>
        <a:xfrm>
          <a:off x="0" y="0"/>
          <a:ext cx="0" cy="0"/>
          <a:chOff x="0" y="0"/>
          <a:chExt cx="0" cy="0"/>
        </a:xfrm>
      </p:grpSpPr>
      <p:sp>
        <p:nvSpPr>
          <p:cNvPr id="3635" name="Google Shape;3635;p43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636" name="Google Shape;3636;p43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3637" name="Google Shape;3637;p437"/>
          <p:cNvCxnSpPr/>
          <p:nvPr/>
        </p:nvCxnSpPr>
        <p:spPr>
          <a:xfrm>
            <a:off x="3211800" y="1803767"/>
            <a:ext cx="0" cy="3592000"/>
          </a:xfrm>
          <a:prstGeom prst="straightConnector1">
            <a:avLst/>
          </a:prstGeom>
          <a:noFill/>
          <a:ln w="9525" cap="flat" cmpd="sng">
            <a:solidFill>
              <a:schemeClr val="lt2"/>
            </a:solidFill>
            <a:prstDash val="solid"/>
            <a:round/>
            <a:headEnd type="none" w="sm" len="sm"/>
            <a:tailEnd type="none" w="sm" len="sm"/>
          </a:ln>
        </p:spPr>
      </p:cxnSp>
      <p:cxnSp>
        <p:nvCxnSpPr>
          <p:cNvPr id="3638" name="Google Shape;3638;p437"/>
          <p:cNvCxnSpPr/>
          <p:nvPr/>
        </p:nvCxnSpPr>
        <p:spPr>
          <a:xfrm>
            <a:off x="6061916" y="1803767"/>
            <a:ext cx="0" cy="3592000"/>
          </a:xfrm>
          <a:prstGeom prst="straightConnector1">
            <a:avLst/>
          </a:prstGeom>
          <a:noFill/>
          <a:ln w="9525" cap="flat" cmpd="sng">
            <a:solidFill>
              <a:schemeClr val="lt2"/>
            </a:solidFill>
            <a:prstDash val="solid"/>
            <a:round/>
            <a:headEnd type="none" w="sm" len="sm"/>
            <a:tailEnd type="none" w="sm" len="sm"/>
          </a:ln>
        </p:spPr>
      </p:cxnSp>
      <p:cxnSp>
        <p:nvCxnSpPr>
          <p:cNvPr id="3639" name="Google Shape;3639;p437"/>
          <p:cNvCxnSpPr/>
          <p:nvPr/>
        </p:nvCxnSpPr>
        <p:spPr>
          <a:xfrm>
            <a:off x="8874867" y="1803767"/>
            <a:ext cx="0" cy="3592000"/>
          </a:xfrm>
          <a:prstGeom prst="straightConnector1">
            <a:avLst/>
          </a:prstGeom>
          <a:noFill/>
          <a:ln w="9525" cap="flat" cmpd="sng">
            <a:solidFill>
              <a:schemeClr val="lt2"/>
            </a:solidFill>
            <a:prstDash val="solid"/>
            <a:round/>
            <a:headEnd type="none" w="sm" len="sm"/>
            <a:tailEnd type="none" w="sm" len="sm"/>
          </a:ln>
        </p:spPr>
      </p:cxnSp>
      <p:sp>
        <p:nvSpPr>
          <p:cNvPr id="3640" name="Google Shape;3640;p437"/>
          <p:cNvSpPr txBox="1">
            <a:spLocks noGrp="1"/>
          </p:cNvSpPr>
          <p:nvPr>
            <p:ph type="subTitle" idx="1"/>
          </p:nvPr>
        </p:nvSpPr>
        <p:spPr>
          <a:xfrm>
            <a:off x="727467" y="2779776"/>
            <a:ext cx="22252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641" name="Google Shape;3641;p437"/>
          <p:cNvSpPr txBox="1">
            <a:spLocks noGrp="1"/>
          </p:cNvSpPr>
          <p:nvPr>
            <p:ph type="subTitle" idx="2"/>
          </p:nvPr>
        </p:nvSpPr>
        <p:spPr>
          <a:xfrm>
            <a:off x="726833" y="4779264"/>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42" name="Google Shape;3642;p437"/>
          <p:cNvSpPr txBox="1">
            <a:spLocks noGrp="1"/>
          </p:cNvSpPr>
          <p:nvPr>
            <p:ph type="subTitle" idx="3"/>
          </p:nvPr>
        </p:nvSpPr>
        <p:spPr>
          <a:xfrm>
            <a:off x="3563177" y="2779776"/>
            <a:ext cx="22252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643" name="Google Shape;3643;p437"/>
          <p:cNvSpPr txBox="1">
            <a:spLocks noGrp="1"/>
          </p:cNvSpPr>
          <p:nvPr>
            <p:ph type="subTitle" idx="4"/>
          </p:nvPr>
        </p:nvSpPr>
        <p:spPr>
          <a:xfrm>
            <a:off x="3562544" y="4779264"/>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44" name="Google Shape;3644;p437"/>
          <p:cNvSpPr txBox="1">
            <a:spLocks noGrp="1"/>
          </p:cNvSpPr>
          <p:nvPr>
            <p:ph type="subTitle" idx="5"/>
          </p:nvPr>
        </p:nvSpPr>
        <p:spPr>
          <a:xfrm>
            <a:off x="6398889" y="2779776"/>
            <a:ext cx="22252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645" name="Google Shape;3645;p437"/>
          <p:cNvSpPr txBox="1">
            <a:spLocks noGrp="1"/>
          </p:cNvSpPr>
          <p:nvPr>
            <p:ph type="subTitle" idx="6"/>
          </p:nvPr>
        </p:nvSpPr>
        <p:spPr>
          <a:xfrm>
            <a:off x="6398256" y="4779264"/>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46" name="Google Shape;3646;p437"/>
          <p:cNvSpPr txBox="1">
            <a:spLocks noGrp="1"/>
          </p:cNvSpPr>
          <p:nvPr>
            <p:ph type="subTitle" idx="7"/>
          </p:nvPr>
        </p:nvSpPr>
        <p:spPr>
          <a:xfrm>
            <a:off x="9234600" y="2779776"/>
            <a:ext cx="22252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3647" name="Google Shape;3647;p437"/>
          <p:cNvSpPr txBox="1">
            <a:spLocks noGrp="1"/>
          </p:cNvSpPr>
          <p:nvPr>
            <p:ph type="subTitle" idx="8"/>
          </p:nvPr>
        </p:nvSpPr>
        <p:spPr>
          <a:xfrm>
            <a:off x="9233967" y="4779264"/>
            <a:ext cx="2231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48" name="Google Shape;3648;p437"/>
          <p:cNvSpPr txBox="1">
            <a:spLocks noGrp="1"/>
          </p:cNvSpPr>
          <p:nvPr>
            <p:ph type="subTitle" idx="9"/>
          </p:nvPr>
        </p:nvSpPr>
        <p:spPr>
          <a:xfrm>
            <a:off x="727467" y="1901952"/>
            <a:ext cx="2225200" cy="738664"/>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600"/>
              <a:buNone/>
              <a:defRPr sz="4800"/>
            </a:lvl1pPr>
            <a:lvl2pPr lvl="1"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2pPr>
            <a:lvl3pPr lvl="2"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3pPr>
            <a:lvl4pPr lvl="3"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4pPr>
            <a:lvl5pPr lvl="4"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5pPr>
            <a:lvl6pPr lvl="5"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6pPr>
            <a:lvl7pPr lvl="6"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7pPr>
            <a:lvl8pPr lvl="7"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8pPr>
            <a:lvl9pPr lvl="8" algn="l">
              <a:lnSpc>
                <a:spcPct val="100000"/>
              </a:lnSpc>
              <a:spcBef>
                <a:spcPts val="1333"/>
              </a:spcBef>
              <a:spcAft>
                <a:spcPts val="1333"/>
              </a:spcAft>
              <a:buSzPts val="3600"/>
              <a:buFont typeface="Inter SemiBold"/>
              <a:buNone/>
              <a:defRPr sz="4800">
                <a:latin typeface="Inter SemiBold"/>
                <a:ea typeface="Inter SemiBold"/>
                <a:cs typeface="Inter SemiBold"/>
                <a:sym typeface="Inter SemiBold"/>
              </a:defRPr>
            </a:lvl9pPr>
          </a:lstStyle>
          <a:p>
            <a:endParaRPr/>
          </a:p>
        </p:txBody>
      </p:sp>
      <p:sp>
        <p:nvSpPr>
          <p:cNvPr id="3649" name="Google Shape;3649;p437"/>
          <p:cNvSpPr txBox="1">
            <a:spLocks noGrp="1"/>
          </p:cNvSpPr>
          <p:nvPr>
            <p:ph type="subTitle" idx="13"/>
          </p:nvPr>
        </p:nvSpPr>
        <p:spPr>
          <a:xfrm>
            <a:off x="3563177" y="1901952"/>
            <a:ext cx="2225200" cy="738664"/>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600"/>
              <a:buNone/>
              <a:defRPr sz="4800"/>
            </a:lvl1pPr>
            <a:lvl2pPr lvl="1"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2pPr>
            <a:lvl3pPr lvl="2"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3pPr>
            <a:lvl4pPr lvl="3"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4pPr>
            <a:lvl5pPr lvl="4"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5pPr>
            <a:lvl6pPr lvl="5"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6pPr>
            <a:lvl7pPr lvl="6"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7pPr>
            <a:lvl8pPr lvl="7"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8pPr>
            <a:lvl9pPr lvl="8" algn="l">
              <a:lnSpc>
                <a:spcPct val="100000"/>
              </a:lnSpc>
              <a:spcBef>
                <a:spcPts val="1333"/>
              </a:spcBef>
              <a:spcAft>
                <a:spcPts val="1333"/>
              </a:spcAft>
              <a:buSzPts val="3600"/>
              <a:buFont typeface="Inter SemiBold"/>
              <a:buNone/>
              <a:defRPr sz="4800">
                <a:latin typeface="Inter SemiBold"/>
                <a:ea typeface="Inter SemiBold"/>
                <a:cs typeface="Inter SemiBold"/>
                <a:sym typeface="Inter SemiBold"/>
              </a:defRPr>
            </a:lvl9pPr>
          </a:lstStyle>
          <a:p>
            <a:endParaRPr/>
          </a:p>
        </p:txBody>
      </p:sp>
      <p:sp>
        <p:nvSpPr>
          <p:cNvPr id="3650" name="Google Shape;3650;p437"/>
          <p:cNvSpPr txBox="1">
            <a:spLocks noGrp="1"/>
          </p:cNvSpPr>
          <p:nvPr>
            <p:ph type="subTitle" idx="14"/>
          </p:nvPr>
        </p:nvSpPr>
        <p:spPr>
          <a:xfrm>
            <a:off x="6398889" y="1901952"/>
            <a:ext cx="2225200" cy="738664"/>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600"/>
              <a:buNone/>
              <a:defRPr sz="4800"/>
            </a:lvl1pPr>
            <a:lvl2pPr lvl="1"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2pPr>
            <a:lvl3pPr lvl="2"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3pPr>
            <a:lvl4pPr lvl="3"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4pPr>
            <a:lvl5pPr lvl="4"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5pPr>
            <a:lvl6pPr lvl="5"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6pPr>
            <a:lvl7pPr lvl="6"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7pPr>
            <a:lvl8pPr lvl="7"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8pPr>
            <a:lvl9pPr lvl="8" algn="l">
              <a:lnSpc>
                <a:spcPct val="100000"/>
              </a:lnSpc>
              <a:spcBef>
                <a:spcPts val="1333"/>
              </a:spcBef>
              <a:spcAft>
                <a:spcPts val="1333"/>
              </a:spcAft>
              <a:buSzPts val="3600"/>
              <a:buFont typeface="Inter SemiBold"/>
              <a:buNone/>
              <a:defRPr sz="4800">
                <a:latin typeface="Inter SemiBold"/>
                <a:ea typeface="Inter SemiBold"/>
                <a:cs typeface="Inter SemiBold"/>
                <a:sym typeface="Inter SemiBold"/>
              </a:defRPr>
            </a:lvl9pPr>
          </a:lstStyle>
          <a:p>
            <a:endParaRPr/>
          </a:p>
        </p:txBody>
      </p:sp>
      <p:sp>
        <p:nvSpPr>
          <p:cNvPr id="3651" name="Google Shape;3651;p437"/>
          <p:cNvSpPr txBox="1">
            <a:spLocks noGrp="1"/>
          </p:cNvSpPr>
          <p:nvPr>
            <p:ph type="subTitle" idx="15"/>
          </p:nvPr>
        </p:nvSpPr>
        <p:spPr>
          <a:xfrm>
            <a:off x="9234600" y="1901952"/>
            <a:ext cx="2225200" cy="738664"/>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600"/>
              <a:buNone/>
              <a:defRPr sz="4800"/>
            </a:lvl1pPr>
            <a:lvl2pPr lvl="1"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2pPr>
            <a:lvl3pPr lvl="2"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3pPr>
            <a:lvl4pPr lvl="3"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4pPr>
            <a:lvl5pPr lvl="4"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5pPr>
            <a:lvl6pPr lvl="5"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6pPr>
            <a:lvl7pPr lvl="6"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7pPr>
            <a:lvl8pPr lvl="7" algn="l">
              <a:lnSpc>
                <a:spcPct val="100000"/>
              </a:lnSpc>
              <a:spcBef>
                <a:spcPts val="1333"/>
              </a:spcBef>
              <a:spcAft>
                <a:spcPts val="0"/>
              </a:spcAft>
              <a:buSzPts val="3600"/>
              <a:buFont typeface="Inter SemiBold"/>
              <a:buNone/>
              <a:defRPr sz="4800">
                <a:latin typeface="Inter SemiBold"/>
                <a:ea typeface="Inter SemiBold"/>
                <a:cs typeface="Inter SemiBold"/>
                <a:sym typeface="Inter SemiBold"/>
              </a:defRPr>
            </a:lvl8pPr>
            <a:lvl9pPr lvl="8" algn="l">
              <a:lnSpc>
                <a:spcPct val="100000"/>
              </a:lnSpc>
              <a:spcBef>
                <a:spcPts val="1333"/>
              </a:spcBef>
              <a:spcAft>
                <a:spcPts val="1333"/>
              </a:spcAft>
              <a:buSzPts val="3600"/>
              <a:buFont typeface="Inter SemiBold"/>
              <a:buNone/>
              <a:defRPr sz="4800">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07610215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07. Column A | 3 up | C50">
  <p:cSld name="07. Column A | 3 up | C50">
    <p:spTree>
      <p:nvGrpSpPr>
        <p:cNvPr id="1" name="Shape 3652"/>
        <p:cNvGrpSpPr/>
        <p:nvPr/>
      </p:nvGrpSpPr>
      <p:grpSpPr>
        <a:xfrm>
          <a:off x="0" y="0"/>
          <a:ext cx="0" cy="0"/>
          <a:chOff x="0" y="0"/>
          <a:chExt cx="0" cy="0"/>
        </a:xfrm>
      </p:grpSpPr>
      <p:sp>
        <p:nvSpPr>
          <p:cNvPr id="3653" name="Google Shape;3653;p43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654" name="Google Shape;3654;p43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3655" name="Google Shape;3655;p438"/>
          <p:cNvCxnSpPr/>
          <p:nvPr/>
        </p:nvCxnSpPr>
        <p:spPr>
          <a:xfrm>
            <a:off x="4058244"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3656" name="Google Shape;3656;p438"/>
          <p:cNvSpPr txBox="1">
            <a:spLocks noGrp="1"/>
          </p:cNvSpPr>
          <p:nvPr>
            <p:ph type="subTitle" idx="1"/>
          </p:nvPr>
        </p:nvSpPr>
        <p:spPr>
          <a:xfrm>
            <a:off x="726844"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3657" name="Google Shape;3657;p438"/>
          <p:cNvSpPr txBox="1">
            <a:spLocks noGrp="1"/>
          </p:cNvSpPr>
          <p:nvPr>
            <p:ph type="subTitle" idx="2"/>
          </p:nvPr>
        </p:nvSpPr>
        <p:spPr>
          <a:xfrm>
            <a:off x="726833" y="2548800"/>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cxnSp>
        <p:nvCxnSpPr>
          <p:cNvPr id="3658" name="Google Shape;3658;p438"/>
          <p:cNvCxnSpPr/>
          <p:nvPr/>
        </p:nvCxnSpPr>
        <p:spPr>
          <a:xfrm>
            <a:off x="7994023"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3659" name="Google Shape;3659;p438"/>
          <p:cNvSpPr txBox="1">
            <a:spLocks noGrp="1"/>
          </p:cNvSpPr>
          <p:nvPr>
            <p:ph type="subTitle" idx="3"/>
          </p:nvPr>
        </p:nvSpPr>
        <p:spPr>
          <a:xfrm>
            <a:off x="4543712"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3660" name="Google Shape;3660;p438"/>
          <p:cNvSpPr txBox="1">
            <a:spLocks noGrp="1"/>
          </p:cNvSpPr>
          <p:nvPr>
            <p:ph type="subTitle" idx="4"/>
          </p:nvPr>
        </p:nvSpPr>
        <p:spPr>
          <a:xfrm>
            <a:off x="4543700" y="2548800"/>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61" name="Google Shape;3661;p438"/>
          <p:cNvSpPr txBox="1">
            <a:spLocks noGrp="1"/>
          </p:cNvSpPr>
          <p:nvPr>
            <p:ph type="subTitle" idx="5"/>
          </p:nvPr>
        </p:nvSpPr>
        <p:spPr>
          <a:xfrm>
            <a:off x="8539177"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3662" name="Google Shape;3662;p438"/>
          <p:cNvSpPr txBox="1">
            <a:spLocks noGrp="1"/>
          </p:cNvSpPr>
          <p:nvPr>
            <p:ph type="subTitle" idx="6"/>
          </p:nvPr>
        </p:nvSpPr>
        <p:spPr>
          <a:xfrm>
            <a:off x="8539167" y="2548800"/>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45908518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5183717" y="987432"/>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dirty="0"/>
          </a:p>
        </p:txBody>
      </p:sp>
      <p:sp>
        <p:nvSpPr>
          <p:cNvPr id="5" name="Date Placeholder 4"/>
          <p:cNvSpPr>
            <a:spLocks noGrp="1"/>
          </p:cNvSpPr>
          <p:nvPr>
            <p:ph type="dt" sz="half" idx="10"/>
          </p:nvPr>
        </p:nvSpPr>
        <p:spPr/>
        <p:txBody>
          <a:bodyPr/>
          <a:lstStyle/>
          <a:p>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F26FFF8B-E00D-EF41-BBDF-FB5CDF328CDE}" type="slidenum">
              <a:rPr lang="en-US" smtClean="0"/>
              <a:t>‹#›</a:t>
            </a:fld>
            <a:endParaRPr lang="en-US" dirty="0"/>
          </a:p>
        </p:txBody>
      </p:sp>
      <p:sp>
        <p:nvSpPr>
          <p:cNvPr id="10" name="Title 1"/>
          <p:cNvSpPr>
            <a:spLocks noGrp="1"/>
          </p:cNvSpPr>
          <p:nvPr>
            <p:ph type="title"/>
          </p:nvPr>
        </p:nvSpPr>
        <p:spPr>
          <a:xfrm>
            <a:off x="840322" y="976654"/>
            <a:ext cx="3932767" cy="1266501"/>
          </a:xfrm>
        </p:spPr>
        <p:txBody>
          <a:bodyPr anchor="b">
            <a:spAutoFit/>
          </a:bodyPr>
          <a:lstStyle>
            <a:lvl1pPr>
              <a:defRPr sz="2800" baseline="0"/>
            </a:lvl1pPr>
          </a:lstStyle>
          <a:p>
            <a:r>
              <a:rPr lang="en-US" dirty="0"/>
              <a:t>Click to edit Master title style</a:t>
            </a:r>
          </a:p>
        </p:txBody>
      </p:sp>
      <p:sp>
        <p:nvSpPr>
          <p:cNvPr id="11" name="Text Placeholder 3"/>
          <p:cNvSpPr>
            <a:spLocks noGrp="1"/>
          </p:cNvSpPr>
          <p:nvPr>
            <p:ph type="body" sz="half" idx="2"/>
          </p:nvPr>
        </p:nvSpPr>
        <p:spPr>
          <a:xfrm>
            <a:off x="840322" y="2623930"/>
            <a:ext cx="3932767" cy="3237120"/>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Tree>
    <p:extLst>
      <p:ext uri="{BB962C8B-B14F-4D97-AF65-F5344CB8AC3E}">
        <p14:creationId xmlns:p14="http://schemas.microsoft.com/office/powerpoint/2010/main" val="1042812783"/>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07. Column A | 3 up | Neutral">
  <p:cSld name="07. Column A | 3 up | Neutral">
    <p:spTree>
      <p:nvGrpSpPr>
        <p:cNvPr id="1" name="Shape 3663"/>
        <p:cNvGrpSpPr/>
        <p:nvPr/>
      </p:nvGrpSpPr>
      <p:grpSpPr>
        <a:xfrm>
          <a:off x="0" y="0"/>
          <a:ext cx="0" cy="0"/>
          <a:chOff x="0" y="0"/>
          <a:chExt cx="0" cy="0"/>
        </a:xfrm>
      </p:grpSpPr>
      <p:sp>
        <p:nvSpPr>
          <p:cNvPr id="3664" name="Google Shape;3664;p43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665" name="Google Shape;3665;p43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3666" name="Google Shape;3666;p439"/>
          <p:cNvCxnSpPr/>
          <p:nvPr/>
        </p:nvCxnSpPr>
        <p:spPr>
          <a:xfrm>
            <a:off x="4058244" y="1803767"/>
            <a:ext cx="0" cy="3592000"/>
          </a:xfrm>
          <a:prstGeom prst="straightConnector1">
            <a:avLst/>
          </a:prstGeom>
          <a:noFill/>
          <a:ln w="9525" cap="flat" cmpd="sng">
            <a:solidFill>
              <a:schemeClr val="lt2"/>
            </a:solidFill>
            <a:prstDash val="solid"/>
            <a:round/>
            <a:headEnd type="none" w="sm" len="sm"/>
            <a:tailEnd type="none" w="sm" len="sm"/>
          </a:ln>
        </p:spPr>
      </p:cxnSp>
      <p:sp>
        <p:nvSpPr>
          <p:cNvPr id="3667" name="Google Shape;3667;p439"/>
          <p:cNvSpPr txBox="1">
            <a:spLocks noGrp="1"/>
          </p:cNvSpPr>
          <p:nvPr>
            <p:ph type="subTitle" idx="1"/>
          </p:nvPr>
        </p:nvSpPr>
        <p:spPr>
          <a:xfrm>
            <a:off x="726844" y="2097024"/>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3668" name="Google Shape;3668;p439"/>
          <p:cNvSpPr txBox="1">
            <a:spLocks noGrp="1"/>
          </p:cNvSpPr>
          <p:nvPr>
            <p:ph type="subTitle" idx="2"/>
          </p:nvPr>
        </p:nvSpPr>
        <p:spPr>
          <a:xfrm>
            <a:off x="726833" y="4011167"/>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cxnSp>
        <p:nvCxnSpPr>
          <p:cNvPr id="3669" name="Google Shape;3669;p439"/>
          <p:cNvCxnSpPr/>
          <p:nvPr/>
        </p:nvCxnSpPr>
        <p:spPr>
          <a:xfrm>
            <a:off x="7994023" y="1803767"/>
            <a:ext cx="0" cy="3592000"/>
          </a:xfrm>
          <a:prstGeom prst="straightConnector1">
            <a:avLst/>
          </a:prstGeom>
          <a:noFill/>
          <a:ln w="9525" cap="flat" cmpd="sng">
            <a:solidFill>
              <a:schemeClr val="lt2"/>
            </a:solidFill>
            <a:prstDash val="solid"/>
            <a:round/>
            <a:headEnd type="none" w="sm" len="sm"/>
            <a:tailEnd type="none" w="sm" len="sm"/>
          </a:ln>
        </p:spPr>
      </p:cxnSp>
      <p:sp>
        <p:nvSpPr>
          <p:cNvPr id="3670" name="Google Shape;3670;p439"/>
          <p:cNvSpPr txBox="1">
            <a:spLocks noGrp="1"/>
          </p:cNvSpPr>
          <p:nvPr>
            <p:ph type="subTitle" idx="3"/>
          </p:nvPr>
        </p:nvSpPr>
        <p:spPr>
          <a:xfrm>
            <a:off x="4523243" y="2097024"/>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3671" name="Google Shape;3671;p439"/>
          <p:cNvSpPr txBox="1">
            <a:spLocks noGrp="1"/>
          </p:cNvSpPr>
          <p:nvPr>
            <p:ph type="subTitle" idx="4"/>
          </p:nvPr>
        </p:nvSpPr>
        <p:spPr>
          <a:xfrm>
            <a:off x="4523232" y="4011167"/>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72" name="Google Shape;3672;p439"/>
          <p:cNvSpPr txBox="1">
            <a:spLocks noGrp="1"/>
          </p:cNvSpPr>
          <p:nvPr>
            <p:ph type="subTitle" idx="5"/>
          </p:nvPr>
        </p:nvSpPr>
        <p:spPr>
          <a:xfrm>
            <a:off x="8400299" y="2097024"/>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sz="1867"/>
            </a:lvl3pPr>
            <a:lvl4pPr lvl="3" algn="l">
              <a:lnSpc>
                <a:spcPct val="100000"/>
              </a:lnSpc>
              <a:spcBef>
                <a:spcPts val="0"/>
              </a:spcBef>
              <a:spcAft>
                <a:spcPts val="0"/>
              </a:spcAft>
              <a:buSzPts val="1400"/>
              <a:buNone/>
              <a:defRPr sz="1867"/>
            </a:lvl4pPr>
            <a:lvl5pPr lvl="4" algn="l">
              <a:lnSpc>
                <a:spcPct val="100000"/>
              </a:lnSpc>
              <a:spcBef>
                <a:spcPts val="0"/>
              </a:spcBef>
              <a:spcAft>
                <a:spcPts val="0"/>
              </a:spcAft>
              <a:buSzPts val="1400"/>
              <a:buNone/>
              <a:defRPr sz="1867"/>
            </a:lvl5pPr>
            <a:lvl6pPr lvl="5" algn="l">
              <a:lnSpc>
                <a:spcPct val="100000"/>
              </a:lnSpc>
              <a:spcBef>
                <a:spcPts val="0"/>
              </a:spcBef>
              <a:spcAft>
                <a:spcPts val="0"/>
              </a:spcAft>
              <a:buSzPts val="1400"/>
              <a:buNone/>
              <a:defRPr sz="1867"/>
            </a:lvl6pPr>
            <a:lvl7pPr lvl="6" algn="l">
              <a:lnSpc>
                <a:spcPct val="100000"/>
              </a:lnSpc>
              <a:spcBef>
                <a:spcPts val="0"/>
              </a:spcBef>
              <a:spcAft>
                <a:spcPts val="0"/>
              </a:spcAft>
              <a:buSzPts val="1400"/>
              <a:buNone/>
              <a:defRPr sz="1867"/>
            </a:lvl7pPr>
            <a:lvl8pPr lvl="7" algn="l">
              <a:lnSpc>
                <a:spcPct val="100000"/>
              </a:lnSpc>
              <a:spcBef>
                <a:spcPts val="0"/>
              </a:spcBef>
              <a:spcAft>
                <a:spcPts val="0"/>
              </a:spcAft>
              <a:buSzPts val="1400"/>
              <a:buNone/>
              <a:defRPr sz="1867"/>
            </a:lvl8pPr>
            <a:lvl9pPr lvl="8" algn="l">
              <a:lnSpc>
                <a:spcPct val="100000"/>
              </a:lnSpc>
              <a:spcBef>
                <a:spcPts val="0"/>
              </a:spcBef>
              <a:spcAft>
                <a:spcPts val="0"/>
              </a:spcAft>
              <a:buSzPts val="1400"/>
              <a:buNone/>
              <a:defRPr sz="1867"/>
            </a:lvl9pPr>
          </a:lstStyle>
          <a:p>
            <a:endParaRPr/>
          </a:p>
        </p:txBody>
      </p:sp>
      <p:sp>
        <p:nvSpPr>
          <p:cNvPr id="3673" name="Google Shape;3673;p439"/>
          <p:cNvSpPr txBox="1">
            <a:spLocks noGrp="1"/>
          </p:cNvSpPr>
          <p:nvPr>
            <p:ph type="subTitle" idx="6"/>
          </p:nvPr>
        </p:nvSpPr>
        <p:spPr>
          <a:xfrm>
            <a:off x="8400288" y="4011167"/>
            <a:ext cx="292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07503546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07. Column A | 5 up | C50">
  <p:cSld name="07. Column A | 5 up | C50">
    <p:spTree>
      <p:nvGrpSpPr>
        <p:cNvPr id="1" name="Shape 3674"/>
        <p:cNvGrpSpPr/>
        <p:nvPr/>
      </p:nvGrpSpPr>
      <p:grpSpPr>
        <a:xfrm>
          <a:off x="0" y="0"/>
          <a:ext cx="0" cy="0"/>
          <a:chOff x="0" y="0"/>
          <a:chExt cx="0" cy="0"/>
        </a:xfrm>
      </p:grpSpPr>
      <p:sp>
        <p:nvSpPr>
          <p:cNvPr id="3675" name="Google Shape;3675;p44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676" name="Google Shape;3676;p44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3677" name="Google Shape;3677;p440"/>
          <p:cNvCxnSpPr/>
          <p:nvPr/>
        </p:nvCxnSpPr>
        <p:spPr>
          <a:xfrm>
            <a:off x="2714533"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3678" name="Google Shape;3678;p440"/>
          <p:cNvCxnSpPr/>
          <p:nvPr/>
        </p:nvCxnSpPr>
        <p:spPr>
          <a:xfrm>
            <a:off x="4958844"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3679" name="Google Shape;3679;p440"/>
          <p:cNvCxnSpPr/>
          <p:nvPr/>
        </p:nvCxnSpPr>
        <p:spPr>
          <a:xfrm>
            <a:off x="7203156"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3680" name="Google Shape;3680;p440"/>
          <p:cNvCxnSpPr/>
          <p:nvPr/>
        </p:nvCxnSpPr>
        <p:spPr>
          <a:xfrm>
            <a:off x="9447467" y="1468067"/>
            <a:ext cx="0" cy="4255200"/>
          </a:xfrm>
          <a:prstGeom prst="straightConnector1">
            <a:avLst/>
          </a:prstGeom>
          <a:noFill/>
          <a:ln w="9525" cap="flat" cmpd="sng">
            <a:solidFill>
              <a:srgbClr val="2195A0"/>
            </a:solidFill>
            <a:prstDash val="solid"/>
            <a:round/>
            <a:headEnd type="none" w="sm" len="sm"/>
            <a:tailEnd type="none" w="sm" len="sm"/>
          </a:ln>
        </p:spPr>
      </p:cxnSp>
      <p:sp>
        <p:nvSpPr>
          <p:cNvPr id="3681" name="Google Shape;3681;p440"/>
          <p:cNvSpPr txBox="1">
            <a:spLocks noGrp="1"/>
          </p:cNvSpPr>
          <p:nvPr>
            <p:ph type="subTitle" idx="1"/>
          </p:nvPr>
        </p:nvSpPr>
        <p:spPr>
          <a:xfrm>
            <a:off x="726833"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82" name="Google Shape;3682;p440"/>
          <p:cNvSpPr txBox="1">
            <a:spLocks noGrp="1"/>
          </p:cNvSpPr>
          <p:nvPr>
            <p:ph type="subTitle" idx="2"/>
          </p:nvPr>
        </p:nvSpPr>
        <p:spPr>
          <a:xfrm>
            <a:off x="726833"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83" name="Google Shape;3683;p440"/>
          <p:cNvSpPr txBox="1">
            <a:spLocks noGrp="1"/>
          </p:cNvSpPr>
          <p:nvPr>
            <p:ph type="subTitle" idx="3"/>
          </p:nvPr>
        </p:nvSpPr>
        <p:spPr>
          <a:xfrm>
            <a:off x="2976437"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84" name="Google Shape;3684;p440"/>
          <p:cNvSpPr txBox="1">
            <a:spLocks noGrp="1"/>
          </p:cNvSpPr>
          <p:nvPr>
            <p:ph type="subTitle" idx="4"/>
          </p:nvPr>
        </p:nvSpPr>
        <p:spPr>
          <a:xfrm>
            <a:off x="2976441"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85" name="Google Shape;3685;p440"/>
          <p:cNvSpPr txBox="1">
            <a:spLocks noGrp="1"/>
          </p:cNvSpPr>
          <p:nvPr>
            <p:ph type="subTitle" idx="5"/>
          </p:nvPr>
        </p:nvSpPr>
        <p:spPr>
          <a:xfrm>
            <a:off x="522604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86" name="Google Shape;3686;p440"/>
          <p:cNvSpPr txBox="1">
            <a:spLocks noGrp="1"/>
          </p:cNvSpPr>
          <p:nvPr>
            <p:ph type="subTitle" idx="6"/>
          </p:nvPr>
        </p:nvSpPr>
        <p:spPr>
          <a:xfrm>
            <a:off x="5226048"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87" name="Google Shape;3687;p440"/>
          <p:cNvSpPr txBox="1">
            <a:spLocks noGrp="1"/>
          </p:cNvSpPr>
          <p:nvPr>
            <p:ph type="subTitle" idx="7"/>
          </p:nvPr>
        </p:nvSpPr>
        <p:spPr>
          <a:xfrm>
            <a:off x="7475645"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88" name="Google Shape;3688;p440"/>
          <p:cNvSpPr txBox="1">
            <a:spLocks noGrp="1"/>
          </p:cNvSpPr>
          <p:nvPr>
            <p:ph type="subTitle" idx="8"/>
          </p:nvPr>
        </p:nvSpPr>
        <p:spPr>
          <a:xfrm>
            <a:off x="7475656"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689" name="Google Shape;3689;p440"/>
          <p:cNvSpPr txBox="1">
            <a:spLocks noGrp="1"/>
          </p:cNvSpPr>
          <p:nvPr>
            <p:ph type="subTitle" idx="9"/>
          </p:nvPr>
        </p:nvSpPr>
        <p:spPr>
          <a:xfrm>
            <a:off x="972525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90" name="Google Shape;3690;p440"/>
          <p:cNvSpPr txBox="1">
            <a:spLocks noGrp="1"/>
          </p:cNvSpPr>
          <p:nvPr>
            <p:ph type="subTitle" idx="13"/>
          </p:nvPr>
        </p:nvSpPr>
        <p:spPr>
          <a:xfrm>
            <a:off x="9725264"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173704922"/>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07. Column A | 5 up | Neutral">
  <p:cSld name="07. Column A | 5 up | Neutral">
    <p:spTree>
      <p:nvGrpSpPr>
        <p:cNvPr id="1" name="Shape 3691"/>
        <p:cNvGrpSpPr/>
        <p:nvPr/>
      </p:nvGrpSpPr>
      <p:grpSpPr>
        <a:xfrm>
          <a:off x="0" y="0"/>
          <a:ext cx="0" cy="0"/>
          <a:chOff x="0" y="0"/>
          <a:chExt cx="0" cy="0"/>
        </a:xfrm>
      </p:grpSpPr>
      <p:sp>
        <p:nvSpPr>
          <p:cNvPr id="3692" name="Google Shape;3692;p44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693" name="Google Shape;3693;p44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3694" name="Google Shape;3694;p441"/>
          <p:cNvCxnSpPr/>
          <p:nvPr/>
        </p:nvCxnSpPr>
        <p:spPr>
          <a:xfrm>
            <a:off x="2714533" y="1468067"/>
            <a:ext cx="0" cy="4255200"/>
          </a:xfrm>
          <a:prstGeom prst="straightConnector1">
            <a:avLst/>
          </a:prstGeom>
          <a:noFill/>
          <a:ln w="9525" cap="flat" cmpd="sng">
            <a:solidFill>
              <a:schemeClr val="lt2"/>
            </a:solidFill>
            <a:prstDash val="solid"/>
            <a:round/>
            <a:headEnd type="none" w="sm" len="sm"/>
            <a:tailEnd type="none" w="sm" len="sm"/>
          </a:ln>
        </p:spPr>
      </p:cxnSp>
      <p:cxnSp>
        <p:nvCxnSpPr>
          <p:cNvPr id="3695" name="Google Shape;3695;p441"/>
          <p:cNvCxnSpPr/>
          <p:nvPr/>
        </p:nvCxnSpPr>
        <p:spPr>
          <a:xfrm>
            <a:off x="4958844" y="1468067"/>
            <a:ext cx="0" cy="4255200"/>
          </a:xfrm>
          <a:prstGeom prst="straightConnector1">
            <a:avLst/>
          </a:prstGeom>
          <a:noFill/>
          <a:ln w="9525" cap="flat" cmpd="sng">
            <a:solidFill>
              <a:schemeClr val="lt2"/>
            </a:solidFill>
            <a:prstDash val="solid"/>
            <a:round/>
            <a:headEnd type="none" w="sm" len="sm"/>
            <a:tailEnd type="none" w="sm" len="sm"/>
          </a:ln>
        </p:spPr>
      </p:cxnSp>
      <p:cxnSp>
        <p:nvCxnSpPr>
          <p:cNvPr id="3696" name="Google Shape;3696;p441"/>
          <p:cNvCxnSpPr/>
          <p:nvPr/>
        </p:nvCxnSpPr>
        <p:spPr>
          <a:xfrm>
            <a:off x="7203156" y="1468067"/>
            <a:ext cx="0" cy="4255200"/>
          </a:xfrm>
          <a:prstGeom prst="straightConnector1">
            <a:avLst/>
          </a:prstGeom>
          <a:noFill/>
          <a:ln w="9525" cap="flat" cmpd="sng">
            <a:solidFill>
              <a:schemeClr val="lt2"/>
            </a:solidFill>
            <a:prstDash val="solid"/>
            <a:round/>
            <a:headEnd type="none" w="sm" len="sm"/>
            <a:tailEnd type="none" w="sm" len="sm"/>
          </a:ln>
        </p:spPr>
      </p:cxnSp>
      <p:cxnSp>
        <p:nvCxnSpPr>
          <p:cNvPr id="3697" name="Google Shape;3697;p441"/>
          <p:cNvCxnSpPr/>
          <p:nvPr/>
        </p:nvCxnSpPr>
        <p:spPr>
          <a:xfrm>
            <a:off x="9447467" y="1468067"/>
            <a:ext cx="0" cy="4255200"/>
          </a:xfrm>
          <a:prstGeom prst="straightConnector1">
            <a:avLst/>
          </a:prstGeom>
          <a:noFill/>
          <a:ln w="9525" cap="flat" cmpd="sng">
            <a:solidFill>
              <a:schemeClr val="lt2"/>
            </a:solidFill>
            <a:prstDash val="solid"/>
            <a:round/>
            <a:headEnd type="none" w="sm" len="sm"/>
            <a:tailEnd type="none" w="sm" len="sm"/>
          </a:ln>
        </p:spPr>
      </p:cxnSp>
      <p:sp>
        <p:nvSpPr>
          <p:cNvPr id="3698" name="Google Shape;3698;p441"/>
          <p:cNvSpPr txBox="1">
            <a:spLocks noGrp="1"/>
          </p:cNvSpPr>
          <p:nvPr>
            <p:ph type="subTitle" idx="1"/>
          </p:nvPr>
        </p:nvSpPr>
        <p:spPr>
          <a:xfrm>
            <a:off x="726833"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699" name="Google Shape;3699;p441"/>
          <p:cNvSpPr txBox="1">
            <a:spLocks noGrp="1"/>
          </p:cNvSpPr>
          <p:nvPr>
            <p:ph type="subTitle" idx="2"/>
          </p:nvPr>
        </p:nvSpPr>
        <p:spPr>
          <a:xfrm>
            <a:off x="726833"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00" name="Google Shape;3700;p441"/>
          <p:cNvSpPr txBox="1">
            <a:spLocks noGrp="1"/>
          </p:cNvSpPr>
          <p:nvPr>
            <p:ph type="subTitle" idx="3"/>
          </p:nvPr>
        </p:nvSpPr>
        <p:spPr>
          <a:xfrm>
            <a:off x="2976437"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701" name="Google Shape;3701;p441"/>
          <p:cNvSpPr txBox="1">
            <a:spLocks noGrp="1"/>
          </p:cNvSpPr>
          <p:nvPr>
            <p:ph type="subTitle" idx="4"/>
          </p:nvPr>
        </p:nvSpPr>
        <p:spPr>
          <a:xfrm>
            <a:off x="2976441"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02" name="Google Shape;3702;p441"/>
          <p:cNvSpPr txBox="1">
            <a:spLocks noGrp="1"/>
          </p:cNvSpPr>
          <p:nvPr>
            <p:ph type="subTitle" idx="5"/>
          </p:nvPr>
        </p:nvSpPr>
        <p:spPr>
          <a:xfrm>
            <a:off x="522604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703" name="Google Shape;3703;p441"/>
          <p:cNvSpPr txBox="1">
            <a:spLocks noGrp="1"/>
          </p:cNvSpPr>
          <p:nvPr>
            <p:ph type="subTitle" idx="6"/>
          </p:nvPr>
        </p:nvSpPr>
        <p:spPr>
          <a:xfrm>
            <a:off x="5226048"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04" name="Google Shape;3704;p441"/>
          <p:cNvSpPr txBox="1">
            <a:spLocks noGrp="1"/>
          </p:cNvSpPr>
          <p:nvPr>
            <p:ph type="subTitle" idx="7"/>
          </p:nvPr>
        </p:nvSpPr>
        <p:spPr>
          <a:xfrm>
            <a:off x="7475645"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705" name="Google Shape;3705;p441"/>
          <p:cNvSpPr txBox="1">
            <a:spLocks noGrp="1"/>
          </p:cNvSpPr>
          <p:nvPr>
            <p:ph type="subTitle" idx="8"/>
          </p:nvPr>
        </p:nvSpPr>
        <p:spPr>
          <a:xfrm>
            <a:off x="7475656"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06" name="Google Shape;3706;p441"/>
          <p:cNvSpPr txBox="1">
            <a:spLocks noGrp="1"/>
          </p:cNvSpPr>
          <p:nvPr>
            <p:ph type="subTitle" idx="9"/>
          </p:nvPr>
        </p:nvSpPr>
        <p:spPr>
          <a:xfrm>
            <a:off x="972525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3707" name="Google Shape;3707;p441"/>
          <p:cNvSpPr txBox="1">
            <a:spLocks noGrp="1"/>
          </p:cNvSpPr>
          <p:nvPr>
            <p:ph type="subTitle" idx="13"/>
          </p:nvPr>
        </p:nvSpPr>
        <p:spPr>
          <a:xfrm>
            <a:off x="9725264" y="2164767"/>
            <a:ext cx="174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00357671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07. Column B | 3 Boxes Angled 1">
  <p:cSld name="07. Column B | 3 Boxes Angled 1">
    <p:spTree>
      <p:nvGrpSpPr>
        <p:cNvPr id="1" name="Shape 3708"/>
        <p:cNvGrpSpPr/>
        <p:nvPr/>
      </p:nvGrpSpPr>
      <p:grpSpPr>
        <a:xfrm>
          <a:off x="0" y="0"/>
          <a:ext cx="0" cy="0"/>
          <a:chOff x="0" y="0"/>
          <a:chExt cx="0" cy="0"/>
        </a:xfrm>
      </p:grpSpPr>
      <p:sp>
        <p:nvSpPr>
          <p:cNvPr id="3709" name="Google Shape;3709;p44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710" name="Google Shape;3710;p44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711" name="Google Shape;3711;p442"/>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12" name="Google Shape;3712;p442"/>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13" name="Google Shape;3713;p442"/>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14" name="Google Shape;3714;p442"/>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15" name="Google Shape;3715;p442"/>
          <p:cNvSpPr txBox="1">
            <a:spLocks noGrp="1"/>
          </p:cNvSpPr>
          <p:nvPr>
            <p:ph type="subTitle" idx="2"/>
          </p:nvPr>
        </p:nvSpPr>
        <p:spPr>
          <a:xfrm>
            <a:off x="4889344"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16" name="Google Shape;3716;p442"/>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17" name="Google Shape;3717;p442"/>
          <p:cNvSpPr txBox="1">
            <a:spLocks noGrp="1"/>
          </p:cNvSpPr>
          <p:nvPr>
            <p:ph type="subTitle" idx="4"/>
          </p:nvPr>
        </p:nvSpPr>
        <p:spPr>
          <a:xfrm>
            <a:off x="8571335"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18" name="Google Shape;3718;p442"/>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3719" name="Google Shape;3719;p442"/>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3720" name="Google Shape;3720;p442"/>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21" name="Google Shape;3721;p442"/>
          <p:cNvSpPr txBox="1">
            <a:spLocks noGrp="1"/>
          </p:cNvSpPr>
          <p:nvPr>
            <p:ph type="subTitle" idx="6"/>
          </p:nvPr>
        </p:nvSpPr>
        <p:spPr>
          <a:xfrm>
            <a:off x="1209000"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58287319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07. Column B | 3 Boxes Angled 2">
  <p:cSld name="07. Column B | 3 Boxes Angled 2">
    <p:bg>
      <p:bgPr>
        <a:solidFill>
          <a:schemeClr val="dk2"/>
        </a:solidFill>
        <a:effectLst/>
      </p:bgPr>
    </p:bg>
    <p:spTree>
      <p:nvGrpSpPr>
        <p:cNvPr id="1" name="Shape 3722"/>
        <p:cNvGrpSpPr/>
        <p:nvPr/>
      </p:nvGrpSpPr>
      <p:grpSpPr>
        <a:xfrm>
          <a:off x="0" y="0"/>
          <a:ext cx="0" cy="0"/>
          <a:chOff x="0" y="0"/>
          <a:chExt cx="0" cy="0"/>
        </a:xfrm>
      </p:grpSpPr>
      <p:sp>
        <p:nvSpPr>
          <p:cNvPr id="3723" name="Google Shape;3723;p44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724" name="Google Shape;3724;p44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725" name="Google Shape;3725;p443"/>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26" name="Google Shape;3726;p443"/>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27" name="Google Shape;3727;p443"/>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28" name="Google Shape;3728;p443"/>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29" name="Google Shape;3729;p443"/>
          <p:cNvSpPr txBox="1">
            <a:spLocks noGrp="1"/>
          </p:cNvSpPr>
          <p:nvPr>
            <p:ph type="subTitle" idx="2"/>
          </p:nvPr>
        </p:nvSpPr>
        <p:spPr>
          <a:xfrm>
            <a:off x="4889344"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30" name="Google Shape;3730;p443"/>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31" name="Google Shape;3731;p443"/>
          <p:cNvSpPr txBox="1">
            <a:spLocks noGrp="1"/>
          </p:cNvSpPr>
          <p:nvPr>
            <p:ph type="subTitle" idx="4"/>
          </p:nvPr>
        </p:nvSpPr>
        <p:spPr>
          <a:xfrm>
            <a:off x="8571335"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32" name="Google Shape;3732;p443"/>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3733" name="Google Shape;3733;p443"/>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3734" name="Google Shape;3734;p443"/>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35" name="Google Shape;3735;p443"/>
          <p:cNvSpPr txBox="1">
            <a:spLocks noGrp="1"/>
          </p:cNvSpPr>
          <p:nvPr>
            <p:ph type="subTitle" idx="6"/>
          </p:nvPr>
        </p:nvSpPr>
        <p:spPr>
          <a:xfrm>
            <a:off x="1209000" y="3068300"/>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73897390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07. Column C | Icons  3 Up">
  <p:cSld name="07. Column C | Icons  3 Up">
    <p:bg>
      <p:bgPr>
        <a:solidFill>
          <a:schemeClr val="dk2"/>
        </a:solidFill>
        <a:effectLst/>
      </p:bgPr>
    </p:bg>
    <p:spTree>
      <p:nvGrpSpPr>
        <p:cNvPr id="1" name="Shape 3736"/>
        <p:cNvGrpSpPr/>
        <p:nvPr/>
      </p:nvGrpSpPr>
      <p:grpSpPr>
        <a:xfrm>
          <a:off x="0" y="0"/>
          <a:ext cx="0" cy="0"/>
          <a:chOff x="0" y="0"/>
          <a:chExt cx="0" cy="0"/>
        </a:xfrm>
      </p:grpSpPr>
      <p:sp>
        <p:nvSpPr>
          <p:cNvPr id="3737" name="Google Shape;3737;p444"/>
          <p:cNvSpPr/>
          <p:nvPr/>
        </p:nvSpPr>
        <p:spPr>
          <a:xfrm rot="10800000" flipH="1">
            <a:off x="5066067" y="1652675"/>
            <a:ext cx="7125927" cy="5205325"/>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738" name="Google Shape;3738;p444"/>
          <p:cNvSpPr/>
          <p:nvPr/>
        </p:nvSpPr>
        <p:spPr>
          <a:xfrm>
            <a:off x="729200" y="1760567"/>
            <a:ext cx="3474800" cy="36944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39" name="Google Shape;3739;p444"/>
          <p:cNvSpPr/>
          <p:nvPr/>
        </p:nvSpPr>
        <p:spPr>
          <a:xfrm>
            <a:off x="7987933" y="1760567"/>
            <a:ext cx="3474800" cy="36944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40" name="Google Shape;3740;p444"/>
          <p:cNvSpPr/>
          <p:nvPr/>
        </p:nvSpPr>
        <p:spPr>
          <a:xfrm>
            <a:off x="4358567" y="1760567"/>
            <a:ext cx="3474800" cy="36944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41" name="Google Shape;3741;p44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742" name="Google Shape;3742;p44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743" name="Google Shape;3743;p444"/>
          <p:cNvSpPr txBox="1">
            <a:spLocks noGrp="1"/>
          </p:cNvSpPr>
          <p:nvPr>
            <p:ph type="subTitle" idx="1"/>
          </p:nvPr>
        </p:nvSpPr>
        <p:spPr>
          <a:xfrm>
            <a:off x="11821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44" name="Google Shape;3744;p444"/>
          <p:cNvSpPr txBox="1">
            <a:spLocks noGrp="1"/>
          </p:cNvSpPr>
          <p:nvPr>
            <p:ph type="subTitle" idx="2"/>
          </p:nvPr>
        </p:nvSpPr>
        <p:spPr>
          <a:xfrm>
            <a:off x="1182167" y="3544234"/>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45" name="Google Shape;3745;p444"/>
          <p:cNvSpPr txBox="1">
            <a:spLocks noGrp="1"/>
          </p:cNvSpPr>
          <p:nvPr>
            <p:ph type="subTitle" idx="3"/>
          </p:nvPr>
        </p:nvSpPr>
        <p:spPr>
          <a:xfrm>
            <a:off x="4844585"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46" name="Google Shape;3746;p444"/>
          <p:cNvSpPr txBox="1">
            <a:spLocks noGrp="1"/>
          </p:cNvSpPr>
          <p:nvPr>
            <p:ph type="subTitle" idx="4"/>
          </p:nvPr>
        </p:nvSpPr>
        <p:spPr>
          <a:xfrm>
            <a:off x="4844600" y="3544234"/>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47" name="Google Shape;3747;p444"/>
          <p:cNvSpPr txBox="1">
            <a:spLocks noGrp="1"/>
          </p:cNvSpPr>
          <p:nvPr>
            <p:ph type="subTitle" idx="5"/>
          </p:nvPr>
        </p:nvSpPr>
        <p:spPr>
          <a:xfrm>
            <a:off x="85627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48" name="Google Shape;3748;p444"/>
          <p:cNvSpPr txBox="1">
            <a:spLocks noGrp="1"/>
          </p:cNvSpPr>
          <p:nvPr>
            <p:ph type="subTitle" idx="6"/>
          </p:nvPr>
        </p:nvSpPr>
        <p:spPr>
          <a:xfrm>
            <a:off x="8562767" y="3544234"/>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754690167"/>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07. Column C | Icons  2 Up">
  <p:cSld name="07. Column C | Icons  2 Up">
    <p:bg>
      <p:bgPr>
        <a:solidFill>
          <a:schemeClr val="dk2"/>
        </a:solidFill>
        <a:effectLst/>
      </p:bgPr>
    </p:bg>
    <p:spTree>
      <p:nvGrpSpPr>
        <p:cNvPr id="1" name="Shape 3749"/>
        <p:cNvGrpSpPr/>
        <p:nvPr/>
      </p:nvGrpSpPr>
      <p:grpSpPr>
        <a:xfrm>
          <a:off x="0" y="0"/>
          <a:ext cx="0" cy="0"/>
          <a:chOff x="0" y="0"/>
          <a:chExt cx="0" cy="0"/>
        </a:xfrm>
      </p:grpSpPr>
      <p:sp>
        <p:nvSpPr>
          <p:cNvPr id="3750" name="Google Shape;3750;p445"/>
          <p:cNvSpPr/>
          <p:nvPr/>
        </p:nvSpPr>
        <p:spPr>
          <a:xfrm rot="10800000" flipH="1">
            <a:off x="5066067" y="1652675"/>
            <a:ext cx="7125927" cy="5205325"/>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3751" name="Google Shape;3751;p445"/>
          <p:cNvSpPr/>
          <p:nvPr/>
        </p:nvSpPr>
        <p:spPr>
          <a:xfrm>
            <a:off x="729200" y="1760417"/>
            <a:ext cx="52912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52" name="Google Shape;3752;p445"/>
          <p:cNvSpPr/>
          <p:nvPr/>
        </p:nvSpPr>
        <p:spPr>
          <a:xfrm>
            <a:off x="6170323" y="1760417"/>
            <a:ext cx="52912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53" name="Google Shape;3753;p44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754" name="Google Shape;3754;p44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755" name="Google Shape;3755;p445"/>
          <p:cNvSpPr txBox="1">
            <a:spLocks noGrp="1"/>
          </p:cNvSpPr>
          <p:nvPr>
            <p:ph type="subTitle" idx="1"/>
          </p:nvPr>
        </p:nvSpPr>
        <p:spPr>
          <a:xfrm>
            <a:off x="1092644" y="2880384"/>
            <a:ext cx="45476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56" name="Google Shape;3756;p445"/>
          <p:cNvSpPr txBox="1">
            <a:spLocks noGrp="1"/>
          </p:cNvSpPr>
          <p:nvPr>
            <p:ph type="subTitle" idx="2"/>
          </p:nvPr>
        </p:nvSpPr>
        <p:spPr>
          <a:xfrm>
            <a:off x="1092633" y="3311786"/>
            <a:ext cx="454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57" name="Google Shape;3757;p445"/>
          <p:cNvSpPr txBox="1">
            <a:spLocks noGrp="1"/>
          </p:cNvSpPr>
          <p:nvPr>
            <p:ph type="subTitle" idx="3"/>
          </p:nvPr>
        </p:nvSpPr>
        <p:spPr>
          <a:xfrm>
            <a:off x="6484077" y="2880384"/>
            <a:ext cx="45476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58" name="Google Shape;3758;p445"/>
          <p:cNvSpPr txBox="1">
            <a:spLocks noGrp="1"/>
          </p:cNvSpPr>
          <p:nvPr>
            <p:ph type="subTitle" idx="4"/>
          </p:nvPr>
        </p:nvSpPr>
        <p:spPr>
          <a:xfrm>
            <a:off x="6484067" y="3311786"/>
            <a:ext cx="454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996239008"/>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07. Column C | Color Bars 1">
  <p:cSld name="07. Column C | Color Bars 1">
    <p:bg>
      <p:bgPr>
        <a:solidFill>
          <a:schemeClr val="dk2"/>
        </a:solidFill>
        <a:effectLst/>
      </p:bgPr>
    </p:bg>
    <p:spTree>
      <p:nvGrpSpPr>
        <p:cNvPr id="1" name="Shape 3759"/>
        <p:cNvGrpSpPr/>
        <p:nvPr/>
      </p:nvGrpSpPr>
      <p:grpSpPr>
        <a:xfrm>
          <a:off x="0" y="0"/>
          <a:ext cx="0" cy="0"/>
          <a:chOff x="0" y="0"/>
          <a:chExt cx="0" cy="0"/>
        </a:xfrm>
      </p:grpSpPr>
      <p:sp>
        <p:nvSpPr>
          <p:cNvPr id="3760" name="Google Shape;3760;p446"/>
          <p:cNvSpPr/>
          <p:nvPr/>
        </p:nvSpPr>
        <p:spPr>
          <a:xfrm>
            <a:off x="729200" y="1760417"/>
            <a:ext cx="25764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61" name="Google Shape;3761;p446"/>
          <p:cNvSpPr/>
          <p:nvPr/>
        </p:nvSpPr>
        <p:spPr>
          <a:xfrm>
            <a:off x="8886400" y="1760417"/>
            <a:ext cx="25764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62" name="Google Shape;3762;p446"/>
          <p:cNvSpPr/>
          <p:nvPr/>
        </p:nvSpPr>
        <p:spPr>
          <a:xfrm>
            <a:off x="6167333" y="1760417"/>
            <a:ext cx="25764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63" name="Google Shape;3763;p446"/>
          <p:cNvSpPr/>
          <p:nvPr/>
        </p:nvSpPr>
        <p:spPr>
          <a:xfrm>
            <a:off x="3448267" y="1760417"/>
            <a:ext cx="25764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64" name="Google Shape;3764;p446"/>
          <p:cNvSpPr/>
          <p:nvPr/>
        </p:nvSpPr>
        <p:spPr>
          <a:xfrm>
            <a:off x="729200" y="1760417"/>
            <a:ext cx="2576400" cy="7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65" name="Google Shape;3765;p446"/>
          <p:cNvSpPr/>
          <p:nvPr/>
        </p:nvSpPr>
        <p:spPr>
          <a:xfrm>
            <a:off x="3448267" y="1760417"/>
            <a:ext cx="2576400" cy="78400"/>
          </a:xfrm>
          <a:prstGeom prst="rect">
            <a:avLst/>
          </a:prstGeom>
          <a:solidFill>
            <a:srgbClr val="7AF3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66" name="Google Shape;3766;p446"/>
          <p:cNvSpPr/>
          <p:nvPr/>
        </p:nvSpPr>
        <p:spPr>
          <a:xfrm>
            <a:off x="6167333" y="1760417"/>
            <a:ext cx="2576400" cy="78400"/>
          </a:xfrm>
          <a:prstGeom prst="rect">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67" name="Google Shape;3767;p446"/>
          <p:cNvSpPr/>
          <p:nvPr/>
        </p:nvSpPr>
        <p:spPr>
          <a:xfrm>
            <a:off x="8886400" y="1760417"/>
            <a:ext cx="2576400" cy="78400"/>
          </a:xfrm>
          <a:prstGeom prst="rect">
            <a:avLst/>
          </a:prstGeom>
          <a:solidFill>
            <a:srgbClr val="316C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68" name="Google Shape;3768;p44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769" name="Google Shape;3769;p44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770" name="Google Shape;3770;p446"/>
          <p:cNvSpPr txBox="1">
            <a:spLocks noGrp="1"/>
          </p:cNvSpPr>
          <p:nvPr>
            <p:ph type="subTitle" idx="1"/>
          </p:nvPr>
        </p:nvSpPr>
        <p:spPr>
          <a:xfrm>
            <a:off x="975360" y="2131020"/>
            <a:ext cx="2024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71" name="Google Shape;3771;p446"/>
          <p:cNvSpPr txBox="1">
            <a:spLocks noGrp="1"/>
          </p:cNvSpPr>
          <p:nvPr>
            <p:ph type="subTitle" idx="2"/>
          </p:nvPr>
        </p:nvSpPr>
        <p:spPr>
          <a:xfrm>
            <a:off x="975367" y="3142950"/>
            <a:ext cx="202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72" name="Google Shape;3772;p446"/>
          <p:cNvSpPr txBox="1">
            <a:spLocks noGrp="1"/>
          </p:cNvSpPr>
          <p:nvPr>
            <p:ph type="subTitle" idx="3"/>
          </p:nvPr>
        </p:nvSpPr>
        <p:spPr>
          <a:xfrm>
            <a:off x="3724460" y="2131020"/>
            <a:ext cx="2024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73" name="Google Shape;3773;p446"/>
          <p:cNvSpPr txBox="1">
            <a:spLocks noGrp="1"/>
          </p:cNvSpPr>
          <p:nvPr>
            <p:ph type="subTitle" idx="4"/>
          </p:nvPr>
        </p:nvSpPr>
        <p:spPr>
          <a:xfrm>
            <a:off x="3724467" y="3142950"/>
            <a:ext cx="202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74" name="Google Shape;3774;p446"/>
          <p:cNvSpPr txBox="1">
            <a:spLocks noGrp="1"/>
          </p:cNvSpPr>
          <p:nvPr>
            <p:ph type="subTitle" idx="5"/>
          </p:nvPr>
        </p:nvSpPr>
        <p:spPr>
          <a:xfrm>
            <a:off x="6473560" y="2131020"/>
            <a:ext cx="2024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75" name="Google Shape;3775;p446"/>
          <p:cNvSpPr txBox="1">
            <a:spLocks noGrp="1"/>
          </p:cNvSpPr>
          <p:nvPr>
            <p:ph type="subTitle" idx="6"/>
          </p:nvPr>
        </p:nvSpPr>
        <p:spPr>
          <a:xfrm>
            <a:off x="6473567" y="3142950"/>
            <a:ext cx="202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76" name="Google Shape;3776;p446"/>
          <p:cNvSpPr txBox="1">
            <a:spLocks noGrp="1"/>
          </p:cNvSpPr>
          <p:nvPr>
            <p:ph type="subTitle" idx="7"/>
          </p:nvPr>
        </p:nvSpPr>
        <p:spPr>
          <a:xfrm>
            <a:off x="9162593" y="2131020"/>
            <a:ext cx="2024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777" name="Google Shape;3777;p446"/>
          <p:cNvSpPr txBox="1">
            <a:spLocks noGrp="1"/>
          </p:cNvSpPr>
          <p:nvPr>
            <p:ph type="subTitle" idx="8"/>
          </p:nvPr>
        </p:nvSpPr>
        <p:spPr>
          <a:xfrm>
            <a:off x="9162600" y="3142950"/>
            <a:ext cx="202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484668955"/>
      </p:ext>
    </p:extLst>
  </p:cSld>
  <p:clrMapOvr>
    <a:masterClrMapping/>
  </p:clrMapOvr>
  <p:extLst>
    <p:ext uri="{DCECCB84-F9BA-43D5-87BE-67443E8EF086}">
      <p15:sldGuideLst xmlns:p15="http://schemas.microsoft.com/office/powerpoint/2012/main">
        <p15:guide id="1" orient="horz" pos="831">
          <p15:clr>
            <a:srgbClr val="FA7B17"/>
          </p15:clr>
        </p15:guide>
      </p15:sldGuideLst>
    </p:ext>
  </p:extLst>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07. Column C | Color Bars 3">
  <p:cSld name="07. Column C | Color Bars 3">
    <p:bg>
      <p:bgPr>
        <a:solidFill>
          <a:schemeClr val="dk2"/>
        </a:solidFill>
        <a:effectLst/>
      </p:bgPr>
    </p:bg>
    <p:spTree>
      <p:nvGrpSpPr>
        <p:cNvPr id="1" name="Shape 3778"/>
        <p:cNvGrpSpPr/>
        <p:nvPr/>
      </p:nvGrpSpPr>
      <p:grpSpPr>
        <a:xfrm>
          <a:off x="0" y="0"/>
          <a:ext cx="0" cy="0"/>
          <a:chOff x="0" y="0"/>
          <a:chExt cx="0" cy="0"/>
        </a:xfrm>
      </p:grpSpPr>
      <p:sp>
        <p:nvSpPr>
          <p:cNvPr id="3779" name="Google Shape;3779;p44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780" name="Google Shape;3780;p44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781" name="Google Shape;3781;p447"/>
          <p:cNvSpPr txBox="1">
            <a:spLocks noGrp="1"/>
          </p:cNvSpPr>
          <p:nvPr>
            <p:ph type="subTitle" idx="1"/>
          </p:nvPr>
        </p:nvSpPr>
        <p:spPr>
          <a:xfrm>
            <a:off x="975369" y="1877568"/>
            <a:ext cx="2998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782" name="Google Shape;3782;p447"/>
          <p:cNvSpPr txBox="1">
            <a:spLocks noGrp="1"/>
          </p:cNvSpPr>
          <p:nvPr>
            <p:ph type="subTitle" idx="2"/>
          </p:nvPr>
        </p:nvSpPr>
        <p:spPr>
          <a:xfrm>
            <a:off x="975367" y="2243328"/>
            <a:ext cx="2998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83" name="Google Shape;3783;p447"/>
          <p:cNvSpPr txBox="1">
            <a:spLocks noGrp="1"/>
          </p:cNvSpPr>
          <p:nvPr>
            <p:ph type="subTitle" idx="3"/>
          </p:nvPr>
        </p:nvSpPr>
        <p:spPr>
          <a:xfrm>
            <a:off x="975363" y="4264151"/>
            <a:ext cx="2998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784" name="Google Shape;3784;p447"/>
          <p:cNvSpPr txBox="1">
            <a:spLocks noGrp="1"/>
          </p:cNvSpPr>
          <p:nvPr>
            <p:ph type="subTitle" idx="4"/>
          </p:nvPr>
        </p:nvSpPr>
        <p:spPr>
          <a:xfrm>
            <a:off x="975360" y="4629912"/>
            <a:ext cx="2998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85" name="Google Shape;3785;p447"/>
          <p:cNvSpPr txBox="1">
            <a:spLocks noGrp="1"/>
          </p:cNvSpPr>
          <p:nvPr>
            <p:ph type="subTitle" idx="5"/>
          </p:nvPr>
        </p:nvSpPr>
        <p:spPr>
          <a:xfrm>
            <a:off x="4594636" y="1877568"/>
            <a:ext cx="2998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786" name="Google Shape;3786;p447"/>
          <p:cNvSpPr txBox="1">
            <a:spLocks noGrp="1"/>
          </p:cNvSpPr>
          <p:nvPr>
            <p:ph type="subTitle" idx="6"/>
          </p:nvPr>
        </p:nvSpPr>
        <p:spPr>
          <a:xfrm>
            <a:off x="4594633" y="2243328"/>
            <a:ext cx="2998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87" name="Google Shape;3787;p447"/>
          <p:cNvSpPr txBox="1">
            <a:spLocks noGrp="1"/>
          </p:cNvSpPr>
          <p:nvPr>
            <p:ph type="subTitle" idx="7"/>
          </p:nvPr>
        </p:nvSpPr>
        <p:spPr>
          <a:xfrm>
            <a:off x="4594629" y="4264151"/>
            <a:ext cx="2998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788" name="Google Shape;3788;p447"/>
          <p:cNvSpPr txBox="1">
            <a:spLocks noGrp="1"/>
          </p:cNvSpPr>
          <p:nvPr>
            <p:ph type="subTitle" idx="8"/>
          </p:nvPr>
        </p:nvSpPr>
        <p:spPr>
          <a:xfrm>
            <a:off x="4594627" y="4629912"/>
            <a:ext cx="2998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89" name="Google Shape;3789;p447"/>
          <p:cNvSpPr txBox="1">
            <a:spLocks noGrp="1"/>
          </p:cNvSpPr>
          <p:nvPr>
            <p:ph type="subTitle" idx="9"/>
          </p:nvPr>
        </p:nvSpPr>
        <p:spPr>
          <a:xfrm>
            <a:off x="8218569" y="1877568"/>
            <a:ext cx="2998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790" name="Google Shape;3790;p447"/>
          <p:cNvSpPr txBox="1">
            <a:spLocks noGrp="1"/>
          </p:cNvSpPr>
          <p:nvPr>
            <p:ph type="subTitle" idx="13"/>
          </p:nvPr>
        </p:nvSpPr>
        <p:spPr>
          <a:xfrm>
            <a:off x="8218567" y="2243328"/>
            <a:ext cx="2998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791" name="Google Shape;3791;p447"/>
          <p:cNvSpPr txBox="1">
            <a:spLocks noGrp="1"/>
          </p:cNvSpPr>
          <p:nvPr>
            <p:ph type="subTitle" idx="14"/>
          </p:nvPr>
        </p:nvSpPr>
        <p:spPr>
          <a:xfrm>
            <a:off x="8218563" y="4264151"/>
            <a:ext cx="29980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3792" name="Google Shape;3792;p447"/>
          <p:cNvSpPr txBox="1">
            <a:spLocks noGrp="1"/>
          </p:cNvSpPr>
          <p:nvPr>
            <p:ph type="subTitle" idx="15"/>
          </p:nvPr>
        </p:nvSpPr>
        <p:spPr>
          <a:xfrm>
            <a:off x="8218560" y="4629912"/>
            <a:ext cx="2998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63047272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07. Column C | Color Bars 2">
  <p:cSld name="07. Column C | Color Bars 2">
    <p:bg>
      <p:bgPr>
        <a:solidFill>
          <a:schemeClr val="dk2"/>
        </a:solidFill>
        <a:effectLst/>
      </p:bgPr>
    </p:bg>
    <p:spTree>
      <p:nvGrpSpPr>
        <p:cNvPr id="1" name="Shape 3793"/>
        <p:cNvGrpSpPr/>
        <p:nvPr/>
      </p:nvGrpSpPr>
      <p:grpSpPr>
        <a:xfrm>
          <a:off x="0" y="0"/>
          <a:ext cx="0" cy="0"/>
          <a:chOff x="0" y="0"/>
          <a:chExt cx="0" cy="0"/>
        </a:xfrm>
      </p:grpSpPr>
      <p:sp>
        <p:nvSpPr>
          <p:cNvPr id="3794" name="Google Shape;3794;p448"/>
          <p:cNvSpPr/>
          <p:nvPr/>
        </p:nvSpPr>
        <p:spPr>
          <a:xfrm>
            <a:off x="729200" y="1760417"/>
            <a:ext cx="34748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95" name="Google Shape;3795;p448"/>
          <p:cNvSpPr/>
          <p:nvPr/>
        </p:nvSpPr>
        <p:spPr>
          <a:xfrm>
            <a:off x="7987945" y="1760417"/>
            <a:ext cx="34748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96" name="Google Shape;3796;p448"/>
          <p:cNvSpPr/>
          <p:nvPr/>
        </p:nvSpPr>
        <p:spPr>
          <a:xfrm>
            <a:off x="4358573" y="1760417"/>
            <a:ext cx="34748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97" name="Google Shape;3797;p448"/>
          <p:cNvSpPr/>
          <p:nvPr/>
        </p:nvSpPr>
        <p:spPr>
          <a:xfrm>
            <a:off x="729200" y="1760417"/>
            <a:ext cx="3474800" cy="7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98" name="Google Shape;3798;p448"/>
          <p:cNvSpPr/>
          <p:nvPr/>
        </p:nvSpPr>
        <p:spPr>
          <a:xfrm>
            <a:off x="4358573" y="1760417"/>
            <a:ext cx="3474800" cy="78400"/>
          </a:xfrm>
          <a:prstGeom prst="rect">
            <a:avLst/>
          </a:prstGeom>
          <a:solidFill>
            <a:srgbClr val="7AF3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799" name="Google Shape;3799;p448"/>
          <p:cNvSpPr/>
          <p:nvPr/>
        </p:nvSpPr>
        <p:spPr>
          <a:xfrm>
            <a:off x="7987945" y="1760417"/>
            <a:ext cx="3474800" cy="784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00" name="Google Shape;3800;p44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801" name="Google Shape;3801;p44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802" name="Google Shape;3802;p448"/>
          <p:cNvSpPr txBox="1">
            <a:spLocks noGrp="1"/>
          </p:cNvSpPr>
          <p:nvPr>
            <p:ph type="subTitle" idx="1"/>
          </p:nvPr>
        </p:nvSpPr>
        <p:spPr>
          <a:xfrm>
            <a:off x="975369" y="2131018"/>
            <a:ext cx="29544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03" name="Google Shape;3803;p448"/>
          <p:cNvSpPr txBox="1">
            <a:spLocks noGrp="1"/>
          </p:cNvSpPr>
          <p:nvPr>
            <p:ph type="subTitle" idx="2"/>
          </p:nvPr>
        </p:nvSpPr>
        <p:spPr>
          <a:xfrm>
            <a:off x="975367" y="2862854"/>
            <a:ext cx="29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04" name="Google Shape;3804;p448"/>
          <p:cNvSpPr txBox="1">
            <a:spLocks noGrp="1"/>
          </p:cNvSpPr>
          <p:nvPr>
            <p:ph type="subTitle" idx="3"/>
          </p:nvPr>
        </p:nvSpPr>
        <p:spPr>
          <a:xfrm>
            <a:off x="4643120" y="2131018"/>
            <a:ext cx="29544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05" name="Google Shape;3805;p448"/>
          <p:cNvSpPr txBox="1">
            <a:spLocks noGrp="1"/>
          </p:cNvSpPr>
          <p:nvPr>
            <p:ph type="subTitle" idx="4"/>
          </p:nvPr>
        </p:nvSpPr>
        <p:spPr>
          <a:xfrm>
            <a:off x="4618751" y="2862854"/>
            <a:ext cx="29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06" name="Google Shape;3806;p448"/>
          <p:cNvSpPr txBox="1">
            <a:spLocks noGrp="1"/>
          </p:cNvSpPr>
          <p:nvPr>
            <p:ph type="subTitle" idx="5"/>
          </p:nvPr>
        </p:nvSpPr>
        <p:spPr>
          <a:xfrm>
            <a:off x="8262153" y="2131018"/>
            <a:ext cx="29544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07" name="Google Shape;3807;p448"/>
          <p:cNvSpPr txBox="1">
            <a:spLocks noGrp="1"/>
          </p:cNvSpPr>
          <p:nvPr>
            <p:ph type="subTitle" idx="6"/>
          </p:nvPr>
        </p:nvSpPr>
        <p:spPr>
          <a:xfrm>
            <a:off x="8262151" y="2862854"/>
            <a:ext cx="29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626119410"/>
      </p:ext>
    </p:extLst>
  </p:cSld>
  <p:clrMapOvr>
    <a:masterClrMapping/>
  </p:clrMapOvr>
  <p:extLst>
    <p:ext uri="{DCECCB84-F9BA-43D5-87BE-67443E8EF086}">
      <p15:sldGuideLst xmlns:p15="http://schemas.microsoft.com/office/powerpoint/2012/main">
        <p15:guide id="1" orient="horz" pos="832">
          <p15:clr>
            <a:srgbClr val="FA7B17"/>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a:srcRect r="6086"/>
          <a:stretch/>
        </p:blipFill>
        <p:spPr>
          <a:xfrm>
            <a:off x="-1" y="0"/>
            <a:ext cx="12192001" cy="6858000"/>
          </a:xfrm>
          <a:prstGeom prst="rect">
            <a:avLst/>
          </a:prstGeom>
        </p:spPr>
      </p:pic>
      <p:pic>
        <p:nvPicPr>
          <p:cNvPr id="8" name="Picture 7" descr="division-bar-title.jpg"/>
          <p:cNvPicPr>
            <a:picLocks noChangeAspect="1"/>
          </p:cNvPicPr>
          <p:nvPr userDrawn="1"/>
        </p:nvPicPr>
        <p:blipFill>
          <a:blip r:embed="rId3"/>
          <a:stretch>
            <a:fillRect/>
          </a:stretch>
        </p:blipFill>
        <p:spPr>
          <a:xfrm>
            <a:off x="7112000" y="2492375"/>
            <a:ext cx="5080000" cy="76200"/>
          </a:xfrm>
          <a:prstGeom prst="rect">
            <a:avLst/>
          </a:prstGeom>
        </p:spPr>
      </p:pic>
      <p:sp>
        <p:nvSpPr>
          <p:cNvPr id="18" name="Text Placeholder 17"/>
          <p:cNvSpPr>
            <a:spLocks noGrp="1"/>
          </p:cNvSpPr>
          <p:nvPr>
            <p:ph type="body" sz="quarter" idx="10" hasCustomPrompt="1"/>
          </p:nvPr>
        </p:nvSpPr>
        <p:spPr>
          <a:xfrm>
            <a:off x="5888569" y="3162300"/>
            <a:ext cx="5327651" cy="406400"/>
          </a:xfrm>
        </p:spPr>
        <p:txBody>
          <a:bodyPr anchor="t"/>
          <a:lstStyle>
            <a:lvl1pPr algn="r">
              <a:buNone/>
              <a:defRPr sz="1400"/>
            </a:lvl1pPr>
          </a:lstStyle>
          <a:p>
            <a:pPr lvl="0"/>
            <a:r>
              <a:rPr lang="en-US" sz="1800" dirty="0">
                <a:solidFill>
                  <a:srgbClr val="897865"/>
                </a:solidFill>
                <a:latin typeface="Helvetica"/>
                <a:cs typeface="Helvetica"/>
              </a:rPr>
              <a:t>May 18, 2039</a:t>
            </a:r>
            <a:endParaRPr lang="en-US" dirty="0"/>
          </a:p>
        </p:txBody>
      </p:sp>
      <p:sp>
        <p:nvSpPr>
          <p:cNvPr id="19" name="Title 18"/>
          <p:cNvSpPr>
            <a:spLocks noGrp="1"/>
          </p:cNvSpPr>
          <p:nvPr>
            <p:ph type="title" hasCustomPrompt="1"/>
          </p:nvPr>
        </p:nvSpPr>
        <p:spPr>
          <a:xfrm>
            <a:off x="609605" y="2593982"/>
            <a:ext cx="10606617" cy="542925"/>
          </a:xfrm>
        </p:spPr>
        <p:txBody>
          <a:bodyPr anchor="t"/>
          <a:lstStyle>
            <a:lvl1pPr algn="r">
              <a:defRPr/>
            </a:lvl1pPr>
          </a:lstStyle>
          <a:p>
            <a:r>
              <a:rPr lang="en-US" sz="3000" dirty="0">
                <a:solidFill>
                  <a:srgbClr val="897865"/>
                </a:solidFill>
                <a:latin typeface="Helvetica"/>
                <a:cs typeface="Helvetica"/>
              </a:rPr>
              <a:t>Title of Presentation</a:t>
            </a:r>
            <a:br>
              <a:rPr lang="en-US" sz="1800" dirty="0">
                <a:solidFill>
                  <a:srgbClr val="897865"/>
                </a:solidFill>
                <a:latin typeface="Helvetica"/>
                <a:cs typeface="Helvetica"/>
              </a:rPr>
            </a:br>
            <a:endParaRPr lang="en-US" dirty="0"/>
          </a:p>
        </p:txBody>
      </p:sp>
      <p:sp>
        <p:nvSpPr>
          <p:cNvPr id="13" name="Text Placeholder 17"/>
          <p:cNvSpPr>
            <a:spLocks noGrp="1"/>
          </p:cNvSpPr>
          <p:nvPr>
            <p:ph type="body" sz="quarter" idx="11" hasCustomPrompt="1"/>
          </p:nvPr>
        </p:nvSpPr>
        <p:spPr>
          <a:xfrm>
            <a:off x="5865293" y="2070101"/>
            <a:ext cx="5327651" cy="371474"/>
          </a:xfrm>
        </p:spPr>
        <p:txBody>
          <a:bodyPr anchor="t">
            <a:normAutofit/>
          </a:bodyPr>
          <a:lstStyle>
            <a:lvl1pPr algn="r">
              <a:buNone/>
              <a:defRPr sz="1400" baseline="0">
                <a:solidFill>
                  <a:schemeClr val="tx1">
                    <a:lumMod val="50000"/>
                    <a:lumOff val="50000"/>
                  </a:schemeClr>
                </a:solidFill>
              </a:defRPr>
            </a:lvl1pPr>
          </a:lstStyle>
          <a:p>
            <a:pPr algn="r"/>
            <a:r>
              <a:rPr lang="en-US" sz="1400" dirty="0">
                <a:solidFill>
                  <a:srgbClr val="5A5B5C"/>
                </a:solidFill>
                <a:latin typeface="Helvetica"/>
                <a:cs typeface="Helvetica"/>
              </a:rPr>
              <a:t>Human Resources Administration</a:t>
            </a:r>
          </a:p>
        </p:txBody>
      </p:sp>
    </p:spTree>
    <p:extLst>
      <p:ext uri="{BB962C8B-B14F-4D97-AF65-F5344CB8AC3E}">
        <p14:creationId xmlns:p14="http://schemas.microsoft.com/office/powerpoint/2010/main" val="408898459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07. Column C | Color Bars 4">
  <p:cSld name="07. Column C | Color Bars 4">
    <p:bg>
      <p:bgPr>
        <a:solidFill>
          <a:schemeClr val="dk2"/>
        </a:solidFill>
        <a:effectLst/>
      </p:bgPr>
    </p:bg>
    <p:spTree>
      <p:nvGrpSpPr>
        <p:cNvPr id="1" name="Shape 3808"/>
        <p:cNvGrpSpPr/>
        <p:nvPr/>
      </p:nvGrpSpPr>
      <p:grpSpPr>
        <a:xfrm>
          <a:off x="0" y="0"/>
          <a:ext cx="0" cy="0"/>
          <a:chOff x="0" y="0"/>
          <a:chExt cx="0" cy="0"/>
        </a:xfrm>
      </p:grpSpPr>
      <p:sp>
        <p:nvSpPr>
          <p:cNvPr id="3809" name="Google Shape;3809;p449"/>
          <p:cNvSpPr/>
          <p:nvPr/>
        </p:nvSpPr>
        <p:spPr>
          <a:xfrm>
            <a:off x="729200" y="1760417"/>
            <a:ext cx="52912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10" name="Google Shape;3810;p449"/>
          <p:cNvSpPr/>
          <p:nvPr/>
        </p:nvSpPr>
        <p:spPr>
          <a:xfrm>
            <a:off x="6170323" y="1760417"/>
            <a:ext cx="5291200" cy="3914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11" name="Google Shape;3811;p449"/>
          <p:cNvSpPr/>
          <p:nvPr/>
        </p:nvSpPr>
        <p:spPr>
          <a:xfrm>
            <a:off x="729200" y="1760417"/>
            <a:ext cx="5291200" cy="7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12" name="Google Shape;3812;p449"/>
          <p:cNvSpPr/>
          <p:nvPr/>
        </p:nvSpPr>
        <p:spPr>
          <a:xfrm>
            <a:off x="6170323" y="1760417"/>
            <a:ext cx="5291200" cy="78400"/>
          </a:xfrm>
          <a:prstGeom prst="rect">
            <a:avLst/>
          </a:prstGeom>
          <a:solidFill>
            <a:srgbClr val="7AF3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13" name="Google Shape;3813;p44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814" name="Google Shape;3814;p44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815" name="Google Shape;3815;p449"/>
          <p:cNvSpPr txBox="1">
            <a:spLocks noGrp="1"/>
          </p:cNvSpPr>
          <p:nvPr>
            <p:ph type="subTitle" idx="1"/>
          </p:nvPr>
        </p:nvSpPr>
        <p:spPr>
          <a:xfrm>
            <a:off x="1194801" y="2334551"/>
            <a:ext cx="4275600" cy="30777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000"/>
              <a:buNone/>
              <a:defRPr sz="2667"/>
            </a:lvl2pPr>
            <a:lvl3pPr lvl="2" algn="l">
              <a:lnSpc>
                <a:spcPct val="100000"/>
              </a:lnSpc>
              <a:spcBef>
                <a:spcPts val="0"/>
              </a:spcBef>
              <a:spcAft>
                <a:spcPts val="0"/>
              </a:spcAft>
              <a:buSzPts val="2000"/>
              <a:buNone/>
              <a:defRPr sz="2667"/>
            </a:lvl3pPr>
            <a:lvl4pPr lvl="3" algn="l">
              <a:lnSpc>
                <a:spcPct val="100000"/>
              </a:lnSpc>
              <a:spcBef>
                <a:spcPts val="0"/>
              </a:spcBef>
              <a:spcAft>
                <a:spcPts val="0"/>
              </a:spcAft>
              <a:buSzPts val="2000"/>
              <a:buNone/>
              <a:defRPr sz="2667"/>
            </a:lvl4pPr>
            <a:lvl5pPr lvl="4" algn="l">
              <a:lnSpc>
                <a:spcPct val="100000"/>
              </a:lnSpc>
              <a:spcBef>
                <a:spcPts val="0"/>
              </a:spcBef>
              <a:spcAft>
                <a:spcPts val="0"/>
              </a:spcAft>
              <a:buSzPts val="2000"/>
              <a:buNone/>
              <a:defRPr sz="2667"/>
            </a:lvl5pPr>
            <a:lvl6pPr lvl="5" algn="l">
              <a:lnSpc>
                <a:spcPct val="100000"/>
              </a:lnSpc>
              <a:spcBef>
                <a:spcPts val="0"/>
              </a:spcBef>
              <a:spcAft>
                <a:spcPts val="0"/>
              </a:spcAft>
              <a:buSzPts val="2000"/>
              <a:buNone/>
              <a:defRPr sz="2667"/>
            </a:lvl6pPr>
            <a:lvl7pPr lvl="6" algn="l">
              <a:lnSpc>
                <a:spcPct val="100000"/>
              </a:lnSpc>
              <a:spcBef>
                <a:spcPts val="0"/>
              </a:spcBef>
              <a:spcAft>
                <a:spcPts val="0"/>
              </a:spcAft>
              <a:buSzPts val="2000"/>
              <a:buNone/>
              <a:defRPr sz="2667"/>
            </a:lvl7pPr>
            <a:lvl8pPr lvl="7" algn="l">
              <a:lnSpc>
                <a:spcPct val="100000"/>
              </a:lnSpc>
              <a:spcBef>
                <a:spcPts val="0"/>
              </a:spcBef>
              <a:spcAft>
                <a:spcPts val="0"/>
              </a:spcAft>
              <a:buSzPts val="2000"/>
              <a:buNone/>
              <a:defRPr sz="2667"/>
            </a:lvl8pPr>
            <a:lvl9pPr lvl="8" algn="l">
              <a:lnSpc>
                <a:spcPct val="100000"/>
              </a:lnSpc>
              <a:spcBef>
                <a:spcPts val="0"/>
              </a:spcBef>
              <a:spcAft>
                <a:spcPts val="0"/>
              </a:spcAft>
              <a:buSzPts val="2000"/>
              <a:buNone/>
              <a:defRPr sz="2667"/>
            </a:lvl9pPr>
          </a:lstStyle>
          <a:p>
            <a:endParaRPr/>
          </a:p>
        </p:txBody>
      </p:sp>
      <p:sp>
        <p:nvSpPr>
          <p:cNvPr id="3816" name="Google Shape;3816;p449"/>
          <p:cNvSpPr txBox="1">
            <a:spLocks noGrp="1"/>
          </p:cNvSpPr>
          <p:nvPr>
            <p:ph type="subTitle" idx="2"/>
          </p:nvPr>
        </p:nvSpPr>
        <p:spPr>
          <a:xfrm>
            <a:off x="1194800" y="3224583"/>
            <a:ext cx="4275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17" name="Google Shape;3817;p449"/>
          <p:cNvSpPr txBox="1">
            <a:spLocks noGrp="1"/>
          </p:cNvSpPr>
          <p:nvPr>
            <p:ph type="subTitle" idx="3"/>
          </p:nvPr>
        </p:nvSpPr>
        <p:spPr>
          <a:xfrm>
            <a:off x="6678135" y="2334551"/>
            <a:ext cx="4275600" cy="30777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a:lvl1pPr>
            <a:lvl2pPr lvl="1" algn="l">
              <a:lnSpc>
                <a:spcPct val="100000"/>
              </a:lnSpc>
              <a:spcBef>
                <a:spcPts val="0"/>
              </a:spcBef>
              <a:spcAft>
                <a:spcPts val="0"/>
              </a:spcAft>
              <a:buSzPts val="2000"/>
              <a:buNone/>
              <a:defRPr sz="2667"/>
            </a:lvl2pPr>
            <a:lvl3pPr lvl="2" algn="l">
              <a:lnSpc>
                <a:spcPct val="100000"/>
              </a:lnSpc>
              <a:spcBef>
                <a:spcPts val="0"/>
              </a:spcBef>
              <a:spcAft>
                <a:spcPts val="0"/>
              </a:spcAft>
              <a:buSzPts val="2000"/>
              <a:buNone/>
              <a:defRPr sz="2667"/>
            </a:lvl3pPr>
            <a:lvl4pPr lvl="3" algn="l">
              <a:lnSpc>
                <a:spcPct val="100000"/>
              </a:lnSpc>
              <a:spcBef>
                <a:spcPts val="0"/>
              </a:spcBef>
              <a:spcAft>
                <a:spcPts val="0"/>
              </a:spcAft>
              <a:buSzPts val="2000"/>
              <a:buNone/>
              <a:defRPr sz="2667"/>
            </a:lvl4pPr>
            <a:lvl5pPr lvl="4" algn="l">
              <a:lnSpc>
                <a:spcPct val="100000"/>
              </a:lnSpc>
              <a:spcBef>
                <a:spcPts val="0"/>
              </a:spcBef>
              <a:spcAft>
                <a:spcPts val="0"/>
              </a:spcAft>
              <a:buSzPts val="2000"/>
              <a:buNone/>
              <a:defRPr sz="2667"/>
            </a:lvl5pPr>
            <a:lvl6pPr lvl="5" algn="l">
              <a:lnSpc>
                <a:spcPct val="100000"/>
              </a:lnSpc>
              <a:spcBef>
                <a:spcPts val="0"/>
              </a:spcBef>
              <a:spcAft>
                <a:spcPts val="0"/>
              </a:spcAft>
              <a:buSzPts val="2000"/>
              <a:buNone/>
              <a:defRPr sz="2667"/>
            </a:lvl6pPr>
            <a:lvl7pPr lvl="6" algn="l">
              <a:lnSpc>
                <a:spcPct val="100000"/>
              </a:lnSpc>
              <a:spcBef>
                <a:spcPts val="0"/>
              </a:spcBef>
              <a:spcAft>
                <a:spcPts val="0"/>
              </a:spcAft>
              <a:buSzPts val="2000"/>
              <a:buNone/>
              <a:defRPr sz="2667"/>
            </a:lvl7pPr>
            <a:lvl8pPr lvl="7" algn="l">
              <a:lnSpc>
                <a:spcPct val="100000"/>
              </a:lnSpc>
              <a:spcBef>
                <a:spcPts val="0"/>
              </a:spcBef>
              <a:spcAft>
                <a:spcPts val="0"/>
              </a:spcAft>
              <a:buSzPts val="2000"/>
              <a:buNone/>
              <a:defRPr sz="2667"/>
            </a:lvl8pPr>
            <a:lvl9pPr lvl="8" algn="l">
              <a:lnSpc>
                <a:spcPct val="100000"/>
              </a:lnSpc>
              <a:spcBef>
                <a:spcPts val="0"/>
              </a:spcBef>
              <a:spcAft>
                <a:spcPts val="0"/>
              </a:spcAft>
              <a:buSzPts val="2000"/>
              <a:buNone/>
              <a:defRPr sz="2667"/>
            </a:lvl9pPr>
          </a:lstStyle>
          <a:p>
            <a:endParaRPr/>
          </a:p>
        </p:txBody>
      </p:sp>
      <p:sp>
        <p:nvSpPr>
          <p:cNvPr id="3818" name="Google Shape;3818;p449"/>
          <p:cNvSpPr txBox="1">
            <a:spLocks noGrp="1"/>
          </p:cNvSpPr>
          <p:nvPr>
            <p:ph type="subTitle" idx="4"/>
          </p:nvPr>
        </p:nvSpPr>
        <p:spPr>
          <a:xfrm>
            <a:off x="6678133" y="3224583"/>
            <a:ext cx="4275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890176010"/>
      </p:ext>
    </p:extLst>
  </p:cSld>
  <p:clrMapOvr>
    <a:masterClrMapping/>
  </p:clrMapOvr>
  <p:extLst>
    <p:ext uri="{DCECCB84-F9BA-43D5-87BE-67443E8EF086}">
      <p15:sldGuideLst xmlns:p15="http://schemas.microsoft.com/office/powerpoint/2012/main">
        <p15:guide id="1" orient="horz" pos="827">
          <p15:clr>
            <a:srgbClr val="FA7B17"/>
          </p15:clr>
        </p15:guide>
      </p15:sldGuideLst>
    </p:ext>
  </p:extLst>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07. Column C | Arrow chart | 4 up">
  <p:cSld name="07. Column C | Arrow chart | 4 up">
    <p:bg>
      <p:bgPr>
        <a:solidFill>
          <a:srgbClr val="E5E6F6"/>
        </a:solidFill>
        <a:effectLst/>
      </p:bgPr>
    </p:bg>
    <p:spTree>
      <p:nvGrpSpPr>
        <p:cNvPr id="1" name="Shape 3819"/>
        <p:cNvGrpSpPr/>
        <p:nvPr/>
      </p:nvGrpSpPr>
      <p:grpSpPr>
        <a:xfrm>
          <a:off x="0" y="0"/>
          <a:ext cx="0" cy="0"/>
          <a:chOff x="0" y="0"/>
          <a:chExt cx="0" cy="0"/>
        </a:xfrm>
      </p:grpSpPr>
      <p:sp>
        <p:nvSpPr>
          <p:cNvPr id="3820" name="Google Shape;3820;p450"/>
          <p:cNvSpPr/>
          <p:nvPr/>
        </p:nvSpPr>
        <p:spPr>
          <a:xfrm>
            <a:off x="8788553" y="2084215"/>
            <a:ext cx="2944368" cy="3794525"/>
          </a:xfrm>
          <a:custGeom>
            <a:avLst/>
            <a:gdLst/>
            <a:ahLst/>
            <a:cxnLst/>
            <a:rect l="l" t="t" r="r" b="b"/>
            <a:pathLst>
              <a:path w="2078377" h="2678488" extrusionOk="0">
                <a:moveTo>
                  <a:pt x="1892091" y="0"/>
                </a:moveTo>
                <a:lnTo>
                  <a:pt x="0" y="0"/>
                </a:lnTo>
                <a:lnTo>
                  <a:pt x="186286" y="1343723"/>
                </a:lnTo>
                <a:lnTo>
                  <a:pt x="0" y="2678488"/>
                </a:lnTo>
                <a:lnTo>
                  <a:pt x="1892091" y="2678488"/>
                </a:lnTo>
                <a:lnTo>
                  <a:pt x="2078377" y="1343723"/>
                </a:lnTo>
                <a:lnTo>
                  <a:pt x="1892091"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821" name="Google Shape;3821;p450"/>
          <p:cNvSpPr/>
          <p:nvPr/>
        </p:nvSpPr>
        <p:spPr>
          <a:xfrm>
            <a:off x="6009237" y="2084215"/>
            <a:ext cx="2954528" cy="3794525"/>
          </a:xfrm>
          <a:custGeom>
            <a:avLst/>
            <a:gdLst/>
            <a:ahLst/>
            <a:cxnLst/>
            <a:rect l="l" t="t" r="r" b="b"/>
            <a:pathLst>
              <a:path w="2085549" h="2678488" extrusionOk="0">
                <a:moveTo>
                  <a:pt x="1899173" y="0"/>
                </a:moveTo>
                <a:lnTo>
                  <a:pt x="1888236" y="0"/>
                </a:lnTo>
                <a:lnTo>
                  <a:pt x="0" y="0"/>
                </a:lnTo>
                <a:lnTo>
                  <a:pt x="0" y="3942"/>
                </a:lnTo>
                <a:lnTo>
                  <a:pt x="39983" y="3942"/>
                </a:lnTo>
                <a:lnTo>
                  <a:pt x="226359" y="1347665"/>
                </a:lnTo>
                <a:lnTo>
                  <a:pt x="40521" y="2678488"/>
                </a:lnTo>
                <a:lnTo>
                  <a:pt x="1888236" y="2678488"/>
                </a:lnTo>
                <a:lnTo>
                  <a:pt x="1899173" y="2678488"/>
                </a:lnTo>
                <a:lnTo>
                  <a:pt x="2085549" y="1343723"/>
                </a:lnTo>
                <a:lnTo>
                  <a:pt x="1899173"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822" name="Google Shape;3822;p450"/>
          <p:cNvSpPr/>
          <p:nvPr/>
        </p:nvSpPr>
        <p:spPr>
          <a:xfrm>
            <a:off x="3305035" y="2084215"/>
            <a:ext cx="2944493" cy="3794525"/>
          </a:xfrm>
          <a:custGeom>
            <a:avLst/>
            <a:gdLst/>
            <a:ahLst/>
            <a:cxnLst/>
            <a:rect l="l" t="t" r="r" b="b"/>
            <a:pathLst>
              <a:path w="2078466" h="2678488" extrusionOk="0">
                <a:moveTo>
                  <a:pt x="1892091" y="0"/>
                </a:moveTo>
                <a:lnTo>
                  <a:pt x="1852108" y="0"/>
                </a:lnTo>
                <a:lnTo>
                  <a:pt x="0" y="0"/>
                </a:lnTo>
                <a:lnTo>
                  <a:pt x="186376" y="1343723"/>
                </a:lnTo>
                <a:lnTo>
                  <a:pt x="0" y="2678488"/>
                </a:lnTo>
                <a:lnTo>
                  <a:pt x="1892091" y="2678488"/>
                </a:lnTo>
                <a:lnTo>
                  <a:pt x="1892629" y="2674547"/>
                </a:lnTo>
                <a:lnTo>
                  <a:pt x="2078467" y="1343723"/>
                </a:lnTo>
                <a:lnTo>
                  <a:pt x="1892091"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823" name="Google Shape;3823;p450"/>
          <p:cNvSpPr/>
          <p:nvPr/>
        </p:nvSpPr>
        <p:spPr>
          <a:xfrm>
            <a:off x="726824" y="2084215"/>
            <a:ext cx="2753485" cy="3794525"/>
          </a:xfrm>
          <a:custGeom>
            <a:avLst/>
            <a:gdLst/>
            <a:ahLst/>
            <a:cxnLst/>
            <a:rect l="l" t="t" r="r" b="b"/>
            <a:pathLst>
              <a:path w="1943637" h="2678488" extrusionOk="0">
                <a:moveTo>
                  <a:pt x="1757351" y="0"/>
                </a:moveTo>
                <a:lnTo>
                  <a:pt x="1746325" y="0"/>
                </a:lnTo>
                <a:lnTo>
                  <a:pt x="0" y="0"/>
                </a:lnTo>
                <a:lnTo>
                  <a:pt x="0" y="2678488"/>
                </a:lnTo>
                <a:lnTo>
                  <a:pt x="1746325" y="2678488"/>
                </a:lnTo>
                <a:lnTo>
                  <a:pt x="1757351" y="2678488"/>
                </a:lnTo>
                <a:lnTo>
                  <a:pt x="1943638" y="1343723"/>
                </a:lnTo>
                <a:lnTo>
                  <a:pt x="1757351"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824" name="Google Shape;3824;p45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825" name="Google Shape;3825;p45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826" name="Google Shape;3826;p450"/>
          <p:cNvSpPr txBox="1">
            <a:spLocks noGrp="1"/>
          </p:cNvSpPr>
          <p:nvPr>
            <p:ph type="subTitle" idx="1"/>
          </p:nvPr>
        </p:nvSpPr>
        <p:spPr>
          <a:xfrm>
            <a:off x="1072900" y="3218700"/>
            <a:ext cx="20280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27" name="Google Shape;3827;p450"/>
          <p:cNvSpPr txBox="1">
            <a:spLocks noGrp="1"/>
          </p:cNvSpPr>
          <p:nvPr>
            <p:ph type="subTitle" idx="2"/>
          </p:nvPr>
        </p:nvSpPr>
        <p:spPr>
          <a:xfrm>
            <a:off x="1072896" y="3584448"/>
            <a:ext cx="1816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28" name="Google Shape;3828;p450"/>
          <p:cNvSpPr txBox="1">
            <a:spLocks noGrp="1"/>
          </p:cNvSpPr>
          <p:nvPr>
            <p:ph type="subTitle" idx="3"/>
          </p:nvPr>
        </p:nvSpPr>
        <p:spPr>
          <a:xfrm>
            <a:off x="3755133" y="3218700"/>
            <a:ext cx="20280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29" name="Google Shape;3829;p450"/>
          <p:cNvSpPr txBox="1">
            <a:spLocks noGrp="1"/>
          </p:cNvSpPr>
          <p:nvPr>
            <p:ph type="subTitle" idx="4"/>
          </p:nvPr>
        </p:nvSpPr>
        <p:spPr>
          <a:xfrm>
            <a:off x="3755136" y="3584448"/>
            <a:ext cx="1816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30" name="Google Shape;3830;p450"/>
          <p:cNvSpPr txBox="1">
            <a:spLocks noGrp="1"/>
          </p:cNvSpPr>
          <p:nvPr>
            <p:ph type="subTitle" idx="5"/>
          </p:nvPr>
        </p:nvSpPr>
        <p:spPr>
          <a:xfrm>
            <a:off x="6522733" y="3218700"/>
            <a:ext cx="19672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31" name="Google Shape;3831;p450"/>
          <p:cNvSpPr txBox="1">
            <a:spLocks noGrp="1"/>
          </p:cNvSpPr>
          <p:nvPr>
            <p:ph type="subTitle" idx="6"/>
          </p:nvPr>
        </p:nvSpPr>
        <p:spPr>
          <a:xfrm>
            <a:off x="6522720" y="3584448"/>
            <a:ext cx="1816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32" name="Google Shape;3832;p450"/>
          <p:cNvSpPr txBox="1">
            <a:spLocks noGrp="1"/>
          </p:cNvSpPr>
          <p:nvPr>
            <p:ph type="subTitle" idx="7"/>
          </p:nvPr>
        </p:nvSpPr>
        <p:spPr>
          <a:xfrm>
            <a:off x="725800" y="121920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33" name="Google Shape;3833;p450"/>
          <p:cNvSpPr txBox="1">
            <a:spLocks noGrp="1"/>
          </p:cNvSpPr>
          <p:nvPr>
            <p:ph type="subTitle" idx="8"/>
          </p:nvPr>
        </p:nvSpPr>
        <p:spPr>
          <a:xfrm>
            <a:off x="9253736" y="3218700"/>
            <a:ext cx="20280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34" name="Google Shape;3834;p450"/>
          <p:cNvSpPr txBox="1">
            <a:spLocks noGrp="1"/>
          </p:cNvSpPr>
          <p:nvPr>
            <p:ph type="subTitle" idx="9"/>
          </p:nvPr>
        </p:nvSpPr>
        <p:spPr>
          <a:xfrm>
            <a:off x="9253728" y="3584448"/>
            <a:ext cx="1816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35" name="Google Shape;3835;p450"/>
          <p:cNvSpPr/>
          <p:nvPr/>
        </p:nvSpPr>
        <p:spPr>
          <a:xfrm rot="-424997">
            <a:off x="6005223" y="2076412"/>
            <a:ext cx="68120" cy="148693"/>
          </a:xfrm>
          <a:prstGeom prst="rect">
            <a:avLst/>
          </a:prstGeom>
          <a:solidFill>
            <a:srgbClr val="E5E6F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400950008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07. Column C | Arrow chart 3 up">
  <p:cSld name="07. Column C | Arrow chart 3 up">
    <p:bg>
      <p:bgPr>
        <a:solidFill>
          <a:srgbClr val="E5E6F6"/>
        </a:solidFill>
        <a:effectLst/>
      </p:bgPr>
    </p:bg>
    <p:spTree>
      <p:nvGrpSpPr>
        <p:cNvPr id="1" name="Shape 3836"/>
        <p:cNvGrpSpPr/>
        <p:nvPr/>
      </p:nvGrpSpPr>
      <p:grpSpPr>
        <a:xfrm>
          <a:off x="0" y="0"/>
          <a:ext cx="0" cy="0"/>
          <a:chOff x="0" y="0"/>
          <a:chExt cx="0" cy="0"/>
        </a:xfrm>
      </p:grpSpPr>
      <p:sp>
        <p:nvSpPr>
          <p:cNvPr id="3837" name="Google Shape;3837;p451"/>
          <p:cNvSpPr/>
          <p:nvPr/>
        </p:nvSpPr>
        <p:spPr>
          <a:xfrm>
            <a:off x="7785133" y="2084201"/>
            <a:ext cx="3948640" cy="3794524"/>
          </a:xfrm>
          <a:custGeom>
            <a:avLst/>
            <a:gdLst/>
            <a:ahLst/>
            <a:cxnLst/>
            <a:rect l="l" t="t" r="r" b="b"/>
            <a:pathLst>
              <a:path w="2085549" h="2678488" extrusionOk="0">
                <a:moveTo>
                  <a:pt x="1899173" y="0"/>
                </a:moveTo>
                <a:lnTo>
                  <a:pt x="1888236" y="0"/>
                </a:lnTo>
                <a:lnTo>
                  <a:pt x="0" y="0"/>
                </a:lnTo>
                <a:lnTo>
                  <a:pt x="0" y="3942"/>
                </a:lnTo>
                <a:lnTo>
                  <a:pt x="39983" y="3942"/>
                </a:lnTo>
                <a:lnTo>
                  <a:pt x="226359" y="1347665"/>
                </a:lnTo>
                <a:lnTo>
                  <a:pt x="40521" y="2678488"/>
                </a:lnTo>
                <a:lnTo>
                  <a:pt x="1888236" y="2678488"/>
                </a:lnTo>
                <a:lnTo>
                  <a:pt x="1899173" y="2678488"/>
                </a:lnTo>
                <a:lnTo>
                  <a:pt x="2085549" y="1343723"/>
                </a:lnTo>
                <a:lnTo>
                  <a:pt x="1899173"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838" name="Google Shape;3838;p451"/>
          <p:cNvSpPr/>
          <p:nvPr/>
        </p:nvSpPr>
        <p:spPr>
          <a:xfrm>
            <a:off x="4171811" y="2084201"/>
            <a:ext cx="3935229" cy="3794524"/>
          </a:xfrm>
          <a:custGeom>
            <a:avLst/>
            <a:gdLst/>
            <a:ahLst/>
            <a:cxnLst/>
            <a:rect l="l" t="t" r="r" b="b"/>
            <a:pathLst>
              <a:path w="2078466" h="2678488" extrusionOk="0">
                <a:moveTo>
                  <a:pt x="1892091" y="0"/>
                </a:moveTo>
                <a:lnTo>
                  <a:pt x="1852108" y="0"/>
                </a:lnTo>
                <a:lnTo>
                  <a:pt x="0" y="0"/>
                </a:lnTo>
                <a:lnTo>
                  <a:pt x="186376" y="1343723"/>
                </a:lnTo>
                <a:lnTo>
                  <a:pt x="0" y="2678488"/>
                </a:lnTo>
                <a:lnTo>
                  <a:pt x="1892091" y="2678488"/>
                </a:lnTo>
                <a:lnTo>
                  <a:pt x="1892629" y="2674547"/>
                </a:lnTo>
                <a:lnTo>
                  <a:pt x="2078467" y="1343723"/>
                </a:lnTo>
                <a:lnTo>
                  <a:pt x="1892091"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839" name="Google Shape;3839;p451"/>
          <p:cNvSpPr/>
          <p:nvPr/>
        </p:nvSpPr>
        <p:spPr>
          <a:xfrm>
            <a:off x="726837" y="2084201"/>
            <a:ext cx="3679953" cy="3794524"/>
          </a:xfrm>
          <a:custGeom>
            <a:avLst/>
            <a:gdLst/>
            <a:ahLst/>
            <a:cxnLst/>
            <a:rect l="l" t="t" r="r" b="b"/>
            <a:pathLst>
              <a:path w="1943637" h="2678488" extrusionOk="0">
                <a:moveTo>
                  <a:pt x="1757351" y="0"/>
                </a:moveTo>
                <a:lnTo>
                  <a:pt x="1746325" y="0"/>
                </a:lnTo>
                <a:lnTo>
                  <a:pt x="0" y="0"/>
                </a:lnTo>
                <a:lnTo>
                  <a:pt x="0" y="2678488"/>
                </a:lnTo>
                <a:lnTo>
                  <a:pt x="1746325" y="2678488"/>
                </a:lnTo>
                <a:lnTo>
                  <a:pt x="1757351" y="2678488"/>
                </a:lnTo>
                <a:lnTo>
                  <a:pt x="1943638" y="1343723"/>
                </a:lnTo>
                <a:lnTo>
                  <a:pt x="1757351"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840" name="Google Shape;3840;p45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841" name="Google Shape;3841;p45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842" name="Google Shape;3842;p451"/>
          <p:cNvSpPr txBox="1">
            <a:spLocks noGrp="1"/>
          </p:cNvSpPr>
          <p:nvPr>
            <p:ph type="subTitle" idx="1"/>
          </p:nvPr>
        </p:nvSpPr>
        <p:spPr>
          <a:xfrm>
            <a:off x="1072907" y="3425952"/>
            <a:ext cx="27100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43" name="Google Shape;3843;p451"/>
          <p:cNvSpPr txBox="1">
            <a:spLocks noGrp="1"/>
          </p:cNvSpPr>
          <p:nvPr>
            <p:ph type="subTitle" idx="2"/>
          </p:nvPr>
        </p:nvSpPr>
        <p:spPr>
          <a:xfrm>
            <a:off x="1072901" y="3792979"/>
            <a:ext cx="2704400" cy="17456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44" name="Google Shape;3844;p451"/>
          <p:cNvSpPr txBox="1">
            <a:spLocks noGrp="1"/>
          </p:cNvSpPr>
          <p:nvPr>
            <p:ph type="subTitle" idx="3"/>
          </p:nvPr>
        </p:nvSpPr>
        <p:spPr>
          <a:xfrm>
            <a:off x="4901717" y="3425952"/>
            <a:ext cx="2706800" cy="3720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45" name="Google Shape;3845;p451"/>
          <p:cNvSpPr txBox="1">
            <a:spLocks noGrp="1"/>
          </p:cNvSpPr>
          <p:nvPr>
            <p:ph type="subTitle" idx="4"/>
          </p:nvPr>
        </p:nvSpPr>
        <p:spPr>
          <a:xfrm>
            <a:off x="4901720" y="3791712"/>
            <a:ext cx="2706800" cy="17456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46" name="Google Shape;3846;p451"/>
          <p:cNvSpPr txBox="1">
            <a:spLocks noGrp="1"/>
          </p:cNvSpPr>
          <p:nvPr>
            <p:ph type="subTitle" idx="5"/>
          </p:nvPr>
        </p:nvSpPr>
        <p:spPr>
          <a:xfrm>
            <a:off x="8618004" y="3425952"/>
            <a:ext cx="2706800" cy="379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47" name="Google Shape;3847;p451"/>
          <p:cNvSpPr txBox="1">
            <a:spLocks noGrp="1"/>
          </p:cNvSpPr>
          <p:nvPr>
            <p:ph type="subTitle" idx="6"/>
          </p:nvPr>
        </p:nvSpPr>
        <p:spPr>
          <a:xfrm>
            <a:off x="8617987" y="3792981"/>
            <a:ext cx="2706800" cy="17456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48" name="Google Shape;3848;p451"/>
          <p:cNvSpPr txBox="1">
            <a:spLocks noGrp="1"/>
          </p:cNvSpPr>
          <p:nvPr>
            <p:ph type="subTitle" idx="7"/>
          </p:nvPr>
        </p:nvSpPr>
        <p:spPr>
          <a:xfrm>
            <a:off x="725800" y="121920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49" name="Google Shape;3849;p451"/>
          <p:cNvSpPr/>
          <p:nvPr/>
        </p:nvSpPr>
        <p:spPr>
          <a:xfrm rot="-425309">
            <a:off x="7784200" y="2034851"/>
            <a:ext cx="77795" cy="148693"/>
          </a:xfrm>
          <a:prstGeom prst="rect">
            <a:avLst/>
          </a:prstGeom>
          <a:solidFill>
            <a:srgbClr val="E5E6F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1458006232"/>
      </p:ext>
    </p:extLst>
  </p:cSld>
  <p:clrMapOvr>
    <a:masterClrMapping/>
  </p:clrMapOvr>
  <p:extLst>
    <p:ext uri="{DCECCB84-F9BA-43D5-87BE-67443E8EF086}">
      <p15:sldGuideLst xmlns:p15="http://schemas.microsoft.com/office/powerpoint/2012/main">
        <p15:guide id="1" pos="1262">
          <p15:clr>
            <a:srgbClr val="FA7B17"/>
          </p15:clr>
        </p15:guide>
        <p15:guide id="2" pos="5543">
          <p15:clr>
            <a:srgbClr val="FA7B17"/>
          </p15:clr>
        </p15:guide>
      </p15:sldGuideLst>
    </p:ext>
  </p:extLst>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08. Icon Columns B1">
  <p:cSld name="08. Icon Columns B1">
    <p:bg>
      <p:bgPr>
        <a:solidFill>
          <a:schemeClr val="lt1"/>
        </a:solidFill>
        <a:effectLst/>
      </p:bgPr>
    </p:bg>
    <p:spTree>
      <p:nvGrpSpPr>
        <p:cNvPr id="1" name="Shape 3850"/>
        <p:cNvGrpSpPr/>
        <p:nvPr/>
      </p:nvGrpSpPr>
      <p:grpSpPr>
        <a:xfrm>
          <a:off x="0" y="0"/>
          <a:ext cx="0" cy="0"/>
          <a:chOff x="0" y="0"/>
          <a:chExt cx="0" cy="0"/>
        </a:xfrm>
      </p:grpSpPr>
      <p:sp>
        <p:nvSpPr>
          <p:cNvPr id="3851" name="Google Shape;3851;p452"/>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52" name="Google Shape;3852;p452"/>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53" name="Google Shape;3853;p452"/>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54" name="Google Shape;3854;p452"/>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3855" name="Google Shape;3855;p452"/>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3856" name="Google Shape;3856;p45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857" name="Google Shape;3857;p45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858" name="Google Shape;3858;p452"/>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59" name="Google Shape;3859;p452"/>
          <p:cNvSpPr txBox="1">
            <a:spLocks noGrp="1"/>
          </p:cNvSpPr>
          <p:nvPr>
            <p:ph type="subTitle" idx="2"/>
          </p:nvPr>
        </p:nvSpPr>
        <p:spPr>
          <a:xfrm>
            <a:off x="1450848"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60" name="Google Shape;3860;p452"/>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61" name="Google Shape;3861;p452"/>
          <p:cNvSpPr txBox="1">
            <a:spLocks noGrp="1"/>
          </p:cNvSpPr>
          <p:nvPr>
            <p:ph type="subTitle" idx="4"/>
          </p:nvPr>
        </p:nvSpPr>
        <p:spPr>
          <a:xfrm>
            <a:off x="5071872"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62" name="Google Shape;3862;p452"/>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63" name="Google Shape;3863;p452"/>
          <p:cNvSpPr txBox="1">
            <a:spLocks noGrp="1"/>
          </p:cNvSpPr>
          <p:nvPr>
            <p:ph type="subTitle" idx="6"/>
          </p:nvPr>
        </p:nvSpPr>
        <p:spPr>
          <a:xfrm>
            <a:off x="8692896"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98016007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08. Icon Columns B2">
  <p:cSld name="08. Icon Columns B2">
    <p:bg>
      <p:bgPr>
        <a:solidFill>
          <a:schemeClr val="dk2"/>
        </a:solidFill>
        <a:effectLst/>
      </p:bgPr>
    </p:bg>
    <p:spTree>
      <p:nvGrpSpPr>
        <p:cNvPr id="1" name="Shape 3864"/>
        <p:cNvGrpSpPr/>
        <p:nvPr/>
      </p:nvGrpSpPr>
      <p:grpSpPr>
        <a:xfrm>
          <a:off x="0" y="0"/>
          <a:ext cx="0" cy="0"/>
          <a:chOff x="0" y="0"/>
          <a:chExt cx="0" cy="0"/>
        </a:xfrm>
      </p:grpSpPr>
      <p:sp>
        <p:nvSpPr>
          <p:cNvPr id="3865" name="Google Shape;3865;p453"/>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66" name="Google Shape;3866;p453"/>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67" name="Google Shape;3867;p453"/>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3868" name="Google Shape;3868;p453"/>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3869" name="Google Shape;3869;p453"/>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3870" name="Google Shape;3870;p45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871" name="Google Shape;3871;p45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872" name="Google Shape;3872;p453"/>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73" name="Google Shape;3873;p453"/>
          <p:cNvSpPr txBox="1">
            <a:spLocks noGrp="1"/>
          </p:cNvSpPr>
          <p:nvPr>
            <p:ph type="subTitle" idx="2"/>
          </p:nvPr>
        </p:nvSpPr>
        <p:spPr>
          <a:xfrm>
            <a:off x="1450848"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74" name="Google Shape;3874;p453"/>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75" name="Google Shape;3875;p453"/>
          <p:cNvSpPr txBox="1">
            <a:spLocks noGrp="1"/>
          </p:cNvSpPr>
          <p:nvPr>
            <p:ph type="subTitle" idx="4"/>
          </p:nvPr>
        </p:nvSpPr>
        <p:spPr>
          <a:xfrm>
            <a:off x="5071872"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76" name="Google Shape;3876;p453"/>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77" name="Google Shape;3877;p453"/>
          <p:cNvSpPr txBox="1">
            <a:spLocks noGrp="1"/>
          </p:cNvSpPr>
          <p:nvPr>
            <p:ph type="subTitle" idx="6"/>
          </p:nvPr>
        </p:nvSpPr>
        <p:spPr>
          <a:xfrm>
            <a:off x="8692896" y="3389376"/>
            <a:ext cx="224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55335083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08. Icon Columns C1| Cyan">
  <p:cSld name="08. Icon Columns C1| Cyan">
    <p:bg>
      <p:bgPr>
        <a:solidFill>
          <a:schemeClr val="lt1"/>
        </a:solidFill>
        <a:effectLst/>
      </p:bgPr>
    </p:bg>
    <p:spTree>
      <p:nvGrpSpPr>
        <p:cNvPr id="1" name="Shape 3878"/>
        <p:cNvGrpSpPr/>
        <p:nvPr/>
      </p:nvGrpSpPr>
      <p:grpSpPr>
        <a:xfrm>
          <a:off x="0" y="0"/>
          <a:ext cx="0" cy="0"/>
          <a:chOff x="0" y="0"/>
          <a:chExt cx="0" cy="0"/>
        </a:xfrm>
      </p:grpSpPr>
      <p:cxnSp>
        <p:nvCxnSpPr>
          <p:cNvPr id="3879" name="Google Shape;3879;p454"/>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3880" name="Google Shape;3880;p454"/>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3881" name="Google Shape;3881;p45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882" name="Google Shape;3882;p45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883" name="Google Shape;3883;p454"/>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84" name="Google Shape;3884;p454"/>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85" name="Google Shape;3885;p454"/>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86" name="Google Shape;3886;p454"/>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87" name="Google Shape;3887;p454"/>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88" name="Google Shape;3888;p454"/>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89" name="Google Shape;3889;p454"/>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890" name="Google Shape;3890;p454"/>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891" name="Google Shape;3891;p454"/>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61871317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08. Icon Columns C2 | Lime">
  <p:cSld name="08. Icon Columns C2 | Lime">
    <p:bg>
      <p:bgPr>
        <a:solidFill>
          <a:schemeClr val="lt1"/>
        </a:solidFill>
        <a:effectLst/>
      </p:bgPr>
    </p:bg>
    <p:spTree>
      <p:nvGrpSpPr>
        <p:cNvPr id="1" name="Shape 3892"/>
        <p:cNvGrpSpPr/>
        <p:nvPr/>
      </p:nvGrpSpPr>
      <p:grpSpPr>
        <a:xfrm>
          <a:off x="0" y="0"/>
          <a:ext cx="0" cy="0"/>
          <a:chOff x="0" y="0"/>
          <a:chExt cx="0" cy="0"/>
        </a:xfrm>
      </p:grpSpPr>
      <p:cxnSp>
        <p:nvCxnSpPr>
          <p:cNvPr id="3893" name="Google Shape;3893;p455"/>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3894" name="Google Shape;3894;p455"/>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3895" name="Google Shape;3895;p45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896" name="Google Shape;3896;p45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897" name="Google Shape;3897;p455"/>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898" name="Google Shape;3898;p455"/>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899" name="Google Shape;3899;p455"/>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00" name="Google Shape;3900;p455"/>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01" name="Google Shape;3901;p455"/>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02" name="Google Shape;3902;p455"/>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03" name="Google Shape;3903;p455"/>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904" name="Google Shape;3904;p455"/>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905" name="Google Shape;3905;p455"/>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90734763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08. Icon Columns D | Multi Color | Numbered">
  <p:cSld name="08. Icon Columns D | Multi Color | Numbered">
    <p:bg>
      <p:bgPr>
        <a:solidFill>
          <a:schemeClr val="lt1"/>
        </a:solidFill>
        <a:effectLst/>
      </p:bgPr>
    </p:bg>
    <p:spTree>
      <p:nvGrpSpPr>
        <p:cNvPr id="1" name="Shape 3906"/>
        <p:cNvGrpSpPr/>
        <p:nvPr/>
      </p:nvGrpSpPr>
      <p:grpSpPr>
        <a:xfrm>
          <a:off x="0" y="0"/>
          <a:ext cx="0" cy="0"/>
          <a:chOff x="0" y="0"/>
          <a:chExt cx="0" cy="0"/>
        </a:xfrm>
      </p:grpSpPr>
      <p:cxnSp>
        <p:nvCxnSpPr>
          <p:cNvPr id="3907" name="Google Shape;3907;p456"/>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3908" name="Google Shape;3908;p456"/>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3909" name="Google Shape;3909;p45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910" name="Google Shape;3910;p45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911" name="Google Shape;3911;p456"/>
          <p:cNvSpPr txBox="1">
            <a:spLocks noGrp="1"/>
          </p:cNvSpPr>
          <p:nvPr>
            <p:ph type="subTitle" idx="1"/>
          </p:nvPr>
        </p:nvSpPr>
        <p:spPr>
          <a:xfrm>
            <a:off x="726833" y="2821503"/>
            <a:ext cx="24628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12" name="Google Shape;3912;p456"/>
          <p:cNvSpPr txBox="1">
            <a:spLocks noGrp="1"/>
          </p:cNvSpPr>
          <p:nvPr>
            <p:ph type="subTitle" idx="2"/>
          </p:nvPr>
        </p:nvSpPr>
        <p:spPr>
          <a:xfrm>
            <a:off x="726833" y="3553023"/>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13" name="Google Shape;3913;p456"/>
          <p:cNvSpPr txBox="1">
            <a:spLocks noGrp="1"/>
          </p:cNvSpPr>
          <p:nvPr>
            <p:ph type="subTitle" idx="3"/>
          </p:nvPr>
        </p:nvSpPr>
        <p:spPr>
          <a:xfrm>
            <a:off x="4828032" y="2821503"/>
            <a:ext cx="24628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14" name="Google Shape;3914;p456"/>
          <p:cNvSpPr txBox="1">
            <a:spLocks noGrp="1"/>
          </p:cNvSpPr>
          <p:nvPr>
            <p:ph type="subTitle" idx="4"/>
          </p:nvPr>
        </p:nvSpPr>
        <p:spPr>
          <a:xfrm>
            <a:off x="4828032" y="3553023"/>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15" name="Google Shape;3915;p456"/>
          <p:cNvSpPr txBox="1">
            <a:spLocks noGrp="1"/>
          </p:cNvSpPr>
          <p:nvPr>
            <p:ph type="subTitle" idx="5"/>
          </p:nvPr>
        </p:nvSpPr>
        <p:spPr>
          <a:xfrm>
            <a:off x="8924544" y="2816352"/>
            <a:ext cx="24628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16" name="Google Shape;3916;p456"/>
          <p:cNvSpPr txBox="1">
            <a:spLocks noGrp="1"/>
          </p:cNvSpPr>
          <p:nvPr>
            <p:ph type="subTitle" idx="6"/>
          </p:nvPr>
        </p:nvSpPr>
        <p:spPr>
          <a:xfrm>
            <a:off x="8924544" y="3547872"/>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17" name="Google Shape;3917;p456"/>
          <p:cNvSpPr/>
          <p:nvPr/>
        </p:nvSpPr>
        <p:spPr>
          <a:xfrm rot="565020">
            <a:off x="803780" y="1777365"/>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918" name="Google Shape;3918;p456"/>
          <p:cNvSpPr/>
          <p:nvPr/>
        </p:nvSpPr>
        <p:spPr>
          <a:xfrm rot="565020">
            <a:off x="4868480" y="1777365"/>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919" name="Google Shape;3919;p456"/>
          <p:cNvSpPr/>
          <p:nvPr/>
        </p:nvSpPr>
        <p:spPr>
          <a:xfrm rot="565020">
            <a:off x="8933180" y="1777365"/>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FF3CE6"/>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920" name="Google Shape;3920;p456"/>
          <p:cNvSpPr txBox="1">
            <a:spLocks noGrp="1"/>
          </p:cNvSpPr>
          <p:nvPr>
            <p:ph type="subTitle" idx="7"/>
          </p:nvPr>
        </p:nvSpPr>
        <p:spPr>
          <a:xfrm>
            <a:off x="840133" y="1865376"/>
            <a:ext cx="950800" cy="991041"/>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4200"/>
              <a:buNone/>
              <a:defRPr sz="5600"/>
            </a:lvl1pPr>
            <a:lvl2pPr lvl="1" algn="ctr">
              <a:lnSpc>
                <a:spcPct val="115000"/>
              </a:lnSpc>
              <a:spcBef>
                <a:spcPts val="1333"/>
              </a:spcBef>
              <a:spcAft>
                <a:spcPts val="0"/>
              </a:spcAft>
              <a:buSzPts val="4200"/>
              <a:buNone/>
              <a:defRPr sz="5600"/>
            </a:lvl2pPr>
            <a:lvl3pPr lvl="2" algn="ctr">
              <a:lnSpc>
                <a:spcPct val="115000"/>
              </a:lnSpc>
              <a:spcBef>
                <a:spcPts val="1333"/>
              </a:spcBef>
              <a:spcAft>
                <a:spcPts val="0"/>
              </a:spcAft>
              <a:buSzPts val="4200"/>
              <a:buNone/>
              <a:defRPr sz="5600"/>
            </a:lvl3pPr>
            <a:lvl4pPr lvl="3" algn="ctr">
              <a:lnSpc>
                <a:spcPct val="115000"/>
              </a:lnSpc>
              <a:spcBef>
                <a:spcPts val="1333"/>
              </a:spcBef>
              <a:spcAft>
                <a:spcPts val="0"/>
              </a:spcAft>
              <a:buSzPts val="4200"/>
              <a:buNone/>
              <a:defRPr sz="5600"/>
            </a:lvl4pPr>
            <a:lvl5pPr lvl="4" algn="ctr">
              <a:lnSpc>
                <a:spcPct val="115000"/>
              </a:lnSpc>
              <a:spcBef>
                <a:spcPts val="1333"/>
              </a:spcBef>
              <a:spcAft>
                <a:spcPts val="0"/>
              </a:spcAft>
              <a:buSzPts val="4200"/>
              <a:buNone/>
              <a:defRPr sz="5600"/>
            </a:lvl5pPr>
            <a:lvl6pPr lvl="5" algn="ctr">
              <a:lnSpc>
                <a:spcPct val="115000"/>
              </a:lnSpc>
              <a:spcBef>
                <a:spcPts val="1333"/>
              </a:spcBef>
              <a:spcAft>
                <a:spcPts val="0"/>
              </a:spcAft>
              <a:buSzPts val="4200"/>
              <a:buNone/>
              <a:defRPr sz="5600"/>
            </a:lvl6pPr>
            <a:lvl7pPr lvl="6" algn="ctr">
              <a:lnSpc>
                <a:spcPct val="115000"/>
              </a:lnSpc>
              <a:spcBef>
                <a:spcPts val="1333"/>
              </a:spcBef>
              <a:spcAft>
                <a:spcPts val="0"/>
              </a:spcAft>
              <a:buSzPts val="4200"/>
              <a:buNone/>
              <a:defRPr sz="5600"/>
            </a:lvl7pPr>
            <a:lvl8pPr lvl="7" algn="ctr">
              <a:lnSpc>
                <a:spcPct val="115000"/>
              </a:lnSpc>
              <a:spcBef>
                <a:spcPts val="1333"/>
              </a:spcBef>
              <a:spcAft>
                <a:spcPts val="0"/>
              </a:spcAft>
              <a:buSzPts val="4200"/>
              <a:buNone/>
              <a:defRPr sz="5600"/>
            </a:lvl8pPr>
            <a:lvl9pPr lvl="8" algn="ctr">
              <a:lnSpc>
                <a:spcPct val="115000"/>
              </a:lnSpc>
              <a:spcBef>
                <a:spcPts val="1333"/>
              </a:spcBef>
              <a:spcAft>
                <a:spcPts val="1333"/>
              </a:spcAft>
              <a:buSzPts val="4200"/>
              <a:buNone/>
              <a:defRPr sz="5600"/>
            </a:lvl9pPr>
          </a:lstStyle>
          <a:p>
            <a:endParaRPr/>
          </a:p>
        </p:txBody>
      </p:sp>
      <p:sp>
        <p:nvSpPr>
          <p:cNvPr id="3921" name="Google Shape;3921;p456"/>
          <p:cNvSpPr txBox="1">
            <a:spLocks noGrp="1"/>
          </p:cNvSpPr>
          <p:nvPr>
            <p:ph type="subTitle" idx="8"/>
          </p:nvPr>
        </p:nvSpPr>
        <p:spPr>
          <a:xfrm>
            <a:off x="4904833" y="1865376"/>
            <a:ext cx="950800" cy="991041"/>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4200"/>
              <a:buNone/>
              <a:defRPr sz="5600"/>
            </a:lvl1pPr>
            <a:lvl2pPr lvl="1" algn="ctr">
              <a:lnSpc>
                <a:spcPct val="115000"/>
              </a:lnSpc>
              <a:spcBef>
                <a:spcPts val="1333"/>
              </a:spcBef>
              <a:spcAft>
                <a:spcPts val="0"/>
              </a:spcAft>
              <a:buSzPts val="4200"/>
              <a:buNone/>
              <a:defRPr sz="5600"/>
            </a:lvl2pPr>
            <a:lvl3pPr lvl="2" algn="ctr">
              <a:lnSpc>
                <a:spcPct val="115000"/>
              </a:lnSpc>
              <a:spcBef>
                <a:spcPts val="1333"/>
              </a:spcBef>
              <a:spcAft>
                <a:spcPts val="0"/>
              </a:spcAft>
              <a:buSzPts val="4200"/>
              <a:buNone/>
              <a:defRPr sz="5600"/>
            </a:lvl3pPr>
            <a:lvl4pPr lvl="3" algn="ctr">
              <a:lnSpc>
                <a:spcPct val="115000"/>
              </a:lnSpc>
              <a:spcBef>
                <a:spcPts val="1333"/>
              </a:spcBef>
              <a:spcAft>
                <a:spcPts val="0"/>
              </a:spcAft>
              <a:buSzPts val="4200"/>
              <a:buNone/>
              <a:defRPr sz="5600"/>
            </a:lvl4pPr>
            <a:lvl5pPr lvl="4" algn="ctr">
              <a:lnSpc>
                <a:spcPct val="115000"/>
              </a:lnSpc>
              <a:spcBef>
                <a:spcPts val="1333"/>
              </a:spcBef>
              <a:spcAft>
                <a:spcPts val="0"/>
              </a:spcAft>
              <a:buSzPts val="4200"/>
              <a:buNone/>
              <a:defRPr sz="5600"/>
            </a:lvl5pPr>
            <a:lvl6pPr lvl="5" algn="ctr">
              <a:lnSpc>
                <a:spcPct val="115000"/>
              </a:lnSpc>
              <a:spcBef>
                <a:spcPts val="1333"/>
              </a:spcBef>
              <a:spcAft>
                <a:spcPts val="0"/>
              </a:spcAft>
              <a:buSzPts val="4200"/>
              <a:buNone/>
              <a:defRPr sz="5600"/>
            </a:lvl6pPr>
            <a:lvl7pPr lvl="6" algn="ctr">
              <a:lnSpc>
                <a:spcPct val="115000"/>
              </a:lnSpc>
              <a:spcBef>
                <a:spcPts val="1333"/>
              </a:spcBef>
              <a:spcAft>
                <a:spcPts val="0"/>
              </a:spcAft>
              <a:buSzPts val="4200"/>
              <a:buNone/>
              <a:defRPr sz="5600"/>
            </a:lvl7pPr>
            <a:lvl8pPr lvl="7" algn="ctr">
              <a:lnSpc>
                <a:spcPct val="115000"/>
              </a:lnSpc>
              <a:spcBef>
                <a:spcPts val="1333"/>
              </a:spcBef>
              <a:spcAft>
                <a:spcPts val="0"/>
              </a:spcAft>
              <a:buSzPts val="4200"/>
              <a:buNone/>
              <a:defRPr sz="5600"/>
            </a:lvl8pPr>
            <a:lvl9pPr lvl="8" algn="ctr">
              <a:lnSpc>
                <a:spcPct val="115000"/>
              </a:lnSpc>
              <a:spcBef>
                <a:spcPts val="1333"/>
              </a:spcBef>
              <a:spcAft>
                <a:spcPts val="1333"/>
              </a:spcAft>
              <a:buSzPts val="4200"/>
              <a:buNone/>
              <a:defRPr sz="5600"/>
            </a:lvl9pPr>
          </a:lstStyle>
          <a:p>
            <a:endParaRPr/>
          </a:p>
        </p:txBody>
      </p:sp>
      <p:sp>
        <p:nvSpPr>
          <p:cNvPr id="3922" name="Google Shape;3922;p456"/>
          <p:cNvSpPr txBox="1">
            <a:spLocks noGrp="1"/>
          </p:cNvSpPr>
          <p:nvPr>
            <p:ph type="subTitle" idx="9"/>
          </p:nvPr>
        </p:nvSpPr>
        <p:spPr>
          <a:xfrm>
            <a:off x="8969533" y="1865376"/>
            <a:ext cx="950800" cy="991041"/>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4200"/>
              <a:buNone/>
              <a:defRPr sz="5600"/>
            </a:lvl1pPr>
            <a:lvl2pPr lvl="1" algn="ctr">
              <a:lnSpc>
                <a:spcPct val="115000"/>
              </a:lnSpc>
              <a:spcBef>
                <a:spcPts val="1333"/>
              </a:spcBef>
              <a:spcAft>
                <a:spcPts val="0"/>
              </a:spcAft>
              <a:buSzPts val="4200"/>
              <a:buNone/>
              <a:defRPr sz="5600"/>
            </a:lvl2pPr>
            <a:lvl3pPr lvl="2" algn="ctr">
              <a:lnSpc>
                <a:spcPct val="115000"/>
              </a:lnSpc>
              <a:spcBef>
                <a:spcPts val="1333"/>
              </a:spcBef>
              <a:spcAft>
                <a:spcPts val="0"/>
              </a:spcAft>
              <a:buSzPts val="4200"/>
              <a:buNone/>
              <a:defRPr sz="5600"/>
            </a:lvl3pPr>
            <a:lvl4pPr lvl="3" algn="ctr">
              <a:lnSpc>
                <a:spcPct val="115000"/>
              </a:lnSpc>
              <a:spcBef>
                <a:spcPts val="1333"/>
              </a:spcBef>
              <a:spcAft>
                <a:spcPts val="0"/>
              </a:spcAft>
              <a:buSzPts val="4200"/>
              <a:buNone/>
              <a:defRPr sz="5600"/>
            </a:lvl4pPr>
            <a:lvl5pPr lvl="4" algn="ctr">
              <a:lnSpc>
                <a:spcPct val="115000"/>
              </a:lnSpc>
              <a:spcBef>
                <a:spcPts val="1333"/>
              </a:spcBef>
              <a:spcAft>
                <a:spcPts val="0"/>
              </a:spcAft>
              <a:buSzPts val="4200"/>
              <a:buNone/>
              <a:defRPr sz="5600"/>
            </a:lvl5pPr>
            <a:lvl6pPr lvl="5" algn="ctr">
              <a:lnSpc>
                <a:spcPct val="115000"/>
              </a:lnSpc>
              <a:spcBef>
                <a:spcPts val="1333"/>
              </a:spcBef>
              <a:spcAft>
                <a:spcPts val="0"/>
              </a:spcAft>
              <a:buSzPts val="4200"/>
              <a:buNone/>
              <a:defRPr sz="5600"/>
            </a:lvl6pPr>
            <a:lvl7pPr lvl="6" algn="ctr">
              <a:lnSpc>
                <a:spcPct val="115000"/>
              </a:lnSpc>
              <a:spcBef>
                <a:spcPts val="1333"/>
              </a:spcBef>
              <a:spcAft>
                <a:spcPts val="0"/>
              </a:spcAft>
              <a:buSzPts val="4200"/>
              <a:buNone/>
              <a:defRPr sz="5600"/>
            </a:lvl7pPr>
            <a:lvl8pPr lvl="7" algn="ctr">
              <a:lnSpc>
                <a:spcPct val="115000"/>
              </a:lnSpc>
              <a:spcBef>
                <a:spcPts val="1333"/>
              </a:spcBef>
              <a:spcAft>
                <a:spcPts val="0"/>
              </a:spcAft>
              <a:buSzPts val="4200"/>
              <a:buNone/>
              <a:defRPr sz="5600"/>
            </a:lvl8pPr>
            <a:lvl9pPr lvl="8" algn="ctr">
              <a:lnSpc>
                <a:spcPct val="115000"/>
              </a:lnSpc>
              <a:spcBef>
                <a:spcPts val="1333"/>
              </a:spcBef>
              <a:spcAft>
                <a:spcPts val="1333"/>
              </a:spcAft>
              <a:buSzPts val="4200"/>
              <a:buNone/>
              <a:defRPr sz="5600"/>
            </a:lvl9pPr>
          </a:lstStyle>
          <a:p>
            <a:endParaRPr/>
          </a:p>
        </p:txBody>
      </p:sp>
    </p:spTree>
    <p:extLst>
      <p:ext uri="{BB962C8B-B14F-4D97-AF65-F5344CB8AC3E}">
        <p14:creationId xmlns:p14="http://schemas.microsoft.com/office/powerpoint/2010/main" val="756614450"/>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08. Icon Columns D | Multi Color | Stats">
  <p:cSld name="08. Icon Columns D | Multi Color | Stats">
    <p:bg>
      <p:bgPr>
        <a:solidFill>
          <a:schemeClr val="lt1"/>
        </a:solidFill>
        <a:effectLst/>
      </p:bgPr>
    </p:bg>
    <p:spTree>
      <p:nvGrpSpPr>
        <p:cNvPr id="1" name="Shape 3923"/>
        <p:cNvGrpSpPr/>
        <p:nvPr/>
      </p:nvGrpSpPr>
      <p:grpSpPr>
        <a:xfrm>
          <a:off x="0" y="0"/>
          <a:ext cx="0" cy="0"/>
          <a:chOff x="0" y="0"/>
          <a:chExt cx="0" cy="0"/>
        </a:xfrm>
      </p:grpSpPr>
      <p:sp>
        <p:nvSpPr>
          <p:cNvPr id="3924" name="Google Shape;3924;p457"/>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925" name="Google Shape;3925;p457"/>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926" name="Google Shape;3926;p457"/>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BA8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cxnSp>
        <p:nvCxnSpPr>
          <p:cNvPr id="3927" name="Google Shape;3927;p457"/>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3928" name="Google Shape;3928;p457"/>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3929" name="Google Shape;3929;p45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930" name="Google Shape;3930;p45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931" name="Google Shape;3931;p457"/>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32" name="Google Shape;3932;p457"/>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33" name="Google Shape;3933;p457"/>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34" name="Google Shape;3934;p457"/>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35" name="Google Shape;3935;p457"/>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36" name="Google Shape;3936;p457"/>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37" name="Google Shape;3937;p457"/>
          <p:cNvSpPr txBox="1">
            <a:spLocks noGrp="1"/>
          </p:cNvSpPr>
          <p:nvPr>
            <p:ph type="subTitle" idx="7"/>
          </p:nvPr>
        </p:nvSpPr>
        <p:spPr>
          <a:xfrm>
            <a:off x="6828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38" name="Google Shape;3938;p457"/>
          <p:cNvSpPr txBox="1">
            <a:spLocks noGrp="1"/>
          </p:cNvSpPr>
          <p:nvPr>
            <p:ph type="subTitle" idx="8"/>
          </p:nvPr>
        </p:nvSpPr>
        <p:spPr>
          <a:xfrm>
            <a:off x="47281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39" name="Google Shape;3939;p457"/>
          <p:cNvSpPr txBox="1">
            <a:spLocks noGrp="1"/>
          </p:cNvSpPr>
          <p:nvPr>
            <p:ph type="subTitle" idx="9"/>
          </p:nvPr>
        </p:nvSpPr>
        <p:spPr>
          <a:xfrm>
            <a:off x="8921333" y="2297651"/>
            <a:ext cx="13584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51797353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08. Icon Columns D | Lime">
  <p:cSld name="08. Icon Columns D | Lime">
    <p:bg>
      <p:bgPr>
        <a:solidFill>
          <a:schemeClr val="lt1"/>
        </a:solidFill>
        <a:effectLst/>
      </p:bgPr>
    </p:bg>
    <p:spTree>
      <p:nvGrpSpPr>
        <p:cNvPr id="1" name="Shape 3940"/>
        <p:cNvGrpSpPr/>
        <p:nvPr/>
      </p:nvGrpSpPr>
      <p:grpSpPr>
        <a:xfrm>
          <a:off x="0" y="0"/>
          <a:ext cx="0" cy="0"/>
          <a:chOff x="0" y="0"/>
          <a:chExt cx="0" cy="0"/>
        </a:xfrm>
      </p:grpSpPr>
      <p:sp>
        <p:nvSpPr>
          <p:cNvPr id="3941" name="Google Shape;3941;p458"/>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942" name="Google Shape;3942;p458"/>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3943" name="Google Shape;3943;p458"/>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cxnSp>
        <p:nvCxnSpPr>
          <p:cNvPr id="3944" name="Google Shape;3944;p458"/>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3945" name="Google Shape;3945;p458"/>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3946" name="Google Shape;3946;p45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947" name="Google Shape;3947;p45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948" name="Google Shape;3948;p458"/>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49" name="Google Shape;3949;p458"/>
          <p:cNvSpPr txBox="1">
            <a:spLocks noGrp="1"/>
          </p:cNvSpPr>
          <p:nvPr>
            <p:ph type="subTitle" idx="2"/>
          </p:nvPr>
        </p:nvSpPr>
        <p:spPr>
          <a:xfrm>
            <a:off x="726833"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50" name="Google Shape;3950;p458"/>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51" name="Google Shape;3951;p458"/>
          <p:cNvSpPr txBox="1">
            <a:spLocks noGrp="1"/>
          </p:cNvSpPr>
          <p:nvPr>
            <p:ph type="subTitle" idx="4"/>
          </p:nvPr>
        </p:nvSpPr>
        <p:spPr>
          <a:xfrm>
            <a:off x="4828032" y="3467679"/>
            <a:ext cx="246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52" name="Google Shape;3952;p458"/>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53" name="Google Shape;3953;p458"/>
          <p:cNvSpPr txBox="1">
            <a:spLocks noGrp="1"/>
          </p:cNvSpPr>
          <p:nvPr>
            <p:ph type="subTitle" idx="6"/>
          </p:nvPr>
        </p:nvSpPr>
        <p:spPr>
          <a:xfrm>
            <a:off x="8924544" y="3462528"/>
            <a:ext cx="246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54" name="Google Shape;3954;p458"/>
          <p:cNvSpPr txBox="1">
            <a:spLocks noGrp="1"/>
          </p:cNvSpPr>
          <p:nvPr>
            <p:ph type="subTitle" idx="7"/>
          </p:nvPr>
        </p:nvSpPr>
        <p:spPr>
          <a:xfrm>
            <a:off x="6828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55" name="Google Shape;3955;p458"/>
          <p:cNvSpPr txBox="1">
            <a:spLocks noGrp="1"/>
          </p:cNvSpPr>
          <p:nvPr>
            <p:ph type="subTitle" idx="8"/>
          </p:nvPr>
        </p:nvSpPr>
        <p:spPr>
          <a:xfrm>
            <a:off x="4728133" y="2297651"/>
            <a:ext cx="13136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3956" name="Google Shape;3956;p458"/>
          <p:cNvSpPr txBox="1">
            <a:spLocks noGrp="1"/>
          </p:cNvSpPr>
          <p:nvPr>
            <p:ph type="subTitle" idx="9"/>
          </p:nvPr>
        </p:nvSpPr>
        <p:spPr>
          <a:xfrm>
            <a:off x="8921333" y="2297651"/>
            <a:ext cx="1358400" cy="707886"/>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86030234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5" name="Footer Placeholder 4"/>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9"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Rectangle 10"/>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135370313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2. Table of Contents A1 Light Long">
  <p:cSld name="2. Table of Contents A1 Light Long">
    <p:bg>
      <p:bgPr>
        <a:solidFill>
          <a:schemeClr val="dk2"/>
        </a:solidFill>
        <a:effectLst/>
      </p:bgPr>
    </p:bg>
    <p:spTree>
      <p:nvGrpSpPr>
        <p:cNvPr id="1" name="Shape 3957"/>
        <p:cNvGrpSpPr/>
        <p:nvPr/>
      </p:nvGrpSpPr>
      <p:grpSpPr>
        <a:xfrm>
          <a:off x="0" y="0"/>
          <a:ext cx="0" cy="0"/>
          <a:chOff x="0" y="0"/>
          <a:chExt cx="0" cy="0"/>
        </a:xfrm>
      </p:grpSpPr>
      <p:sp>
        <p:nvSpPr>
          <p:cNvPr id="3958" name="Google Shape;3958;p459"/>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3959" name="Google Shape;3959;p459"/>
          <p:cNvSpPr txBox="1">
            <a:spLocks noGrp="1"/>
          </p:cNvSpPr>
          <p:nvPr>
            <p:ph type="subTitle" idx="1"/>
          </p:nvPr>
        </p:nvSpPr>
        <p:spPr>
          <a:xfrm>
            <a:off x="1167167" y="1295700"/>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60" name="Google Shape;3960;p45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961" name="Google Shape;3961;p459"/>
          <p:cNvSpPr txBox="1">
            <a:spLocks noGrp="1"/>
          </p:cNvSpPr>
          <p:nvPr>
            <p:ph type="subTitle" idx="2"/>
          </p:nvPr>
        </p:nvSpPr>
        <p:spPr>
          <a:xfrm>
            <a:off x="1167167" y="2083192"/>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62" name="Google Shape;3962;p459"/>
          <p:cNvSpPr txBox="1">
            <a:spLocks noGrp="1"/>
          </p:cNvSpPr>
          <p:nvPr>
            <p:ph type="subTitle" idx="3"/>
          </p:nvPr>
        </p:nvSpPr>
        <p:spPr>
          <a:xfrm>
            <a:off x="1167167" y="287068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63" name="Google Shape;3963;p459"/>
          <p:cNvSpPr txBox="1">
            <a:spLocks noGrp="1"/>
          </p:cNvSpPr>
          <p:nvPr>
            <p:ph type="subTitle" idx="4"/>
          </p:nvPr>
        </p:nvSpPr>
        <p:spPr>
          <a:xfrm>
            <a:off x="1167167" y="365817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64" name="Google Shape;3964;p459"/>
          <p:cNvSpPr txBox="1">
            <a:spLocks noGrp="1"/>
          </p:cNvSpPr>
          <p:nvPr>
            <p:ph type="subTitle" idx="5"/>
          </p:nvPr>
        </p:nvSpPr>
        <p:spPr>
          <a:xfrm>
            <a:off x="1167167" y="4445667"/>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65" name="Google Shape;3965;p459"/>
          <p:cNvSpPr txBox="1">
            <a:spLocks noGrp="1"/>
          </p:cNvSpPr>
          <p:nvPr>
            <p:ph type="subTitle" idx="6"/>
          </p:nvPr>
        </p:nvSpPr>
        <p:spPr>
          <a:xfrm>
            <a:off x="7082033" y="1295700"/>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66" name="Google Shape;3966;p459"/>
          <p:cNvSpPr txBox="1">
            <a:spLocks noGrp="1"/>
          </p:cNvSpPr>
          <p:nvPr>
            <p:ph type="subTitle" idx="7"/>
          </p:nvPr>
        </p:nvSpPr>
        <p:spPr>
          <a:xfrm>
            <a:off x="7082033" y="2083192"/>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67" name="Google Shape;3967;p459"/>
          <p:cNvSpPr txBox="1">
            <a:spLocks noGrp="1"/>
          </p:cNvSpPr>
          <p:nvPr>
            <p:ph type="subTitle" idx="8"/>
          </p:nvPr>
        </p:nvSpPr>
        <p:spPr>
          <a:xfrm>
            <a:off x="7082033" y="287068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68" name="Google Shape;3968;p459"/>
          <p:cNvSpPr txBox="1">
            <a:spLocks noGrp="1"/>
          </p:cNvSpPr>
          <p:nvPr>
            <p:ph type="subTitle" idx="9"/>
          </p:nvPr>
        </p:nvSpPr>
        <p:spPr>
          <a:xfrm>
            <a:off x="7082033" y="3658174"/>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3969" name="Google Shape;3969;p459"/>
          <p:cNvSpPr txBox="1">
            <a:spLocks noGrp="1"/>
          </p:cNvSpPr>
          <p:nvPr>
            <p:ph type="subTitle" idx="13"/>
          </p:nvPr>
        </p:nvSpPr>
        <p:spPr>
          <a:xfrm>
            <a:off x="7082033" y="4445667"/>
            <a:ext cx="437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pic>
        <p:nvPicPr>
          <p:cNvPr id="3970" name="Google Shape;3970;p459"/>
          <p:cNvPicPr preferRelativeResize="0"/>
          <p:nvPr/>
        </p:nvPicPr>
        <p:blipFill rotWithShape="1">
          <a:blip r:embed="rId2">
            <a:alphaModFix/>
          </a:blip>
          <a:srcRect t="-1850" b="1849"/>
          <a:stretch/>
        </p:blipFill>
        <p:spPr>
          <a:xfrm>
            <a:off x="6592434" y="3471800"/>
            <a:ext cx="5597197" cy="3386200"/>
          </a:xfrm>
          <a:prstGeom prst="rect">
            <a:avLst/>
          </a:prstGeom>
          <a:noFill/>
          <a:ln>
            <a:noFill/>
          </a:ln>
        </p:spPr>
      </p:pic>
    </p:spTree>
    <p:extLst>
      <p:ext uri="{BB962C8B-B14F-4D97-AF65-F5344CB8AC3E}">
        <p14:creationId xmlns:p14="http://schemas.microsoft.com/office/powerpoint/2010/main" val="129332791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2. Table of Contents A3 Light Short">
  <p:cSld name="2. Table of Contents A3 Light Short">
    <p:bg>
      <p:bgPr>
        <a:solidFill>
          <a:schemeClr val="dk2"/>
        </a:solidFill>
        <a:effectLst/>
      </p:bgPr>
    </p:bg>
    <p:spTree>
      <p:nvGrpSpPr>
        <p:cNvPr id="1" name="Shape 3971"/>
        <p:cNvGrpSpPr/>
        <p:nvPr/>
      </p:nvGrpSpPr>
      <p:grpSpPr>
        <a:xfrm>
          <a:off x="0" y="0"/>
          <a:ext cx="0" cy="0"/>
          <a:chOff x="0" y="0"/>
          <a:chExt cx="0" cy="0"/>
        </a:xfrm>
      </p:grpSpPr>
      <p:sp>
        <p:nvSpPr>
          <p:cNvPr id="3972" name="Google Shape;3972;p460"/>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3973" name="Google Shape;3973;p460"/>
          <p:cNvSpPr txBox="1">
            <a:spLocks noGrp="1"/>
          </p:cNvSpPr>
          <p:nvPr>
            <p:ph type="subTitle" idx="1"/>
          </p:nvPr>
        </p:nvSpPr>
        <p:spPr>
          <a:xfrm>
            <a:off x="1167167" y="1246100"/>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3974" name="Google Shape;3974;p46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975" name="Google Shape;3975;p460"/>
          <p:cNvSpPr txBox="1">
            <a:spLocks noGrp="1"/>
          </p:cNvSpPr>
          <p:nvPr>
            <p:ph type="subTitle" idx="2"/>
          </p:nvPr>
        </p:nvSpPr>
        <p:spPr>
          <a:xfrm>
            <a:off x="1167167" y="2101742"/>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3976" name="Google Shape;3976;p460"/>
          <p:cNvSpPr txBox="1">
            <a:spLocks noGrp="1"/>
          </p:cNvSpPr>
          <p:nvPr>
            <p:ph type="subTitle" idx="3"/>
          </p:nvPr>
        </p:nvSpPr>
        <p:spPr>
          <a:xfrm>
            <a:off x="1167167" y="2957384"/>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3977" name="Google Shape;3977;p460"/>
          <p:cNvSpPr txBox="1">
            <a:spLocks noGrp="1"/>
          </p:cNvSpPr>
          <p:nvPr>
            <p:ph type="subTitle" idx="4"/>
          </p:nvPr>
        </p:nvSpPr>
        <p:spPr>
          <a:xfrm>
            <a:off x="1167167" y="3813026"/>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
        <p:nvSpPr>
          <p:cNvPr id="3978" name="Google Shape;3978;p460"/>
          <p:cNvSpPr txBox="1">
            <a:spLocks noGrp="1"/>
          </p:cNvSpPr>
          <p:nvPr>
            <p:ph type="subTitle" idx="5"/>
          </p:nvPr>
        </p:nvSpPr>
        <p:spPr>
          <a:xfrm>
            <a:off x="1167167" y="4668667"/>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pic>
        <p:nvPicPr>
          <p:cNvPr id="3979" name="Google Shape;3979;p460"/>
          <p:cNvPicPr preferRelativeResize="0"/>
          <p:nvPr/>
        </p:nvPicPr>
        <p:blipFill rotWithShape="1">
          <a:blip r:embed="rId2">
            <a:alphaModFix/>
          </a:blip>
          <a:srcRect t="-1850" b="1849"/>
          <a:stretch/>
        </p:blipFill>
        <p:spPr>
          <a:xfrm>
            <a:off x="6592434" y="3471800"/>
            <a:ext cx="5597197" cy="3386200"/>
          </a:xfrm>
          <a:prstGeom prst="rect">
            <a:avLst/>
          </a:prstGeom>
          <a:noFill/>
          <a:ln>
            <a:noFill/>
          </a:ln>
        </p:spPr>
      </p:pic>
      <p:sp>
        <p:nvSpPr>
          <p:cNvPr id="3980" name="Google Shape;3980;p460"/>
          <p:cNvSpPr txBox="1">
            <a:spLocks noGrp="1"/>
          </p:cNvSpPr>
          <p:nvPr>
            <p:ph type="subTitle" idx="6"/>
          </p:nvPr>
        </p:nvSpPr>
        <p:spPr>
          <a:xfrm>
            <a:off x="1167167" y="5524300"/>
            <a:ext cx="10233600" cy="35394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a:latin typeface="Inter"/>
                <a:ea typeface="Inter"/>
                <a:cs typeface="Inter"/>
                <a:sym typeface="Inter"/>
              </a:defRPr>
            </a:lvl1pPr>
            <a:lvl2pPr lvl="1" algn="l">
              <a:lnSpc>
                <a:spcPct val="115000"/>
              </a:lnSpc>
              <a:spcBef>
                <a:spcPts val="0"/>
              </a:spcBef>
              <a:spcAft>
                <a:spcPts val="0"/>
              </a:spcAft>
              <a:buSzPts val="2000"/>
              <a:buNone/>
              <a:defRPr sz="2667"/>
            </a:lvl2pPr>
            <a:lvl3pPr lvl="2" algn="l">
              <a:lnSpc>
                <a:spcPct val="115000"/>
              </a:lnSpc>
              <a:spcBef>
                <a:spcPts val="0"/>
              </a:spcBef>
              <a:spcAft>
                <a:spcPts val="0"/>
              </a:spcAft>
              <a:buSzPts val="2000"/>
              <a:buNone/>
              <a:defRPr sz="2667"/>
            </a:lvl3pPr>
            <a:lvl4pPr lvl="3" algn="l">
              <a:lnSpc>
                <a:spcPct val="115000"/>
              </a:lnSpc>
              <a:spcBef>
                <a:spcPts val="0"/>
              </a:spcBef>
              <a:spcAft>
                <a:spcPts val="0"/>
              </a:spcAft>
              <a:buSzPts val="2000"/>
              <a:buNone/>
              <a:defRPr sz="2667"/>
            </a:lvl4pPr>
            <a:lvl5pPr lvl="4" algn="l">
              <a:lnSpc>
                <a:spcPct val="115000"/>
              </a:lnSpc>
              <a:spcBef>
                <a:spcPts val="0"/>
              </a:spcBef>
              <a:spcAft>
                <a:spcPts val="0"/>
              </a:spcAft>
              <a:buSzPts val="2000"/>
              <a:buNone/>
              <a:defRPr sz="2667"/>
            </a:lvl5pPr>
            <a:lvl6pPr lvl="5" algn="l">
              <a:lnSpc>
                <a:spcPct val="115000"/>
              </a:lnSpc>
              <a:spcBef>
                <a:spcPts val="0"/>
              </a:spcBef>
              <a:spcAft>
                <a:spcPts val="0"/>
              </a:spcAft>
              <a:buSzPts val="2000"/>
              <a:buNone/>
              <a:defRPr sz="2667"/>
            </a:lvl6pPr>
            <a:lvl7pPr lvl="6" algn="l">
              <a:lnSpc>
                <a:spcPct val="115000"/>
              </a:lnSpc>
              <a:spcBef>
                <a:spcPts val="0"/>
              </a:spcBef>
              <a:spcAft>
                <a:spcPts val="0"/>
              </a:spcAft>
              <a:buSzPts val="2000"/>
              <a:buNone/>
              <a:defRPr sz="2667"/>
            </a:lvl7pPr>
            <a:lvl8pPr lvl="7" algn="l">
              <a:lnSpc>
                <a:spcPct val="115000"/>
              </a:lnSpc>
              <a:spcBef>
                <a:spcPts val="0"/>
              </a:spcBef>
              <a:spcAft>
                <a:spcPts val="0"/>
              </a:spcAft>
              <a:buSzPts val="2000"/>
              <a:buNone/>
              <a:defRPr sz="2667"/>
            </a:lvl8pPr>
            <a:lvl9pPr lvl="8" algn="l">
              <a:lnSpc>
                <a:spcPct val="115000"/>
              </a:lnSpc>
              <a:spcBef>
                <a:spcPts val="0"/>
              </a:spcBef>
              <a:spcAft>
                <a:spcPts val="0"/>
              </a:spcAft>
              <a:buSzPts val="2000"/>
              <a:buNone/>
              <a:defRPr sz="2667"/>
            </a:lvl9pPr>
          </a:lstStyle>
          <a:p>
            <a:endParaRPr/>
          </a:p>
        </p:txBody>
      </p:sp>
    </p:spTree>
    <p:extLst>
      <p:ext uri="{BB962C8B-B14F-4D97-AF65-F5344CB8AC3E}">
        <p14:creationId xmlns:p14="http://schemas.microsoft.com/office/powerpoint/2010/main" val="1213838088"/>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03. Text Slide A | Standard">
  <p:cSld name="03. Text Slide A | Standard">
    <p:spTree>
      <p:nvGrpSpPr>
        <p:cNvPr id="1" name="Shape 3981"/>
        <p:cNvGrpSpPr/>
        <p:nvPr/>
      </p:nvGrpSpPr>
      <p:grpSpPr>
        <a:xfrm>
          <a:off x="0" y="0"/>
          <a:ext cx="0" cy="0"/>
          <a:chOff x="0" y="0"/>
          <a:chExt cx="0" cy="0"/>
        </a:xfrm>
      </p:grpSpPr>
      <p:sp>
        <p:nvSpPr>
          <p:cNvPr id="3982" name="Google Shape;3982;p46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983" name="Google Shape;3983;p46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984" name="Google Shape;3984;p461"/>
          <p:cNvSpPr txBox="1">
            <a:spLocks noGrp="1"/>
          </p:cNvSpPr>
          <p:nvPr>
            <p:ph type="body" idx="1"/>
          </p:nvPr>
        </p:nvSpPr>
        <p:spPr>
          <a:xfrm>
            <a:off x="734467" y="1341120"/>
            <a:ext cx="107336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Char char="●"/>
              <a:defRPr sz="1867"/>
            </a:lvl1pPr>
            <a:lvl2pPr marL="609630" lvl="1" indent="-211677" algn="l">
              <a:lnSpc>
                <a:spcPct val="115000"/>
              </a:lnSpc>
              <a:spcBef>
                <a:spcPts val="1333"/>
              </a:spcBef>
              <a:spcAft>
                <a:spcPts val="0"/>
              </a:spcAft>
              <a:buSzPts val="1400"/>
              <a:buChar char="○"/>
              <a:defRPr/>
            </a:lvl2pPr>
            <a:lvl3pPr marL="914446" lvl="2" indent="-194743" algn="l">
              <a:lnSpc>
                <a:spcPct val="115000"/>
              </a:lnSpc>
              <a:spcBef>
                <a:spcPts val="1333"/>
              </a:spcBef>
              <a:spcAft>
                <a:spcPts val="0"/>
              </a:spcAft>
              <a:buSzPts val="1000"/>
              <a:buChar char="■"/>
              <a:defRPr/>
            </a:lvl3pPr>
            <a:lvl4pPr marL="1219261" lvl="3" indent="-182042" algn="l">
              <a:lnSpc>
                <a:spcPct val="115000"/>
              </a:lnSpc>
              <a:spcBef>
                <a:spcPts val="1333"/>
              </a:spcBef>
              <a:spcAft>
                <a:spcPts val="0"/>
              </a:spcAft>
              <a:buSzPts val="700"/>
              <a:buChar char="●"/>
              <a:defRPr/>
            </a:lvl4pPr>
            <a:lvl5pPr marL="1524076" lvl="4" indent="-182042" algn="l">
              <a:lnSpc>
                <a:spcPct val="115000"/>
              </a:lnSpc>
              <a:spcBef>
                <a:spcPts val="1333"/>
              </a:spcBef>
              <a:spcAft>
                <a:spcPts val="0"/>
              </a:spcAft>
              <a:buSzPts val="700"/>
              <a:buChar char="○"/>
              <a:defRPr/>
            </a:lvl5pPr>
            <a:lvl6pPr marL="1828891" lvl="5" indent="-182042" algn="l">
              <a:lnSpc>
                <a:spcPct val="115000"/>
              </a:lnSpc>
              <a:spcBef>
                <a:spcPts val="1333"/>
              </a:spcBef>
              <a:spcAft>
                <a:spcPts val="0"/>
              </a:spcAft>
              <a:buSzPts val="700"/>
              <a:buChar char="■"/>
              <a:defRPr/>
            </a:lvl6pPr>
            <a:lvl7pPr marL="2133707" lvl="6" indent="-182042" algn="l">
              <a:lnSpc>
                <a:spcPct val="115000"/>
              </a:lnSpc>
              <a:spcBef>
                <a:spcPts val="1333"/>
              </a:spcBef>
              <a:spcAft>
                <a:spcPts val="0"/>
              </a:spcAft>
              <a:buSzPts val="700"/>
              <a:buChar char="●"/>
              <a:defRPr/>
            </a:lvl7pPr>
            <a:lvl8pPr marL="2438522" lvl="7" indent="-182042" algn="l">
              <a:lnSpc>
                <a:spcPct val="115000"/>
              </a:lnSpc>
              <a:spcBef>
                <a:spcPts val="1333"/>
              </a:spcBef>
              <a:spcAft>
                <a:spcPts val="0"/>
              </a:spcAft>
              <a:buSzPts val="700"/>
              <a:buChar char="○"/>
              <a:defRPr/>
            </a:lvl8pPr>
            <a:lvl9pPr marL="2743337" lvl="8" indent="-182042" algn="l">
              <a:lnSpc>
                <a:spcPct val="115000"/>
              </a:lnSpc>
              <a:spcBef>
                <a:spcPts val="1333"/>
              </a:spcBef>
              <a:spcAft>
                <a:spcPts val="1333"/>
              </a:spcAft>
              <a:buSzPts val="700"/>
              <a:buChar char="■"/>
              <a:defRPr/>
            </a:lvl9pPr>
          </a:lstStyle>
          <a:p>
            <a:endParaRPr/>
          </a:p>
        </p:txBody>
      </p:sp>
    </p:spTree>
    <p:extLst>
      <p:ext uri="{BB962C8B-B14F-4D97-AF65-F5344CB8AC3E}">
        <p14:creationId xmlns:p14="http://schemas.microsoft.com/office/powerpoint/2010/main" val="111647598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11. Content Slide | Neutral BG">
  <p:cSld name="11. Content Slide | Neutral BG">
    <p:bg>
      <p:bgPr>
        <a:solidFill>
          <a:schemeClr val="dk2"/>
        </a:solidFill>
        <a:effectLst/>
      </p:bgPr>
    </p:bg>
    <p:spTree>
      <p:nvGrpSpPr>
        <p:cNvPr id="1" name="Shape 3985"/>
        <p:cNvGrpSpPr/>
        <p:nvPr/>
      </p:nvGrpSpPr>
      <p:grpSpPr>
        <a:xfrm>
          <a:off x="0" y="0"/>
          <a:ext cx="0" cy="0"/>
          <a:chOff x="0" y="0"/>
          <a:chExt cx="0" cy="0"/>
        </a:xfrm>
      </p:grpSpPr>
      <p:sp>
        <p:nvSpPr>
          <p:cNvPr id="3986" name="Google Shape;3986;p46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987" name="Google Shape;3987;p46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988" name="Google Shape;3988;p462"/>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53836513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12. Technology Image | Laptop 2">
  <p:cSld name="12. Technology Image | Laptop 2">
    <p:bg>
      <p:bgPr>
        <a:solidFill>
          <a:schemeClr val="dk2"/>
        </a:solidFill>
        <a:effectLst/>
      </p:bgPr>
    </p:bg>
    <p:spTree>
      <p:nvGrpSpPr>
        <p:cNvPr id="1" name="Shape 3989"/>
        <p:cNvGrpSpPr/>
        <p:nvPr/>
      </p:nvGrpSpPr>
      <p:grpSpPr>
        <a:xfrm>
          <a:off x="0" y="0"/>
          <a:ext cx="0" cy="0"/>
          <a:chOff x="0" y="0"/>
          <a:chExt cx="0" cy="0"/>
        </a:xfrm>
      </p:grpSpPr>
      <p:sp>
        <p:nvSpPr>
          <p:cNvPr id="3990" name="Google Shape;3990;p46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991" name="Google Shape;3991;p46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3992" name="Google Shape;3992;p463"/>
          <p:cNvPicPr preferRelativeResize="0"/>
          <p:nvPr/>
        </p:nvPicPr>
        <p:blipFill rotWithShape="1">
          <a:blip r:embed="rId2">
            <a:alphaModFix/>
          </a:blip>
          <a:srcRect l="-6652" r="-2409"/>
          <a:stretch/>
        </p:blipFill>
        <p:spPr>
          <a:xfrm>
            <a:off x="1727083" y="1429501"/>
            <a:ext cx="8733100" cy="4878433"/>
          </a:xfrm>
          <a:prstGeom prst="rect">
            <a:avLst/>
          </a:prstGeom>
          <a:noFill/>
          <a:ln>
            <a:noFill/>
          </a:ln>
        </p:spPr>
      </p:pic>
      <p:sp>
        <p:nvSpPr>
          <p:cNvPr id="3993" name="Google Shape;3993;p463"/>
          <p:cNvSpPr>
            <a:spLocks noGrp="1"/>
          </p:cNvSpPr>
          <p:nvPr>
            <p:ph type="pic" idx="2"/>
          </p:nvPr>
        </p:nvSpPr>
        <p:spPr>
          <a:xfrm>
            <a:off x="3267789" y="1681532"/>
            <a:ext cx="5998400" cy="3831600"/>
          </a:xfrm>
          <a:prstGeom prst="rect">
            <a:avLst/>
          </a:prstGeom>
          <a:noFill/>
          <a:ln>
            <a:noFill/>
          </a:ln>
        </p:spPr>
      </p:sp>
    </p:spTree>
    <p:extLst>
      <p:ext uri="{BB962C8B-B14F-4D97-AF65-F5344CB8AC3E}">
        <p14:creationId xmlns:p14="http://schemas.microsoft.com/office/powerpoint/2010/main" val="3822987952"/>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11. Content Slide | White BG">
  <p:cSld name="11. Content Slide | White BG">
    <p:bg>
      <p:bgPr>
        <a:solidFill>
          <a:schemeClr val="lt1"/>
        </a:solidFill>
        <a:effectLst/>
      </p:bgPr>
    </p:bg>
    <p:spTree>
      <p:nvGrpSpPr>
        <p:cNvPr id="1" name="Shape 3994"/>
        <p:cNvGrpSpPr/>
        <p:nvPr/>
      </p:nvGrpSpPr>
      <p:grpSpPr>
        <a:xfrm>
          <a:off x="0" y="0"/>
          <a:ext cx="0" cy="0"/>
          <a:chOff x="0" y="0"/>
          <a:chExt cx="0" cy="0"/>
        </a:xfrm>
      </p:grpSpPr>
      <p:sp>
        <p:nvSpPr>
          <p:cNvPr id="3995" name="Google Shape;3995;p46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3996" name="Google Shape;3996;p46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997" name="Google Shape;3997;p464"/>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03420427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11. Content Slide | White BG | Long Headline">
  <p:cSld name="11. Content Slide | White BG | Long Headline">
    <p:bg>
      <p:bgPr>
        <a:solidFill>
          <a:schemeClr val="lt1"/>
        </a:solidFill>
        <a:effectLst/>
      </p:bgPr>
    </p:bg>
    <p:spTree>
      <p:nvGrpSpPr>
        <p:cNvPr id="1" name="Shape 3998"/>
        <p:cNvGrpSpPr/>
        <p:nvPr/>
      </p:nvGrpSpPr>
      <p:grpSpPr>
        <a:xfrm>
          <a:off x="0" y="0"/>
          <a:ext cx="0" cy="0"/>
          <a:chOff x="0" y="0"/>
          <a:chExt cx="0" cy="0"/>
        </a:xfrm>
      </p:grpSpPr>
      <p:sp>
        <p:nvSpPr>
          <p:cNvPr id="3999" name="Google Shape;3999;p465"/>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000" name="Google Shape;4000;p46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001" name="Google Shape;4001;p465"/>
          <p:cNvSpPr txBox="1">
            <a:spLocks noGrp="1"/>
          </p:cNvSpPr>
          <p:nvPr>
            <p:ph type="subTitle" idx="1"/>
          </p:nvPr>
        </p:nvSpPr>
        <p:spPr>
          <a:xfrm>
            <a:off x="725800" y="1633728"/>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69350600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11. Content Slide | Neutral BG | Long Headline">
  <p:cSld name="11. Content Slide | Neutral BG | Long Headline">
    <p:bg>
      <p:bgPr>
        <a:solidFill>
          <a:schemeClr val="dk2"/>
        </a:solidFill>
        <a:effectLst/>
      </p:bgPr>
    </p:bg>
    <p:spTree>
      <p:nvGrpSpPr>
        <p:cNvPr id="1" name="Shape 4002"/>
        <p:cNvGrpSpPr/>
        <p:nvPr/>
      </p:nvGrpSpPr>
      <p:grpSpPr>
        <a:xfrm>
          <a:off x="0" y="0"/>
          <a:ext cx="0" cy="0"/>
          <a:chOff x="0" y="0"/>
          <a:chExt cx="0" cy="0"/>
        </a:xfrm>
      </p:grpSpPr>
      <p:sp>
        <p:nvSpPr>
          <p:cNvPr id="4003" name="Google Shape;4003;p466"/>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004" name="Google Shape;4004;p46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005" name="Google Shape;4005;p466"/>
          <p:cNvSpPr txBox="1">
            <a:spLocks noGrp="1"/>
          </p:cNvSpPr>
          <p:nvPr>
            <p:ph type="subTitle" idx="1"/>
          </p:nvPr>
        </p:nvSpPr>
        <p:spPr>
          <a:xfrm>
            <a:off x="725800" y="1633728"/>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4224778289"/>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11. Content Slide | Arrow Chart">
  <p:cSld name="11. Content Slide | Arrow Chart">
    <p:bg>
      <p:bgPr>
        <a:solidFill>
          <a:schemeClr val="lt1"/>
        </a:solidFill>
        <a:effectLst/>
      </p:bgPr>
    </p:bg>
    <p:spTree>
      <p:nvGrpSpPr>
        <p:cNvPr id="1" name="Shape 4006"/>
        <p:cNvGrpSpPr/>
        <p:nvPr/>
      </p:nvGrpSpPr>
      <p:grpSpPr>
        <a:xfrm>
          <a:off x="0" y="0"/>
          <a:ext cx="0" cy="0"/>
          <a:chOff x="0" y="0"/>
          <a:chExt cx="0" cy="0"/>
        </a:xfrm>
      </p:grpSpPr>
      <p:sp>
        <p:nvSpPr>
          <p:cNvPr id="4007" name="Google Shape;4007;p46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008" name="Google Shape;4008;p46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009" name="Google Shape;4009;p467"/>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010" name="Google Shape;4010;p467"/>
          <p:cNvSpPr/>
          <p:nvPr/>
        </p:nvSpPr>
        <p:spPr>
          <a:xfrm>
            <a:off x="7060633" y="2548128"/>
            <a:ext cx="4621200" cy="3052000"/>
          </a:xfrm>
          <a:prstGeom prst="homePlate">
            <a:avLst>
              <a:gd name="adj" fmla="val 23065"/>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4011" name="Google Shape;4011;p467"/>
          <p:cNvSpPr/>
          <p:nvPr/>
        </p:nvSpPr>
        <p:spPr>
          <a:xfrm>
            <a:off x="3244700" y="2548128"/>
            <a:ext cx="4814000" cy="3052000"/>
          </a:xfrm>
          <a:prstGeom prst="homePlate">
            <a:avLst>
              <a:gd name="adj" fmla="val 23065"/>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4012" name="Google Shape;4012;p467"/>
          <p:cNvSpPr/>
          <p:nvPr/>
        </p:nvSpPr>
        <p:spPr>
          <a:xfrm>
            <a:off x="726833" y="2548128"/>
            <a:ext cx="3349200" cy="3052000"/>
          </a:xfrm>
          <a:prstGeom prst="homePlate">
            <a:avLst>
              <a:gd name="adj" fmla="val 23065"/>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Tree>
    <p:extLst>
      <p:ext uri="{BB962C8B-B14F-4D97-AF65-F5344CB8AC3E}">
        <p14:creationId xmlns:p14="http://schemas.microsoft.com/office/powerpoint/2010/main" val="271932246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11. Content Slide | Box Chart">
  <p:cSld name="11. Content Slide | Box Chart">
    <p:bg>
      <p:bgPr>
        <a:solidFill>
          <a:schemeClr val="lt1"/>
        </a:solidFill>
        <a:effectLst/>
      </p:bgPr>
    </p:bg>
    <p:spTree>
      <p:nvGrpSpPr>
        <p:cNvPr id="1" name="Shape 4013"/>
        <p:cNvGrpSpPr/>
        <p:nvPr/>
      </p:nvGrpSpPr>
      <p:grpSpPr>
        <a:xfrm>
          <a:off x="0" y="0"/>
          <a:ext cx="0" cy="0"/>
          <a:chOff x="0" y="0"/>
          <a:chExt cx="0" cy="0"/>
        </a:xfrm>
      </p:grpSpPr>
      <p:sp>
        <p:nvSpPr>
          <p:cNvPr id="4014" name="Google Shape;4014;p46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015" name="Google Shape;4015;p46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016" name="Google Shape;4016;p468"/>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017" name="Google Shape;4017;p468"/>
          <p:cNvSpPr/>
          <p:nvPr/>
        </p:nvSpPr>
        <p:spPr>
          <a:xfrm>
            <a:off x="2221251" y="3420504"/>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018" name="Google Shape;4018;p468"/>
          <p:cNvSpPr/>
          <p:nvPr/>
        </p:nvSpPr>
        <p:spPr>
          <a:xfrm>
            <a:off x="726833" y="3420507"/>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019" name="Google Shape;4019;p468"/>
          <p:cNvSpPr/>
          <p:nvPr/>
        </p:nvSpPr>
        <p:spPr>
          <a:xfrm>
            <a:off x="2221288" y="4617908"/>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020" name="Google Shape;4020;p468"/>
          <p:cNvSpPr/>
          <p:nvPr/>
        </p:nvSpPr>
        <p:spPr>
          <a:xfrm>
            <a:off x="726833" y="4617913"/>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021" name="Google Shape;4021;p468"/>
          <p:cNvSpPr/>
          <p:nvPr/>
        </p:nvSpPr>
        <p:spPr>
          <a:xfrm>
            <a:off x="2221288" y="2223100"/>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022" name="Google Shape;4022;p468"/>
          <p:cNvSpPr/>
          <p:nvPr/>
        </p:nvSpPr>
        <p:spPr>
          <a:xfrm>
            <a:off x="726833" y="2223116"/>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023" name="Google Shape;4023;p468"/>
          <p:cNvSpPr txBox="1">
            <a:spLocks noGrp="1"/>
          </p:cNvSpPr>
          <p:nvPr>
            <p:ph type="subTitle" idx="2"/>
          </p:nvPr>
        </p:nvSpPr>
        <p:spPr>
          <a:xfrm>
            <a:off x="2438400" y="2537534"/>
            <a:ext cx="877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024" name="Google Shape;4024;p468"/>
          <p:cNvSpPr txBox="1">
            <a:spLocks noGrp="1"/>
          </p:cNvSpPr>
          <p:nvPr>
            <p:ph type="subTitle" idx="3"/>
          </p:nvPr>
        </p:nvSpPr>
        <p:spPr>
          <a:xfrm>
            <a:off x="2438400" y="3756734"/>
            <a:ext cx="877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025" name="Google Shape;4025;p468"/>
          <p:cNvSpPr txBox="1">
            <a:spLocks noGrp="1"/>
          </p:cNvSpPr>
          <p:nvPr>
            <p:ph type="subTitle" idx="4"/>
          </p:nvPr>
        </p:nvSpPr>
        <p:spPr>
          <a:xfrm>
            <a:off x="2438400" y="4975934"/>
            <a:ext cx="877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4557463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normAutofit/>
          </a:bodyPr>
          <a:lstStyle>
            <a:lvl1pPr algn="l">
              <a:defRPr sz="18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766733" y="273057"/>
            <a:ext cx="6815667" cy="585311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atin typeface="Arial" panose="020B0604020202020204" pitchFamily="34" charset="0"/>
                <a:cs typeface="Arial" panose="020B0604020202020204" pitchFamily="34" charset="0"/>
              </a:defRPr>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8"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Rectangle 10"/>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8" name="Content Placeholder 2"/>
          <p:cNvSpPr>
            <a:spLocks noGrp="1"/>
          </p:cNvSpPr>
          <p:nvPr>
            <p:ph idx="1"/>
          </p:nvPr>
        </p:nvSpPr>
        <p:spPr>
          <a:xfrm>
            <a:off x="4165600" y="1600206"/>
            <a:ext cx="7416800" cy="4525963"/>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p:txBody>
          <a:bodyPr/>
          <a:lstStyle>
            <a:lvl1pPr algn="l">
              <a:defRPr>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4" name="Footer Placeholder 3"/>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Picture Placeholder 10"/>
          <p:cNvSpPr>
            <a:spLocks noGrp="1"/>
          </p:cNvSpPr>
          <p:nvPr>
            <p:ph type="pic" sz="quarter" idx="13"/>
          </p:nvPr>
        </p:nvSpPr>
        <p:spPr>
          <a:xfrm>
            <a:off x="609600" y="1600200"/>
            <a:ext cx="3302000" cy="2057400"/>
          </a:xfrm>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10" name="Rectangle 9"/>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226029707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11. Content Slide | Top Section Split">
  <p:cSld name="11. Content Slide | Top Section Split">
    <p:bg>
      <p:bgPr>
        <a:solidFill>
          <a:schemeClr val="lt1"/>
        </a:solidFill>
        <a:effectLst/>
      </p:bgPr>
    </p:bg>
    <p:spTree>
      <p:nvGrpSpPr>
        <p:cNvPr id="1" name="Shape 4026"/>
        <p:cNvGrpSpPr/>
        <p:nvPr/>
      </p:nvGrpSpPr>
      <p:grpSpPr>
        <a:xfrm>
          <a:off x="0" y="0"/>
          <a:ext cx="0" cy="0"/>
          <a:chOff x="0" y="0"/>
          <a:chExt cx="0" cy="0"/>
        </a:xfrm>
      </p:grpSpPr>
      <p:sp>
        <p:nvSpPr>
          <p:cNvPr id="4027" name="Google Shape;4027;p469"/>
          <p:cNvSpPr/>
          <p:nvPr/>
        </p:nvSpPr>
        <p:spPr>
          <a:xfrm>
            <a:off x="0" y="-12700"/>
            <a:ext cx="12192000" cy="2385200"/>
          </a:xfrm>
          <a:prstGeom prst="rect">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028" name="Google Shape;4028;p46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029" name="Google Shape;4029;p46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030" name="Google Shape;4030;p469"/>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68444791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11. Content Slide | Timeline Staggered (4) | Numbered">
  <p:cSld name="11. Content Slide | Timeline Staggered (4) | Numbered">
    <p:bg>
      <p:bgPr>
        <a:solidFill>
          <a:schemeClr val="lt1"/>
        </a:solidFill>
        <a:effectLst/>
      </p:bgPr>
    </p:bg>
    <p:spTree>
      <p:nvGrpSpPr>
        <p:cNvPr id="1" name="Shape 4031"/>
        <p:cNvGrpSpPr/>
        <p:nvPr/>
      </p:nvGrpSpPr>
      <p:grpSpPr>
        <a:xfrm>
          <a:off x="0" y="0"/>
          <a:ext cx="0" cy="0"/>
          <a:chOff x="0" y="0"/>
          <a:chExt cx="0" cy="0"/>
        </a:xfrm>
      </p:grpSpPr>
      <p:sp>
        <p:nvSpPr>
          <p:cNvPr id="4032" name="Google Shape;4032;p47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033" name="Google Shape;4033;p47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4034" name="Google Shape;4034;p470"/>
          <p:cNvCxnSpPr/>
          <p:nvPr/>
        </p:nvCxnSpPr>
        <p:spPr>
          <a:xfrm>
            <a:off x="0" y="5199467"/>
            <a:ext cx="12185200" cy="0"/>
          </a:xfrm>
          <a:prstGeom prst="straightConnector1">
            <a:avLst/>
          </a:prstGeom>
          <a:noFill/>
          <a:ln w="9525" cap="flat" cmpd="sng">
            <a:solidFill>
              <a:schemeClr val="accent2"/>
            </a:solidFill>
            <a:prstDash val="solid"/>
            <a:round/>
            <a:headEnd type="none" w="sm" len="sm"/>
            <a:tailEnd type="none" w="sm" len="sm"/>
          </a:ln>
        </p:spPr>
      </p:cxnSp>
      <p:grpSp>
        <p:nvGrpSpPr>
          <p:cNvPr id="4035" name="Google Shape;4035;p470"/>
          <p:cNvGrpSpPr/>
          <p:nvPr/>
        </p:nvGrpSpPr>
        <p:grpSpPr>
          <a:xfrm>
            <a:off x="3612319" y="3001001"/>
            <a:ext cx="438800" cy="2256029"/>
            <a:chOff x="2479913" y="2656038"/>
            <a:chExt cx="329100" cy="1692022"/>
          </a:xfrm>
        </p:grpSpPr>
        <p:cxnSp>
          <p:nvCxnSpPr>
            <p:cNvPr id="4036" name="Google Shape;4036;p470"/>
            <p:cNvCxnSpPr/>
            <p:nvPr/>
          </p:nvCxnSpPr>
          <p:spPr>
            <a:xfrm rot="10800000">
              <a:off x="2644475" y="2945250"/>
              <a:ext cx="0" cy="1347900"/>
            </a:xfrm>
            <a:prstGeom prst="straightConnector1">
              <a:avLst/>
            </a:prstGeom>
            <a:noFill/>
            <a:ln w="38100" cap="flat" cmpd="sng">
              <a:solidFill>
                <a:srgbClr val="7AF3FF"/>
              </a:solidFill>
              <a:prstDash val="solid"/>
              <a:round/>
              <a:headEnd type="none" w="sm" len="sm"/>
              <a:tailEnd type="none" w="sm" len="sm"/>
            </a:ln>
          </p:spPr>
        </p:cxnSp>
        <p:sp>
          <p:nvSpPr>
            <p:cNvPr id="4037" name="Google Shape;4037;p470"/>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4038" name="Google Shape;4038;p470"/>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039" name="Google Shape;4039;p470"/>
          <p:cNvGrpSpPr/>
          <p:nvPr/>
        </p:nvGrpSpPr>
        <p:grpSpPr>
          <a:xfrm>
            <a:off x="9334421" y="3001001"/>
            <a:ext cx="438800" cy="2256029"/>
            <a:chOff x="2479913" y="2656038"/>
            <a:chExt cx="329100" cy="1692022"/>
          </a:xfrm>
        </p:grpSpPr>
        <p:cxnSp>
          <p:nvCxnSpPr>
            <p:cNvPr id="4040" name="Google Shape;4040;p470"/>
            <p:cNvCxnSpPr/>
            <p:nvPr/>
          </p:nvCxnSpPr>
          <p:spPr>
            <a:xfrm rot="10800000">
              <a:off x="2644475" y="2945250"/>
              <a:ext cx="0" cy="1347900"/>
            </a:xfrm>
            <a:prstGeom prst="straightConnector1">
              <a:avLst/>
            </a:prstGeom>
            <a:noFill/>
            <a:ln w="38100" cap="flat" cmpd="sng">
              <a:solidFill>
                <a:schemeClr val="accent4"/>
              </a:solidFill>
              <a:prstDash val="solid"/>
              <a:round/>
              <a:headEnd type="none" w="sm" len="sm"/>
              <a:tailEnd type="none" w="sm" len="sm"/>
            </a:ln>
          </p:spPr>
        </p:cxnSp>
        <p:sp>
          <p:nvSpPr>
            <p:cNvPr id="4041" name="Google Shape;4041;p470"/>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4</a:t>
              </a:r>
              <a:endParaRPr sz="1600" b="1" i="0" u="none" strike="noStrike" cap="none">
                <a:solidFill>
                  <a:srgbClr val="FFFFFF"/>
                </a:solidFill>
                <a:latin typeface="Inter"/>
                <a:ea typeface="Inter"/>
                <a:cs typeface="Inter"/>
                <a:sym typeface="Inter"/>
              </a:endParaRPr>
            </a:p>
          </p:txBody>
        </p:sp>
        <p:sp>
          <p:nvSpPr>
            <p:cNvPr id="4042" name="Google Shape;4042;p470"/>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043" name="Google Shape;4043;p470"/>
          <p:cNvGrpSpPr/>
          <p:nvPr/>
        </p:nvGrpSpPr>
        <p:grpSpPr>
          <a:xfrm>
            <a:off x="6473387" y="2041037"/>
            <a:ext cx="438800" cy="3217977"/>
            <a:chOff x="552450" y="1937552"/>
            <a:chExt cx="329100" cy="2413483"/>
          </a:xfrm>
        </p:grpSpPr>
        <p:cxnSp>
          <p:nvCxnSpPr>
            <p:cNvPr id="4044" name="Google Shape;4044;p470"/>
            <p:cNvCxnSpPr/>
            <p:nvPr/>
          </p:nvCxnSpPr>
          <p:spPr>
            <a:xfrm rot="10800000">
              <a:off x="717000" y="2233646"/>
              <a:ext cx="0" cy="2059500"/>
            </a:xfrm>
            <a:prstGeom prst="straightConnector1">
              <a:avLst/>
            </a:prstGeom>
            <a:noFill/>
            <a:ln w="38100" cap="flat" cmpd="sng">
              <a:solidFill>
                <a:schemeClr val="accent5"/>
              </a:solidFill>
              <a:prstDash val="solid"/>
              <a:round/>
              <a:headEnd type="none" w="sm" len="sm"/>
              <a:tailEnd type="none" w="sm" len="sm"/>
            </a:ln>
          </p:spPr>
        </p:cxnSp>
        <p:sp>
          <p:nvSpPr>
            <p:cNvPr id="4045" name="Google Shape;4045;p470"/>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sp>
          <p:nvSpPr>
            <p:cNvPr id="4046" name="Google Shape;4046;p470"/>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047" name="Google Shape;4047;p470"/>
          <p:cNvSpPr txBox="1">
            <a:spLocks noGrp="1"/>
          </p:cNvSpPr>
          <p:nvPr>
            <p:ph type="subTitle" idx="1"/>
          </p:nvPr>
        </p:nvSpPr>
        <p:spPr>
          <a:xfrm>
            <a:off x="1372633"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048" name="Google Shape;4048;p470"/>
          <p:cNvSpPr txBox="1">
            <a:spLocks noGrp="1"/>
          </p:cNvSpPr>
          <p:nvPr>
            <p:ph type="subTitle" idx="2"/>
          </p:nvPr>
        </p:nvSpPr>
        <p:spPr>
          <a:xfrm>
            <a:off x="1372633"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049" name="Google Shape;4049;p470"/>
          <p:cNvSpPr txBox="1">
            <a:spLocks noGrp="1"/>
          </p:cNvSpPr>
          <p:nvPr>
            <p:ph type="subTitle" idx="3"/>
          </p:nvPr>
        </p:nvSpPr>
        <p:spPr>
          <a:xfrm>
            <a:off x="4476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050" name="Google Shape;4050;p470"/>
          <p:cNvSpPr txBox="1">
            <a:spLocks noGrp="1"/>
          </p:cNvSpPr>
          <p:nvPr>
            <p:ph type="subTitle" idx="4"/>
          </p:nvPr>
        </p:nvSpPr>
        <p:spPr>
          <a:xfrm>
            <a:off x="33087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051" name="Google Shape;4051;p470"/>
          <p:cNvSpPr txBox="1">
            <a:spLocks noGrp="1"/>
          </p:cNvSpPr>
          <p:nvPr>
            <p:ph type="subTitle" idx="5"/>
          </p:nvPr>
        </p:nvSpPr>
        <p:spPr>
          <a:xfrm>
            <a:off x="61697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052" name="Google Shape;4052;p470"/>
          <p:cNvSpPr txBox="1">
            <a:spLocks noGrp="1"/>
          </p:cNvSpPr>
          <p:nvPr>
            <p:ph type="subTitle" idx="6"/>
          </p:nvPr>
        </p:nvSpPr>
        <p:spPr>
          <a:xfrm>
            <a:off x="90308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053" name="Google Shape;4053;p470"/>
          <p:cNvSpPr txBox="1">
            <a:spLocks noGrp="1"/>
          </p:cNvSpPr>
          <p:nvPr>
            <p:ph type="subTitle" idx="7"/>
          </p:nvPr>
        </p:nvSpPr>
        <p:spPr>
          <a:xfrm>
            <a:off x="7095167"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054" name="Google Shape;4054;p470"/>
          <p:cNvSpPr txBox="1">
            <a:spLocks noGrp="1"/>
          </p:cNvSpPr>
          <p:nvPr>
            <p:ph type="subTitle" idx="8"/>
          </p:nvPr>
        </p:nvSpPr>
        <p:spPr>
          <a:xfrm>
            <a:off x="7095167"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055" name="Google Shape;4055;p470"/>
          <p:cNvSpPr txBox="1">
            <a:spLocks noGrp="1"/>
          </p:cNvSpPr>
          <p:nvPr>
            <p:ph type="subTitle" idx="9"/>
          </p:nvPr>
        </p:nvSpPr>
        <p:spPr>
          <a:xfrm>
            <a:off x="4241433"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056" name="Google Shape;4056;p470"/>
          <p:cNvSpPr txBox="1">
            <a:spLocks noGrp="1"/>
          </p:cNvSpPr>
          <p:nvPr>
            <p:ph type="subTitle" idx="13"/>
          </p:nvPr>
        </p:nvSpPr>
        <p:spPr>
          <a:xfrm>
            <a:off x="4241433"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057" name="Google Shape;4057;p470"/>
          <p:cNvSpPr txBox="1">
            <a:spLocks noGrp="1"/>
          </p:cNvSpPr>
          <p:nvPr>
            <p:ph type="subTitle" idx="14"/>
          </p:nvPr>
        </p:nvSpPr>
        <p:spPr>
          <a:xfrm>
            <a:off x="9952917"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058" name="Google Shape;4058;p470"/>
          <p:cNvSpPr txBox="1">
            <a:spLocks noGrp="1"/>
          </p:cNvSpPr>
          <p:nvPr>
            <p:ph type="subTitle" idx="15"/>
          </p:nvPr>
        </p:nvSpPr>
        <p:spPr>
          <a:xfrm>
            <a:off x="9952917"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059" name="Google Shape;4059;p470"/>
          <p:cNvGrpSpPr/>
          <p:nvPr/>
        </p:nvGrpSpPr>
        <p:grpSpPr>
          <a:xfrm>
            <a:off x="751253" y="2041037"/>
            <a:ext cx="438800" cy="3217977"/>
            <a:chOff x="552450" y="1937552"/>
            <a:chExt cx="329100" cy="2413483"/>
          </a:xfrm>
        </p:grpSpPr>
        <p:cxnSp>
          <p:nvCxnSpPr>
            <p:cNvPr id="4060" name="Google Shape;4060;p470"/>
            <p:cNvCxnSpPr/>
            <p:nvPr/>
          </p:nvCxnSpPr>
          <p:spPr>
            <a:xfrm rot="10800000">
              <a:off x="717000" y="2233646"/>
              <a:ext cx="0" cy="2059500"/>
            </a:xfrm>
            <a:prstGeom prst="straightConnector1">
              <a:avLst/>
            </a:prstGeom>
            <a:noFill/>
            <a:ln w="38100" cap="flat" cmpd="sng">
              <a:solidFill>
                <a:schemeClr val="accent1"/>
              </a:solidFill>
              <a:prstDash val="solid"/>
              <a:round/>
              <a:headEnd type="none" w="sm" len="sm"/>
              <a:tailEnd type="none" w="sm" len="sm"/>
            </a:ln>
          </p:spPr>
        </p:cxnSp>
        <p:sp>
          <p:nvSpPr>
            <p:cNvPr id="4061" name="Google Shape;4061;p470"/>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1</a:t>
              </a:r>
              <a:endParaRPr sz="1600" b="0" i="0" u="none" strike="noStrike" cap="none">
                <a:solidFill>
                  <a:schemeClr val="dk1"/>
                </a:solidFill>
                <a:latin typeface="Inter SemiBold"/>
                <a:ea typeface="Inter SemiBold"/>
                <a:cs typeface="Inter SemiBold"/>
                <a:sym typeface="Inter SemiBold"/>
              </a:endParaRPr>
            </a:p>
          </p:txBody>
        </p:sp>
        <p:sp>
          <p:nvSpPr>
            <p:cNvPr id="4062" name="Google Shape;4062;p470"/>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254821943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11. Content Slide | Timeline with Photos A">
  <p:cSld name="11. Content Slide | Timeline with Photos A">
    <p:bg>
      <p:bgPr>
        <a:solidFill>
          <a:schemeClr val="lt1"/>
        </a:solidFill>
        <a:effectLst/>
      </p:bgPr>
    </p:bg>
    <p:spTree>
      <p:nvGrpSpPr>
        <p:cNvPr id="1" name="Shape 4063"/>
        <p:cNvGrpSpPr/>
        <p:nvPr/>
      </p:nvGrpSpPr>
      <p:grpSpPr>
        <a:xfrm>
          <a:off x="0" y="0"/>
          <a:ext cx="0" cy="0"/>
          <a:chOff x="0" y="0"/>
          <a:chExt cx="0" cy="0"/>
        </a:xfrm>
      </p:grpSpPr>
      <p:sp>
        <p:nvSpPr>
          <p:cNvPr id="4064" name="Google Shape;4064;p47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065" name="Google Shape;4065;p47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4066" name="Google Shape;4066;p471"/>
          <p:cNvCxnSpPr/>
          <p:nvPr/>
        </p:nvCxnSpPr>
        <p:spPr>
          <a:xfrm>
            <a:off x="0" y="2877700"/>
            <a:ext cx="12202000" cy="0"/>
          </a:xfrm>
          <a:prstGeom prst="straightConnector1">
            <a:avLst/>
          </a:prstGeom>
          <a:noFill/>
          <a:ln w="9525" cap="flat" cmpd="sng">
            <a:solidFill>
              <a:srgbClr val="000000"/>
            </a:solidFill>
            <a:prstDash val="solid"/>
            <a:round/>
            <a:headEnd type="none" w="sm" len="sm"/>
            <a:tailEnd type="none" w="sm" len="sm"/>
          </a:ln>
        </p:spPr>
      </p:cxnSp>
      <p:sp>
        <p:nvSpPr>
          <p:cNvPr id="4067" name="Google Shape;4067;p471"/>
          <p:cNvSpPr txBox="1">
            <a:spLocks noGrp="1"/>
          </p:cNvSpPr>
          <p:nvPr>
            <p:ph type="subTitle" idx="1"/>
          </p:nvPr>
        </p:nvSpPr>
        <p:spPr>
          <a:xfrm>
            <a:off x="725800" y="1341132"/>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068" name="Google Shape;4068;p471"/>
          <p:cNvSpPr/>
          <p:nvPr/>
        </p:nvSpPr>
        <p:spPr>
          <a:xfrm>
            <a:off x="726833" y="2673100"/>
            <a:ext cx="409200" cy="409200"/>
          </a:xfrm>
          <a:prstGeom prst="ellipse">
            <a:avLst/>
          </a:prstGeom>
          <a:solidFill>
            <a:srgbClr val="D3FB52"/>
          </a:solidFill>
          <a:ln>
            <a:noFill/>
          </a:ln>
        </p:spPr>
        <p:txBody>
          <a:bodyPr spcFirstLastPara="1" wrap="square" lIns="0" tIns="121900" rIns="0" bIns="121900" anchor="ctr" anchorCtr="0">
            <a:noAutofit/>
          </a:bodyPr>
          <a:lstStyle/>
          <a:p>
            <a:pPr marL="0" marR="0" lvl="0" indent="0" algn="ctr" rtl="0">
              <a:lnSpc>
                <a:spcPct val="100000"/>
              </a:lnSpc>
              <a:spcBef>
                <a:spcPts val="0"/>
              </a:spcBef>
              <a:spcAft>
                <a:spcPts val="0"/>
              </a:spcAft>
              <a:buClr>
                <a:schemeClr val="dk1"/>
              </a:buClr>
              <a:buSzPts val="2000"/>
              <a:buFont typeface="Inter SemiBold"/>
              <a:buNone/>
            </a:pPr>
            <a:r>
              <a:rPr lang="en" sz="1333" b="0" i="0" u="none" strike="noStrike" cap="none">
                <a:solidFill>
                  <a:schemeClr val="dk1"/>
                </a:solidFill>
                <a:latin typeface="Inter SemiBold"/>
                <a:ea typeface="Inter SemiBold"/>
                <a:cs typeface="Inter SemiBold"/>
                <a:sym typeface="Inter SemiBold"/>
              </a:rPr>
              <a:t>1</a:t>
            </a:r>
            <a:endParaRPr sz="1333" b="0" i="0" u="none" strike="noStrike" cap="none">
              <a:solidFill>
                <a:schemeClr val="dk1"/>
              </a:solidFill>
              <a:latin typeface="Inter SemiBold"/>
              <a:ea typeface="Inter SemiBold"/>
              <a:cs typeface="Inter SemiBold"/>
              <a:sym typeface="Inter SemiBold"/>
            </a:endParaRPr>
          </a:p>
        </p:txBody>
      </p:sp>
      <p:sp>
        <p:nvSpPr>
          <p:cNvPr id="4069" name="Google Shape;4069;p471"/>
          <p:cNvSpPr/>
          <p:nvPr/>
        </p:nvSpPr>
        <p:spPr>
          <a:xfrm>
            <a:off x="6408467" y="2673100"/>
            <a:ext cx="409200" cy="409200"/>
          </a:xfrm>
          <a:prstGeom prst="ellipse">
            <a:avLst/>
          </a:prstGeom>
          <a:solidFill>
            <a:schemeClr val="accent1"/>
          </a:solidFill>
          <a:ln>
            <a:noFill/>
          </a:ln>
        </p:spPr>
        <p:txBody>
          <a:bodyPr spcFirstLastPara="1" wrap="square" lIns="0" tIns="121900" rIns="0" bIns="121900" anchor="ctr" anchorCtr="0">
            <a:noAutofit/>
          </a:bodyPr>
          <a:lstStyle/>
          <a:p>
            <a:pPr marL="0" marR="0" lvl="0" indent="0" algn="ctr" rtl="0">
              <a:lnSpc>
                <a:spcPct val="100000"/>
              </a:lnSpc>
              <a:spcBef>
                <a:spcPts val="0"/>
              </a:spcBef>
              <a:spcAft>
                <a:spcPts val="0"/>
              </a:spcAft>
              <a:buClr>
                <a:srgbClr val="000000"/>
              </a:buClr>
              <a:buSzPts val="2000"/>
              <a:buFont typeface="Inter SemiBold"/>
              <a:buNone/>
            </a:pPr>
            <a:r>
              <a:rPr lang="en" sz="1333" b="0" i="0" u="none" strike="noStrike" cap="none">
                <a:solidFill>
                  <a:srgbClr val="000000"/>
                </a:solidFill>
                <a:latin typeface="Inter SemiBold"/>
                <a:ea typeface="Inter SemiBold"/>
                <a:cs typeface="Inter SemiBold"/>
                <a:sym typeface="Inter SemiBold"/>
              </a:rPr>
              <a:t>2</a:t>
            </a:r>
            <a:endParaRPr sz="1333" b="0" i="0" u="none" strike="noStrike" cap="none">
              <a:solidFill>
                <a:srgbClr val="000000"/>
              </a:solidFill>
              <a:latin typeface="Inter SemiBold"/>
              <a:ea typeface="Inter SemiBold"/>
              <a:cs typeface="Inter SemiBold"/>
              <a:sym typeface="Inter SemiBold"/>
            </a:endParaRPr>
          </a:p>
        </p:txBody>
      </p:sp>
      <p:sp>
        <p:nvSpPr>
          <p:cNvPr id="4070" name="Google Shape;4070;p471"/>
          <p:cNvSpPr txBox="1">
            <a:spLocks noGrp="1"/>
          </p:cNvSpPr>
          <p:nvPr>
            <p:ph type="subTitle" idx="2"/>
          </p:nvPr>
        </p:nvSpPr>
        <p:spPr>
          <a:xfrm>
            <a:off x="725800" y="3206496"/>
            <a:ext cx="136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071" name="Google Shape;4071;p471"/>
          <p:cNvSpPr txBox="1">
            <a:spLocks noGrp="1"/>
          </p:cNvSpPr>
          <p:nvPr>
            <p:ph type="subTitle" idx="3"/>
          </p:nvPr>
        </p:nvSpPr>
        <p:spPr>
          <a:xfrm>
            <a:off x="6408467" y="3206496"/>
            <a:ext cx="136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072" name="Google Shape;4072;p471"/>
          <p:cNvSpPr>
            <a:spLocks noGrp="1"/>
          </p:cNvSpPr>
          <p:nvPr>
            <p:ph type="pic" idx="4"/>
          </p:nvPr>
        </p:nvSpPr>
        <p:spPr>
          <a:xfrm>
            <a:off x="2267712" y="3206500"/>
            <a:ext cx="3441600" cy="2543600"/>
          </a:xfrm>
          <a:prstGeom prst="rect">
            <a:avLst/>
          </a:prstGeom>
          <a:noFill/>
          <a:ln>
            <a:noFill/>
          </a:ln>
          <a:effectLst>
            <a:outerShdw blurRad="328613" dist="142875" dir="2820000" algn="bl" rotWithShape="0">
              <a:srgbClr val="000000">
                <a:alpha val="12549"/>
              </a:srgbClr>
            </a:outerShdw>
          </a:effectLst>
        </p:spPr>
      </p:sp>
      <p:sp>
        <p:nvSpPr>
          <p:cNvPr id="4073" name="Google Shape;4073;p471"/>
          <p:cNvSpPr>
            <a:spLocks noGrp="1"/>
          </p:cNvSpPr>
          <p:nvPr>
            <p:ph type="pic" idx="5"/>
          </p:nvPr>
        </p:nvSpPr>
        <p:spPr>
          <a:xfrm>
            <a:off x="7965700" y="3206500"/>
            <a:ext cx="3441600" cy="2543600"/>
          </a:xfrm>
          <a:prstGeom prst="rect">
            <a:avLst/>
          </a:prstGeom>
          <a:noFill/>
          <a:ln>
            <a:noFill/>
          </a:ln>
          <a:effectLst>
            <a:outerShdw blurRad="328613" dist="142875" dir="2820000" algn="bl" rotWithShape="0">
              <a:srgbClr val="000000">
                <a:alpha val="12549"/>
              </a:srgbClr>
            </a:outerShdw>
          </a:effectLst>
        </p:spPr>
      </p:sp>
    </p:spTree>
    <p:extLst>
      <p:ext uri="{BB962C8B-B14F-4D97-AF65-F5344CB8AC3E}">
        <p14:creationId xmlns:p14="http://schemas.microsoft.com/office/powerpoint/2010/main" val="3398016657"/>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11. Content Slide | Timeline with Photos B">
  <p:cSld name="11. Content Slide | Timeline with Photos B">
    <p:bg>
      <p:bgPr>
        <a:solidFill>
          <a:schemeClr val="lt1"/>
        </a:solidFill>
        <a:effectLst/>
      </p:bgPr>
    </p:bg>
    <p:spTree>
      <p:nvGrpSpPr>
        <p:cNvPr id="1" name="Shape 4074"/>
        <p:cNvGrpSpPr/>
        <p:nvPr/>
      </p:nvGrpSpPr>
      <p:grpSpPr>
        <a:xfrm>
          <a:off x="0" y="0"/>
          <a:ext cx="0" cy="0"/>
          <a:chOff x="0" y="0"/>
          <a:chExt cx="0" cy="0"/>
        </a:xfrm>
      </p:grpSpPr>
      <p:sp>
        <p:nvSpPr>
          <p:cNvPr id="4075" name="Google Shape;4075;p47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076" name="Google Shape;4076;p47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4077" name="Google Shape;4077;p472"/>
          <p:cNvCxnSpPr/>
          <p:nvPr/>
        </p:nvCxnSpPr>
        <p:spPr>
          <a:xfrm>
            <a:off x="0" y="3390967"/>
            <a:ext cx="12202000" cy="0"/>
          </a:xfrm>
          <a:prstGeom prst="straightConnector1">
            <a:avLst/>
          </a:prstGeom>
          <a:noFill/>
          <a:ln w="9525" cap="flat" cmpd="sng">
            <a:solidFill>
              <a:srgbClr val="000000"/>
            </a:solidFill>
            <a:prstDash val="solid"/>
            <a:round/>
            <a:headEnd type="none" w="sm" len="sm"/>
            <a:tailEnd type="none" w="sm" len="sm"/>
          </a:ln>
        </p:spPr>
      </p:cxnSp>
      <p:sp>
        <p:nvSpPr>
          <p:cNvPr id="4078" name="Google Shape;4078;p472"/>
          <p:cNvSpPr txBox="1">
            <a:spLocks noGrp="1"/>
          </p:cNvSpPr>
          <p:nvPr>
            <p:ph type="subTitle" idx="1"/>
          </p:nvPr>
        </p:nvSpPr>
        <p:spPr>
          <a:xfrm>
            <a:off x="725800" y="2655300"/>
            <a:ext cx="2388000" cy="3728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079" name="Google Shape;4079;p472"/>
          <p:cNvSpPr/>
          <p:nvPr/>
        </p:nvSpPr>
        <p:spPr>
          <a:xfrm>
            <a:off x="721833" y="3186367"/>
            <a:ext cx="409200" cy="409200"/>
          </a:xfrm>
          <a:prstGeom prst="ellipse">
            <a:avLst/>
          </a:prstGeom>
          <a:solidFill>
            <a:srgbClr val="052326"/>
          </a:solidFill>
          <a:ln>
            <a:noFill/>
          </a:ln>
        </p:spPr>
        <p:txBody>
          <a:bodyPr spcFirstLastPara="1" wrap="square" lIns="0" tIns="121900" rIns="0" bIns="121900" anchor="ctr" anchorCtr="0">
            <a:noAutofit/>
          </a:bodyPr>
          <a:lstStyle/>
          <a:p>
            <a:pPr marL="0" marR="0" lvl="0" indent="0" algn="ctr" rtl="0">
              <a:lnSpc>
                <a:spcPct val="100000"/>
              </a:lnSpc>
              <a:spcBef>
                <a:spcPts val="0"/>
              </a:spcBef>
              <a:spcAft>
                <a:spcPts val="0"/>
              </a:spcAft>
              <a:buClr>
                <a:srgbClr val="FFFFFF"/>
              </a:buClr>
              <a:buSzPts val="2000"/>
              <a:buFont typeface="Inter SemiBold"/>
              <a:buNone/>
            </a:pPr>
            <a:r>
              <a:rPr lang="en" sz="1333" b="0" i="0" u="none" strike="noStrike" cap="none">
                <a:solidFill>
                  <a:srgbClr val="FFFFFF"/>
                </a:solidFill>
                <a:latin typeface="Inter SemiBold"/>
                <a:ea typeface="Inter SemiBold"/>
                <a:cs typeface="Inter SemiBold"/>
                <a:sym typeface="Inter SemiBold"/>
              </a:rPr>
              <a:t>1</a:t>
            </a:r>
            <a:endParaRPr sz="1333" b="0" i="0" u="none" strike="noStrike" cap="none">
              <a:solidFill>
                <a:srgbClr val="FFFFFF"/>
              </a:solidFill>
              <a:latin typeface="Inter SemiBold"/>
              <a:ea typeface="Inter SemiBold"/>
              <a:cs typeface="Inter SemiBold"/>
              <a:sym typeface="Inter SemiBold"/>
            </a:endParaRPr>
          </a:p>
        </p:txBody>
      </p:sp>
      <p:sp>
        <p:nvSpPr>
          <p:cNvPr id="4080" name="Google Shape;4080;p472"/>
          <p:cNvSpPr/>
          <p:nvPr/>
        </p:nvSpPr>
        <p:spPr>
          <a:xfrm>
            <a:off x="8080633" y="3186367"/>
            <a:ext cx="409200" cy="409200"/>
          </a:xfrm>
          <a:prstGeom prst="ellipse">
            <a:avLst/>
          </a:prstGeom>
          <a:solidFill>
            <a:srgbClr val="D3FB52"/>
          </a:solidFill>
          <a:ln>
            <a:noFill/>
          </a:ln>
        </p:spPr>
        <p:txBody>
          <a:bodyPr spcFirstLastPara="1" wrap="square" lIns="0" tIns="121900" rIns="0" bIns="121900" anchor="ctr" anchorCtr="0">
            <a:noAutofit/>
          </a:bodyPr>
          <a:lstStyle/>
          <a:p>
            <a:pPr marL="0" marR="0" lvl="0" indent="0" algn="ctr" rtl="0">
              <a:lnSpc>
                <a:spcPct val="100000"/>
              </a:lnSpc>
              <a:spcBef>
                <a:spcPts val="0"/>
              </a:spcBef>
              <a:spcAft>
                <a:spcPts val="0"/>
              </a:spcAft>
              <a:buClr>
                <a:srgbClr val="000000"/>
              </a:buClr>
              <a:buSzPts val="2000"/>
              <a:buFont typeface="Inter SemiBold"/>
              <a:buNone/>
            </a:pPr>
            <a:r>
              <a:rPr lang="en" sz="1333" b="0" i="0" u="none" strike="noStrike" cap="none">
                <a:solidFill>
                  <a:srgbClr val="000000"/>
                </a:solidFill>
                <a:latin typeface="Inter SemiBold"/>
                <a:ea typeface="Inter SemiBold"/>
                <a:cs typeface="Inter SemiBold"/>
                <a:sym typeface="Inter SemiBold"/>
              </a:rPr>
              <a:t>3</a:t>
            </a:r>
            <a:endParaRPr sz="1333" b="0" i="0" u="none" strike="noStrike" cap="none">
              <a:solidFill>
                <a:srgbClr val="000000"/>
              </a:solidFill>
              <a:latin typeface="Inter SemiBold"/>
              <a:ea typeface="Inter SemiBold"/>
              <a:cs typeface="Inter SemiBold"/>
              <a:sym typeface="Inter SemiBold"/>
            </a:endParaRPr>
          </a:p>
        </p:txBody>
      </p:sp>
      <p:sp>
        <p:nvSpPr>
          <p:cNvPr id="4081" name="Google Shape;4081;p472"/>
          <p:cNvSpPr/>
          <p:nvPr/>
        </p:nvSpPr>
        <p:spPr>
          <a:xfrm>
            <a:off x="4401233" y="3186367"/>
            <a:ext cx="409200" cy="409200"/>
          </a:xfrm>
          <a:prstGeom prst="ellipse">
            <a:avLst/>
          </a:prstGeom>
          <a:solidFill>
            <a:srgbClr val="052326"/>
          </a:solidFill>
          <a:ln>
            <a:noFill/>
          </a:ln>
        </p:spPr>
        <p:txBody>
          <a:bodyPr spcFirstLastPara="1" wrap="square" lIns="0" tIns="121900" rIns="0" bIns="121900" anchor="ctr" anchorCtr="0">
            <a:noAutofit/>
          </a:bodyPr>
          <a:lstStyle/>
          <a:p>
            <a:pPr marL="0" marR="0" lvl="0" indent="0" algn="ctr" rtl="0">
              <a:lnSpc>
                <a:spcPct val="100000"/>
              </a:lnSpc>
              <a:spcBef>
                <a:spcPts val="0"/>
              </a:spcBef>
              <a:spcAft>
                <a:spcPts val="0"/>
              </a:spcAft>
              <a:buClr>
                <a:srgbClr val="FFFFFF"/>
              </a:buClr>
              <a:buSzPts val="2000"/>
              <a:buFont typeface="Inter SemiBold"/>
              <a:buNone/>
            </a:pPr>
            <a:r>
              <a:rPr lang="en" sz="1333" b="0" i="0" u="none" strike="noStrike" cap="none">
                <a:solidFill>
                  <a:srgbClr val="FFFFFF"/>
                </a:solidFill>
                <a:latin typeface="Inter SemiBold"/>
                <a:ea typeface="Inter SemiBold"/>
                <a:cs typeface="Inter SemiBold"/>
                <a:sym typeface="Inter SemiBold"/>
              </a:rPr>
              <a:t>2</a:t>
            </a:r>
            <a:endParaRPr sz="1333" b="0" i="0" u="none" strike="noStrike" cap="none">
              <a:solidFill>
                <a:srgbClr val="FFFFFF"/>
              </a:solidFill>
              <a:latin typeface="Inter SemiBold"/>
              <a:ea typeface="Inter SemiBold"/>
              <a:cs typeface="Inter SemiBold"/>
              <a:sym typeface="Inter SemiBold"/>
            </a:endParaRPr>
          </a:p>
        </p:txBody>
      </p:sp>
      <p:sp>
        <p:nvSpPr>
          <p:cNvPr id="4082" name="Google Shape;4082;p472"/>
          <p:cNvSpPr txBox="1">
            <a:spLocks noGrp="1"/>
          </p:cNvSpPr>
          <p:nvPr>
            <p:ph type="subTitle" idx="2"/>
          </p:nvPr>
        </p:nvSpPr>
        <p:spPr>
          <a:xfrm>
            <a:off x="4403217" y="2655300"/>
            <a:ext cx="2388000" cy="3728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083" name="Google Shape;4083;p472"/>
          <p:cNvSpPr txBox="1">
            <a:spLocks noGrp="1"/>
          </p:cNvSpPr>
          <p:nvPr>
            <p:ph type="subTitle" idx="3"/>
          </p:nvPr>
        </p:nvSpPr>
        <p:spPr>
          <a:xfrm>
            <a:off x="8080633" y="2655300"/>
            <a:ext cx="2388000" cy="3728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620485979"/>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11. Content Slide | Timeline Staggered (4) | Checks">
  <p:cSld name="11. Content Slide | Timeline Staggered (4) | Checks">
    <p:bg>
      <p:bgPr>
        <a:solidFill>
          <a:schemeClr val="lt1"/>
        </a:solidFill>
        <a:effectLst/>
      </p:bgPr>
    </p:bg>
    <p:spTree>
      <p:nvGrpSpPr>
        <p:cNvPr id="1" name="Shape 4084"/>
        <p:cNvGrpSpPr/>
        <p:nvPr/>
      </p:nvGrpSpPr>
      <p:grpSpPr>
        <a:xfrm>
          <a:off x="0" y="0"/>
          <a:ext cx="0" cy="0"/>
          <a:chOff x="0" y="0"/>
          <a:chExt cx="0" cy="0"/>
        </a:xfrm>
      </p:grpSpPr>
      <p:sp>
        <p:nvSpPr>
          <p:cNvPr id="4085" name="Google Shape;4085;p47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086" name="Google Shape;4086;p47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4087" name="Google Shape;4087;p473"/>
          <p:cNvCxnSpPr/>
          <p:nvPr/>
        </p:nvCxnSpPr>
        <p:spPr>
          <a:xfrm>
            <a:off x="0" y="5199467"/>
            <a:ext cx="12185200" cy="0"/>
          </a:xfrm>
          <a:prstGeom prst="straightConnector1">
            <a:avLst/>
          </a:prstGeom>
          <a:noFill/>
          <a:ln w="9525" cap="flat" cmpd="sng">
            <a:solidFill>
              <a:schemeClr val="accent2"/>
            </a:solidFill>
            <a:prstDash val="solid"/>
            <a:round/>
            <a:headEnd type="none" w="sm" len="sm"/>
            <a:tailEnd type="none" w="sm" len="sm"/>
          </a:ln>
        </p:spPr>
      </p:cxnSp>
      <p:grpSp>
        <p:nvGrpSpPr>
          <p:cNvPr id="4088" name="Google Shape;4088;p473"/>
          <p:cNvGrpSpPr/>
          <p:nvPr/>
        </p:nvGrpSpPr>
        <p:grpSpPr>
          <a:xfrm>
            <a:off x="3612319" y="3001001"/>
            <a:ext cx="438800" cy="2256029"/>
            <a:chOff x="2479913" y="2656038"/>
            <a:chExt cx="329100" cy="1692022"/>
          </a:xfrm>
        </p:grpSpPr>
        <p:cxnSp>
          <p:nvCxnSpPr>
            <p:cNvPr id="4089" name="Google Shape;4089;p473"/>
            <p:cNvCxnSpPr/>
            <p:nvPr/>
          </p:nvCxnSpPr>
          <p:spPr>
            <a:xfrm rot="10800000">
              <a:off x="2644475" y="2945250"/>
              <a:ext cx="0" cy="1347900"/>
            </a:xfrm>
            <a:prstGeom prst="straightConnector1">
              <a:avLst/>
            </a:prstGeom>
            <a:noFill/>
            <a:ln w="38100" cap="flat" cmpd="sng">
              <a:solidFill>
                <a:srgbClr val="7AF3FF"/>
              </a:solidFill>
              <a:prstDash val="solid"/>
              <a:round/>
              <a:headEnd type="none" w="sm" len="sm"/>
              <a:tailEnd type="none" w="sm" len="sm"/>
            </a:ln>
          </p:spPr>
        </p:cxnSp>
        <p:sp>
          <p:nvSpPr>
            <p:cNvPr id="4090" name="Google Shape;4090;p473"/>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accent2"/>
                </a:buClr>
                <a:buSzPts val="3200"/>
                <a:buFont typeface="Inter"/>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091" name="Google Shape;4091;p473"/>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092" name="Google Shape;4092;p473"/>
          <p:cNvGrpSpPr/>
          <p:nvPr/>
        </p:nvGrpSpPr>
        <p:grpSpPr>
          <a:xfrm>
            <a:off x="9334421" y="3001001"/>
            <a:ext cx="438800" cy="2256029"/>
            <a:chOff x="2479913" y="2656038"/>
            <a:chExt cx="329100" cy="1692022"/>
          </a:xfrm>
        </p:grpSpPr>
        <p:cxnSp>
          <p:nvCxnSpPr>
            <p:cNvPr id="4093" name="Google Shape;4093;p473"/>
            <p:cNvCxnSpPr/>
            <p:nvPr/>
          </p:nvCxnSpPr>
          <p:spPr>
            <a:xfrm rot="10800000">
              <a:off x="2644475" y="2945250"/>
              <a:ext cx="0" cy="1347900"/>
            </a:xfrm>
            <a:prstGeom prst="straightConnector1">
              <a:avLst/>
            </a:prstGeom>
            <a:noFill/>
            <a:ln w="38100" cap="flat" cmpd="sng">
              <a:solidFill>
                <a:schemeClr val="accent4"/>
              </a:solidFill>
              <a:prstDash val="solid"/>
              <a:round/>
              <a:headEnd type="none" w="sm" len="sm"/>
              <a:tailEnd type="none" w="sm" len="sm"/>
            </a:ln>
          </p:spPr>
        </p:cxnSp>
        <p:sp>
          <p:nvSpPr>
            <p:cNvPr id="4094" name="Google Shape;4094;p473"/>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lt1"/>
                  </a:solidFill>
                  <a:latin typeface="Inter"/>
                  <a:ea typeface="Inter"/>
                  <a:cs typeface="Inter"/>
                  <a:sym typeface="Inter"/>
                </a:rPr>
                <a:t>✓</a:t>
              </a:r>
              <a:endParaRPr sz="1600" b="1" i="0" u="none" strike="noStrike" cap="none">
                <a:solidFill>
                  <a:schemeClr val="lt1"/>
                </a:solidFill>
                <a:latin typeface="Inter"/>
                <a:ea typeface="Inter"/>
                <a:cs typeface="Inter"/>
                <a:sym typeface="Inter"/>
              </a:endParaRPr>
            </a:p>
          </p:txBody>
        </p:sp>
        <p:sp>
          <p:nvSpPr>
            <p:cNvPr id="4095" name="Google Shape;4095;p473"/>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096" name="Google Shape;4096;p473"/>
          <p:cNvGrpSpPr/>
          <p:nvPr/>
        </p:nvGrpSpPr>
        <p:grpSpPr>
          <a:xfrm>
            <a:off x="6473387" y="2041037"/>
            <a:ext cx="438800" cy="3217977"/>
            <a:chOff x="552450" y="1937552"/>
            <a:chExt cx="329100" cy="2413483"/>
          </a:xfrm>
        </p:grpSpPr>
        <p:cxnSp>
          <p:nvCxnSpPr>
            <p:cNvPr id="4097" name="Google Shape;4097;p473"/>
            <p:cNvCxnSpPr/>
            <p:nvPr/>
          </p:nvCxnSpPr>
          <p:spPr>
            <a:xfrm rot="10800000">
              <a:off x="717000" y="2233646"/>
              <a:ext cx="0" cy="2059500"/>
            </a:xfrm>
            <a:prstGeom prst="straightConnector1">
              <a:avLst/>
            </a:prstGeom>
            <a:noFill/>
            <a:ln w="38100" cap="flat" cmpd="sng">
              <a:solidFill>
                <a:schemeClr val="accent5"/>
              </a:solidFill>
              <a:prstDash val="solid"/>
              <a:round/>
              <a:headEnd type="none" w="sm" len="sm"/>
              <a:tailEnd type="none" w="sm" len="sm"/>
            </a:ln>
          </p:spPr>
        </p:cxnSp>
        <p:sp>
          <p:nvSpPr>
            <p:cNvPr id="4098" name="Google Shape;4098;p473"/>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0" i="0" u="none" strike="noStrike" cap="none">
                <a:solidFill>
                  <a:schemeClr val="dk1"/>
                </a:solidFill>
                <a:latin typeface="Inter SemiBold"/>
                <a:ea typeface="Inter SemiBold"/>
                <a:cs typeface="Inter SemiBold"/>
                <a:sym typeface="Inter SemiBold"/>
              </a:endParaRPr>
            </a:p>
          </p:txBody>
        </p:sp>
        <p:sp>
          <p:nvSpPr>
            <p:cNvPr id="4099" name="Google Shape;4099;p473"/>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100" name="Google Shape;4100;p473"/>
          <p:cNvSpPr txBox="1">
            <a:spLocks noGrp="1"/>
          </p:cNvSpPr>
          <p:nvPr>
            <p:ph type="subTitle" idx="1"/>
          </p:nvPr>
        </p:nvSpPr>
        <p:spPr>
          <a:xfrm>
            <a:off x="1372633"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01" name="Google Shape;4101;p473"/>
          <p:cNvSpPr txBox="1">
            <a:spLocks noGrp="1"/>
          </p:cNvSpPr>
          <p:nvPr>
            <p:ph type="subTitle" idx="2"/>
          </p:nvPr>
        </p:nvSpPr>
        <p:spPr>
          <a:xfrm>
            <a:off x="1372633"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102" name="Google Shape;4102;p473"/>
          <p:cNvSpPr txBox="1">
            <a:spLocks noGrp="1"/>
          </p:cNvSpPr>
          <p:nvPr>
            <p:ph type="subTitle" idx="3"/>
          </p:nvPr>
        </p:nvSpPr>
        <p:spPr>
          <a:xfrm>
            <a:off x="4476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103" name="Google Shape;4103;p473"/>
          <p:cNvSpPr txBox="1">
            <a:spLocks noGrp="1"/>
          </p:cNvSpPr>
          <p:nvPr>
            <p:ph type="subTitle" idx="4"/>
          </p:nvPr>
        </p:nvSpPr>
        <p:spPr>
          <a:xfrm>
            <a:off x="33087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104" name="Google Shape;4104;p473"/>
          <p:cNvSpPr txBox="1">
            <a:spLocks noGrp="1"/>
          </p:cNvSpPr>
          <p:nvPr>
            <p:ph type="subTitle" idx="5"/>
          </p:nvPr>
        </p:nvSpPr>
        <p:spPr>
          <a:xfrm>
            <a:off x="61697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105" name="Google Shape;4105;p473"/>
          <p:cNvSpPr txBox="1">
            <a:spLocks noGrp="1"/>
          </p:cNvSpPr>
          <p:nvPr>
            <p:ph type="subTitle" idx="6"/>
          </p:nvPr>
        </p:nvSpPr>
        <p:spPr>
          <a:xfrm>
            <a:off x="90308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106" name="Google Shape;4106;p473"/>
          <p:cNvSpPr txBox="1">
            <a:spLocks noGrp="1"/>
          </p:cNvSpPr>
          <p:nvPr>
            <p:ph type="subTitle" idx="7"/>
          </p:nvPr>
        </p:nvSpPr>
        <p:spPr>
          <a:xfrm>
            <a:off x="7095167" y="2044033"/>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07" name="Google Shape;4107;p473"/>
          <p:cNvSpPr txBox="1">
            <a:spLocks noGrp="1"/>
          </p:cNvSpPr>
          <p:nvPr>
            <p:ph type="subTitle" idx="8"/>
          </p:nvPr>
        </p:nvSpPr>
        <p:spPr>
          <a:xfrm>
            <a:off x="7095167" y="255759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108" name="Google Shape;4108;p473"/>
          <p:cNvSpPr txBox="1">
            <a:spLocks noGrp="1"/>
          </p:cNvSpPr>
          <p:nvPr>
            <p:ph type="subTitle" idx="9"/>
          </p:nvPr>
        </p:nvSpPr>
        <p:spPr>
          <a:xfrm>
            <a:off x="4241433"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09" name="Google Shape;4109;p473"/>
          <p:cNvSpPr txBox="1">
            <a:spLocks noGrp="1"/>
          </p:cNvSpPr>
          <p:nvPr>
            <p:ph type="subTitle" idx="13"/>
          </p:nvPr>
        </p:nvSpPr>
        <p:spPr>
          <a:xfrm>
            <a:off x="4241433"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110" name="Google Shape;4110;p473"/>
          <p:cNvSpPr txBox="1">
            <a:spLocks noGrp="1"/>
          </p:cNvSpPr>
          <p:nvPr>
            <p:ph type="subTitle" idx="14"/>
          </p:nvPr>
        </p:nvSpPr>
        <p:spPr>
          <a:xfrm>
            <a:off x="9952917" y="30010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11" name="Google Shape;4111;p473"/>
          <p:cNvSpPr txBox="1">
            <a:spLocks noGrp="1"/>
          </p:cNvSpPr>
          <p:nvPr>
            <p:ph type="subTitle" idx="15"/>
          </p:nvPr>
        </p:nvSpPr>
        <p:spPr>
          <a:xfrm>
            <a:off x="9952917" y="3514564"/>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112" name="Google Shape;4112;p473"/>
          <p:cNvGrpSpPr/>
          <p:nvPr/>
        </p:nvGrpSpPr>
        <p:grpSpPr>
          <a:xfrm>
            <a:off x="751253" y="2041037"/>
            <a:ext cx="438800" cy="3217977"/>
            <a:chOff x="552450" y="1937552"/>
            <a:chExt cx="329100" cy="2413483"/>
          </a:xfrm>
        </p:grpSpPr>
        <p:cxnSp>
          <p:nvCxnSpPr>
            <p:cNvPr id="4113" name="Google Shape;4113;p473"/>
            <p:cNvCxnSpPr/>
            <p:nvPr/>
          </p:nvCxnSpPr>
          <p:spPr>
            <a:xfrm rot="10800000">
              <a:off x="717000" y="2233646"/>
              <a:ext cx="0" cy="2059500"/>
            </a:xfrm>
            <a:prstGeom prst="straightConnector1">
              <a:avLst/>
            </a:prstGeom>
            <a:noFill/>
            <a:ln w="38100" cap="flat" cmpd="sng">
              <a:solidFill>
                <a:schemeClr val="accent1"/>
              </a:solidFill>
              <a:prstDash val="solid"/>
              <a:round/>
              <a:headEnd type="none" w="sm" len="sm"/>
              <a:tailEnd type="none" w="sm" len="sm"/>
            </a:ln>
          </p:spPr>
        </p:cxnSp>
        <p:sp>
          <p:nvSpPr>
            <p:cNvPr id="4114" name="Google Shape;4114;p473"/>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2133" b="0" i="0" u="none" strike="noStrike" cap="none">
                <a:solidFill>
                  <a:schemeClr val="dk1"/>
                </a:solidFill>
                <a:latin typeface="Inter SemiBold"/>
                <a:ea typeface="Inter SemiBold"/>
                <a:cs typeface="Inter SemiBold"/>
                <a:sym typeface="Inter SemiBold"/>
              </a:endParaRPr>
            </a:p>
          </p:txBody>
        </p:sp>
        <p:sp>
          <p:nvSpPr>
            <p:cNvPr id="4115" name="Google Shape;4115;p473"/>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278064442"/>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11. Content Slide | Timeline Steps (4) | Numbered">
  <p:cSld name="11. Content Slide | Timeline Steps (4) | Numbered">
    <p:bg>
      <p:bgPr>
        <a:solidFill>
          <a:schemeClr val="lt1"/>
        </a:solidFill>
        <a:effectLst/>
      </p:bgPr>
    </p:bg>
    <p:spTree>
      <p:nvGrpSpPr>
        <p:cNvPr id="1" name="Shape 4116"/>
        <p:cNvGrpSpPr/>
        <p:nvPr/>
      </p:nvGrpSpPr>
      <p:grpSpPr>
        <a:xfrm>
          <a:off x="0" y="0"/>
          <a:ext cx="0" cy="0"/>
          <a:chOff x="0" y="0"/>
          <a:chExt cx="0" cy="0"/>
        </a:xfrm>
      </p:grpSpPr>
      <p:cxnSp>
        <p:nvCxnSpPr>
          <p:cNvPr id="4117" name="Google Shape;4117;p474"/>
          <p:cNvCxnSpPr/>
          <p:nvPr/>
        </p:nvCxnSpPr>
        <p:spPr>
          <a:xfrm>
            <a:off x="0" y="3671367"/>
            <a:ext cx="12185200" cy="0"/>
          </a:xfrm>
          <a:prstGeom prst="straightConnector1">
            <a:avLst/>
          </a:prstGeom>
          <a:noFill/>
          <a:ln w="9525" cap="flat" cmpd="sng">
            <a:solidFill>
              <a:schemeClr val="accent2"/>
            </a:solidFill>
            <a:prstDash val="solid"/>
            <a:round/>
            <a:headEnd type="none" w="sm" len="sm"/>
            <a:tailEnd type="none" w="sm" len="sm"/>
          </a:ln>
        </p:spPr>
      </p:cxnSp>
      <p:grpSp>
        <p:nvGrpSpPr>
          <p:cNvPr id="4118" name="Google Shape;4118;p474"/>
          <p:cNvGrpSpPr/>
          <p:nvPr/>
        </p:nvGrpSpPr>
        <p:grpSpPr>
          <a:xfrm>
            <a:off x="726844" y="1941250"/>
            <a:ext cx="438800" cy="1799363"/>
            <a:chOff x="2479913" y="2998538"/>
            <a:chExt cx="329100" cy="1349522"/>
          </a:xfrm>
        </p:grpSpPr>
        <p:cxnSp>
          <p:nvCxnSpPr>
            <p:cNvPr id="4119" name="Google Shape;4119;p474"/>
            <p:cNvCxnSpPr/>
            <p:nvPr/>
          </p:nvCxnSpPr>
          <p:spPr>
            <a:xfrm rot="10800000">
              <a:off x="2644475" y="3256950"/>
              <a:ext cx="0" cy="1036200"/>
            </a:xfrm>
            <a:prstGeom prst="straightConnector1">
              <a:avLst/>
            </a:prstGeom>
            <a:noFill/>
            <a:ln w="38100" cap="flat" cmpd="sng">
              <a:solidFill>
                <a:schemeClr val="accent3"/>
              </a:solidFill>
              <a:prstDash val="solid"/>
              <a:round/>
              <a:headEnd type="none" w="sm" len="sm"/>
              <a:tailEnd type="none" w="sm" len="sm"/>
            </a:ln>
          </p:spPr>
        </p:cxnSp>
        <p:sp>
          <p:nvSpPr>
            <p:cNvPr id="4120" name="Google Shape;4120;p474"/>
            <p:cNvSpPr/>
            <p:nvPr/>
          </p:nvSpPr>
          <p:spPr>
            <a:xfrm>
              <a:off x="2479913" y="2998538"/>
              <a:ext cx="329100" cy="3291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1</a:t>
              </a:r>
              <a:endParaRPr sz="1600" b="1" i="0" u="none" strike="noStrike" cap="none">
                <a:solidFill>
                  <a:schemeClr val="dk1"/>
                </a:solidFill>
                <a:latin typeface="Inter"/>
                <a:ea typeface="Inter"/>
                <a:cs typeface="Inter"/>
                <a:sym typeface="Inter"/>
              </a:endParaRPr>
            </a:p>
          </p:txBody>
        </p:sp>
        <p:sp>
          <p:nvSpPr>
            <p:cNvPr id="4121" name="Google Shape;4121;p474"/>
            <p:cNvSpPr/>
            <p:nvPr/>
          </p:nvSpPr>
          <p:spPr>
            <a:xfrm>
              <a:off x="2589800" y="4238260"/>
              <a:ext cx="109800" cy="1098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122" name="Google Shape;4122;p47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123" name="Google Shape;4123;p47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124" name="Google Shape;4124;p474"/>
          <p:cNvSpPr txBox="1">
            <a:spLocks noGrp="1"/>
          </p:cNvSpPr>
          <p:nvPr>
            <p:ph type="subTitle" idx="1"/>
          </p:nvPr>
        </p:nvSpPr>
        <p:spPr>
          <a:xfrm>
            <a:off x="13144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highlight>
                  <a:schemeClr val="accent3"/>
                </a:highlight>
              </a:defRPr>
            </a:lvl1pPr>
            <a:lvl2pPr lvl="1" algn="l">
              <a:lnSpc>
                <a:spcPct val="100000"/>
              </a:lnSpc>
              <a:spcBef>
                <a:spcPts val="1333"/>
              </a:spcBef>
              <a:spcAft>
                <a:spcPts val="0"/>
              </a:spcAft>
              <a:buSzPts val="1400"/>
              <a:buNone/>
              <a:defRPr>
                <a:highlight>
                  <a:schemeClr val="accent3"/>
                </a:highlight>
              </a:defRPr>
            </a:lvl2pPr>
            <a:lvl3pPr lvl="2" algn="l">
              <a:lnSpc>
                <a:spcPct val="100000"/>
              </a:lnSpc>
              <a:spcBef>
                <a:spcPts val="1333"/>
              </a:spcBef>
              <a:spcAft>
                <a:spcPts val="0"/>
              </a:spcAft>
              <a:buSzPts val="1400"/>
              <a:buNone/>
              <a:defRPr sz="1867">
                <a:highlight>
                  <a:schemeClr val="accent3"/>
                </a:highlight>
              </a:defRPr>
            </a:lvl3pPr>
            <a:lvl4pPr lvl="3" algn="l">
              <a:lnSpc>
                <a:spcPct val="100000"/>
              </a:lnSpc>
              <a:spcBef>
                <a:spcPts val="1333"/>
              </a:spcBef>
              <a:spcAft>
                <a:spcPts val="0"/>
              </a:spcAft>
              <a:buSzPts val="1400"/>
              <a:buNone/>
              <a:defRPr sz="1867">
                <a:highlight>
                  <a:schemeClr val="accent3"/>
                </a:highlight>
              </a:defRPr>
            </a:lvl4pPr>
            <a:lvl5pPr lvl="4" algn="l">
              <a:lnSpc>
                <a:spcPct val="100000"/>
              </a:lnSpc>
              <a:spcBef>
                <a:spcPts val="1333"/>
              </a:spcBef>
              <a:spcAft>
                <a:spcPts val="0"/>
              </a:spcAft>
              <a:buSzPts val="1400"/>
              <a:buNone/>
              <a:defRPr sz="1867">
                <a:highlight>
                  <a:schemeClr val="accent3"/>
                </a:highlight>
              </a:defRPr>
            </a:lvl5pPr>
            <a:lvl6pPr lvl="5" algn="l">
              <a:lnSpc>
                <a:spcPct val="100000"/>
              </a:lnSpc>
              <a:spcBef>
                <a:spcPts val="1333"/>
              </a:spcBef>
              <a:spcAft>
                <a:spcPts val="0"/>
              </a:spcAft>
              <a:buSzPts val="1400"/>
              <a:buNone/>
              <a:defRPr sz="1867">
                <a:highlight>
                  <a:schemeClr val="accent3"/>
                </a:highlight>
              </a:defRPr>
            </a:lvl6pPr>
            <a:lvl7pPr lvl="6" algn="l">
              <a:lnSpc>
                <a:spcPct val="100000"/>
              </a:lnSpc>
              <a:spcBef>
                <a:spcPts val="1333"/>
              </a:spcBef>
              <a:spcAft>
                <a:spcPts val="0"/>
              </a:spcAft>
              <a:buSzPts val="1400"/>
              <a:buNone/>
              <a:defRPr sz="1867">
                <a:highlight>
                  <a:schemeClr val="accent3"/>
                </a:highlight>
              </a:defRPr>
            </a:lvl7pPr>
            <a:lvl8pPr lvl="7" algn="l">
              <a:lnSpc>
                <a:spcPct val="100000"/>
              </a:lnSpc>
              <a:spcBef>
                <a:spcPts val="1333"/>
              </a:spcBef>
              <a:spcAft>
                <a:spcPts val="0"/>
              </a:spcAft>
              <a:buSzPts val="1400"/>
              <a:buNone/>
              <a:defRPr sz="1867">
                <a:highlight>
                  <a:schemeClr val="accent3"/>
                </a:highlight>
              </a:defRPr>
            </a:lvl8pPr>
            <a:lvl9pPr lvl="8" algn="l">
              <a:lnSpc>
                <a:spcPct val="100000"/>
              </a:lnSpc>
              <a:spcBef>
                <a:spcPts val="1333"/>
              </a:spcBef>
              <a:spcAft>
                <a:spcPts val="1333"/>
              </a:spcAft>
              <a:buSzPts val="1400"/>
              <a:buNone/>
              <a:defRPr sz="1867">
                <a:highlight>
                  <a:schemeClr val="accent3"/>
                </a:highlight>
              </a:defRPr>
            </a:lvl9pPr>
          </a:lstStyle>
          <a:p>
            <a:endParaRPr/>
          </a:p>
        </p:txBody>
      </p:sp>
      <p:sp>
        <p:nvSpPr>
          <p:cNvPr id="4125" name="Google Shape;4125;p474"/>
          <p:cNvSpPr txBox="1">
            <a:spLocks noGrp="1"/>
          </p:cNvSpPr>
          <p:nvPr>
            <p:ph type="subTitle" idx="2"/>
          </p:nvPr>
        </p:nvSpPr>
        <p:spPr>
          <a:xfrm>
            <a:off x="13144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highlight>
                  <a:schemeClr val="accent3"/>
                </a:highlight>
                <a:latin typeface="Inter"/>
                <a:ea typeface="Inter"/>
                <a:cs typeface="Inter"/>
                <a:sym typeface="Inter"/>
              </a:defRPr>
            </a:lvl1pPr>
            <a:lvl2pPr lvl="1" algn="l">
              <a:lnSpc>
                <a:spcPct val="100000"/>
              </a:lnSpc>
              <a:spcBef>
                <a:spcPts val="1333"/>
              </a:spcBef>
              <a:spcAft>
                <a:spcPts val="0"/>
              </a:spcAft>
              <a:buSzPts val="1000"/>
              <a:buNone/>
              <a:defRPr sz="1333">
                <a:highlight>
                  <a:schemeClr val="accent3"/>
                </a:highlight>
              </a:defRPr>
            </a:lvl2pPr>
            <a:lvl3pPr lvl="2" algn="l">
              <a:lnSpc>
                <a:spcPct val="100000"/>
              </a:lnSpc>
              <a:spcBef>
                <a:spcPts val="1333"/>
              </a:spcBef>
              <a:spcAft>
                <a:spcPts val="0"/>
              </a:spcAft>
              <a:buSzPts val="1000"/>
              <a:buNone/>
              <a:defRPr>
                <a:highlight>
                  <a:schemeClr val="accent3"/>
                </a:highlight>
              </a:defRPr>
            </a:lvl3pPr>
            <a:lvl4pPr lvl="3" algn="l">
              <a:lnSpc>
                <a:spcPct val="100000"/>
              </a:lnSpc>
              <a:spcBef>
                <a:spcPts val="1333"/>
              </a:spcBef>
              <a:spcAft>
                <a:spcPts val="0"/>
              </a:spcAft>
              <a:buSzPts val="1000"/>
              <a:buNone/>
              <a:defRPr sz="1333">
                <a:highlight>
                  <a:schemeClr val="accent3"/>
                </a:highlight>
              </a:defRPr>
            </a:lvl4pPr>
            <a:lvl5pPr lvl="4" algn="l">
              <a:lnSpc>
                <a:spcPct val="100000"/>
              </a:lnSpc>
              <a:spcBef>
                <a:spcPts val="1333"/>
              </a:spcBef>
              <a:spcAft>
                <a:spcPts val="0"/>
              </a:spcAft>
              <a:buSzPts val="1000"/>
              <a:buNone/>
              <a:defRPr sz="1333">
                <a:highlight>
                  <a:schemeClr val="accent3"/>
                </a:highlight>
              </a:defRPr>
            </a:lvl5pPr>
            <a:lvl6pPr lvl="5" algn="l">
              <a:lnSpc>
                <a:spcPct val="100000"/>
              </a:lnSpc>
              <a:spcBef>
                <a:spcPts val="1333"/>
              </a:spcBef>
              <a:spcAft>
                <a:spcPts val="0"/>
              </a:spcAft>
              <a:buSzPts val="1000"/>
              <a:buNone/>
              <a:defRPr sz="1333">
                <a:highlight>
                  <a:schemeClr val="accent3"/>
                </a:highlight>
              </a:defRPr>
            </a:lvl6pPr>
            <a:lvl7pPr lvl="6" algn="l">
              <a:lnSpc>
                <a:spcPct val="100000"/>
              </a:lnSpc>
              <a:spcBef>
                <a:spcPts val="1333"/>
              </a:spcBef>
              <a:spcAft>
                <a:spcPts val="0"/>
              </a:spcAft>
              <a:buSzPts val="1000"/>
              <a:buNone/>
              <a:defRPr sz="1333">
                <a:highlight>
                  <a:schemeClr val="accent3"/>
                </a:highlight>
              </a:defRPr>
            </a:lvl7pPr>
            <a:lvl8pPr lvl="7" algn="l">
              <a:lnSpc>
                <a:spcPct val="100000"/>
              </a:lnSpc>
              <a:spcBef>
                <a:spcPts val="1333"/>
              </a:spcBef>
              <a:spcAft>
                <a:spcPts val="0"/>
              </a:spcAft>
              <a:buSzPts val="1000"/>
              <a:buNone/>
              <a:defRPr sz="1333">
                <a:highlight>
                  <a:schemeClr val="accent3"/>
                </a:highlight>
              </a:defRPr>
            </a:lvl8pPr>
            <a:lvl9pPr lvl="8" algn="l">
              <a:lnSpc>
                <a:spcPct val="100000"/>
              </a:lnSpc>
              <a:spcBef>
                <a:spcPts val="1333"/>
              </a:spcBef>
              <a:spcAft>
                <a:spcPts val="1333"/>
              </a:spcAft>
              <a:buSzPts val="1000"/>
              <a:buNone/>
              <a:defRPr sz="1333">
                <a:highlight>
                  <a:schemeClr val="accent3"/>
                </a:highlight>
              </a:defRPr>
            </a:lvl9pPr>
          </a:lstStyle>
          <a:p>
            <a:endParaRPr/>
          </a:p>
        </p:txBody>
      </p:sp>
      <p:sp>
        <p:nvSpPr>
          <p:cNvPr id="4126" name="Google Shape;4126;p474"/>
          <p:cNvSpPr txBox="1">
            <a:spLocks noGrp="1"/>
          </p:cNvSpPr>
          <p:nvPr>
            <p:ph type="subTitle" idx="3"/>
          </p:nvPr>
        </p:nvSpPr>
        <p:spPr>
          <a:xfrm>
            <a:off x="67342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27" name="Google Shape;4127;p474"/>
          <p:cNvSpPr txBox="1">
            <a:spLocks noGrp="1"/>
          </p:cNvSpPr>
          <p:nvPr>
            <p:ph type="subTitle" idx="4"/>
          </p:nvPr>
        </p:nvSpPr>
        <p:spPr>
          <a:xfrm>
            <a:off x="67342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128" name="Google Shape;4128;p474"/>
          <p:cNvSpPr txBox="1">
            <a:spLocks noGrp="1"/>
          </p:cNvSpPr>
          <p:nvPr>
            <p:ph type="subTitle" idx="5"/>
          </p:nvPr>
        </p:nvSpPr>
        <p:spPr>
          <a:xfrm>
            <a:off x="400856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29" name="Google Shape;4129;p474"/>
          <p:cNvSpPr txBox="1">
            <a:spLocks noGrp="1"/>
          </p:cNvSpPr>
          <p:nvPr>
            <p:ph type="subTitle" idx="6"/>
          </p:nvPr>
        </p:nvSpPr>
        <p:spPr>
          <a:xfrm>
            <a:off x="4008567"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130" name="Google Shape;4130;p474"/>
          <p:cNvSpPr txBox="1">
            <a:spLocks noGrp="1"/>
          </p:cNvSpPr>
          <p:nvPr>
            <p:ph type="subTitle" idx="7"/>
          </p:nvPr>
        </p:nvSpPr>
        <p:spPr>
          <a:xfrm>
            <a:off x="9452184"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31" name="Google Shape;4131;p474"/>
          <p:cNvSpPr txBox="1">
            <a:spLocks noGrp="1"/>
          </p:cNvSpPr>
          <p:nvPr>
            <p:ph type="subTitle" idx="8"/>
          </p:nvPr>
        </p:nvSpPr>
        <p:spPr>
          <a:xfrm>
            <a:off x="9452196"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132" name="Google Shape;4132;p474"/>
          <p:cNvGrpSpPr/>
          <p:nvPr/>
        </p:nvGrpSpPr>
        <p:grpSpPr>
          <a:xfrm>
            <a:off x="3446644" y="3594214"/>
            <a:ext cx="438800" cy="1729937"/>
            <a:chOff x="2479913" y="4238260"/>
            <a:chExt cx="329100" cy="1297453"/>
          </a:xfrm>
        </p:grpSpPr>
        <p:cxnSp>
          <p:nvCxnSpPr>
            <p:cNvPr id="4133" name="Google Shape;4133;p474"/>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134" name="Google Shape;4134;p474"/>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4135" name="Google Shape;4135;p474"/>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136" name="Google Shape;4136;p474"/>
          <p:cNvGrpSpPr/>
          <p:nvPr/>
        </p:nvGrpSpPr>
        <p:grpSpPr>
          <a:xfrm>
            <a:off x="6166444" y="1941250"/>
            <a:ext cx="438800" cy="1799363"/>
            <a:chOff x="2479913" y="2998538"/>
            <a:chExt cx="329100" cy="1349522"/>
          </a:xfrm>
        </p:grpSpPr>
        <p:cxnSp>
          <p:nvCxnSpPr>
            <p:cNvPr id="4137" name="Google Shape;4137;p474"/>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4138" name="Google Shape;4138;p474"/>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3</a:t>
              </a:r>
              <a:endParaRPr sz="1600" b="1" i="0" u="none" strike="noStrike" cap="none">
                <a:solidFill>
                  <a:schemeClr val="dk1"/>
                </a:solidFill>
                <a:latin typeface="Inter"/>
                <a:ea typeface="Inter"/>
                <a:cs typeface="Inter"/>
                <a:sym typeface="Inter"/>
              </a:endParaRPr>
            </a:p>
          </p:txBody>
        </p:sp>
        <p:sp>
          <p:nvSpPr>
            <p:cNvPr id="4139" name="Google Shape;4139;p474"/>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140" name="Google Shape;4140;p474"/>
          <p:cNvGrpSpPr/>
          <p:nvPr/>
        </p:nvGrpSpPr>
        <p:grpSpPr>
          <a:xfrm>
            <a:off x="8886244" y="3594214"/>
            <a:ext cx="438800" cy="1729937"/>
            <a:chOff x="2479913" y="4238260"/>
            <a:chExt cx="329100" cy="1297453"/>
          </a:xfrm>
        </p:grpSpPr>
        <p:cxnSp>
          <p:nvCxnSpPr>
            <p:cNvPr id="4141" name="Google Shape;4141;p474"/>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142" name="Google Shape;4142;p474"/>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4</a:t>
              </a:r>
              <a:endParaRPr sz="1600" b="1" i="0" u="none" strike="noStrike" cap="none">
                <a:solidFill>
                  <a:schemeClr val="dk1"/>
                </a:solidFill>
                <a:latin typeface="Inter"/>
                <a:ea typeface="Inter"/>
                <a:cs typeface="Inter"/>
                <a:sym typeface="Inter"/>
              </a:endParaRPr>
            </a:p>
          </p:txBody>
        </p:sp>
        <p:sp>
          <p:nvSpPr>
            <p:cNvPr id="4143" name="Google Shape;4143;p474"/>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3164119759"/>
      </p:ext>
    </p:extLst>
  </p:cSld>
  <p:clrMapOvr>
    <a:masterClrMapping/>
  </p:clrMapOvr>
  <p:extLst>
    <p:ext uri="{DCECCB84-F9BA-43D5-87BE-67443E8EF086}">
      <p15:sldGuideLst xmlns:p15="http://schemas.microsoft.com/office/powerpoint/2012/main">
        <p15:guide id="1" orient="horz" pos="2310">
          <p15:clr>
            <a:srgbClr val="FA7B17"/>
          </p15:clr>
        </p15:guide>
      </p15:sldGuideLst>
    </p:ext>
  </p:extLst>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11. Content Slide | Timeline Steps (4) | Checks">
  <p:cSld name="11. Content Slide | Timeline Steps (4) | Checks">
    <p:bg>
      <p:bgPr>
        <a:solidFill>
          <a:schemeClr val="lt1"/>
        </a:solidFill>
        <a:effectLst/>
      </p:bgPr>
    </p:bg>
    <p:spTree>
      <p:nvGrpSpPr>
        <p:cNvPr id="1" name="Shape 4144"/>
        <p:cNvGrpSpPr/>
        <p:nvPr/>
      </p:nvGrpSpPr>
      <p:grpSpPr>
        <a:xfrm>
          <a:off x="0" y="0"/>
          <a:ext cx="0" cy="0"/>
          <a:chOff x="0" y="0"/>
          <a:chExt cx="0" cy="0"/>
        </a:xfrm>
      </p:grpSpPr>
      <p:cxnSp>
        <p:nvCxnSpPr>
          <p:cNvPr id="4145" name="Google Shape;4145;p475"/>
          <p:cNvCxnSpPr/>
          <p:nvPr/>
        </p:nvCxnSpPr>
        <p:spPr>
          <a:xfrm>
            <a:off x="0" y="3671367"/>
            <a:ext cx="12185200" cy="0"/>
          </a:xfrm>
          <a:prstGeom prst="straightConnector1">
            <a:avLst/>
          </a:prstGeom>
          <a:noFill/>
          <a:ln w="9525" cap="flat" cmpd="sng">
            <a:solidFill>
              <a:schemeClr val="accent2"/>
            </a:solidFill>
            <a:prstDash val="solid"/>
            <a:round/>
            <a:headEnd type="none" w="sm" len="sm"/>
            <a:tailEnd type="none" w="sm" len="sm"/>
          </a:ln>
        </p:spPr>
      </p:cxnSp>
      <p:grpSp>
        <p:nvGrpSpPr>
          <p:cNvPr id="4146" name="Google Shape;4146;p475"/>
          <p:cNvGrpSpPr/>
          <p:nvPr/>
        </p:nvGrpSpPr>
        <p:grpSpPr>
          <a:xfrm>
            <a:off x="726844" y="1941250"/>
            <a:ext cx="438800" cy="1799363"/>
            <a:chOff x="2479913" y="2998538"/>
            <a:chExt cx="329100" cy="1349522"/>
          </a:xfrm>
        </p:grpSpPr>
        <p:cxnSp>
          <p:nvCxnSpPr>
            <p:cNvPr id="4147" name="Google Shape;4147;p475"/>
            <p:cNvCxnSpPr/>
            <p:nvPr/>
          </p:nvCxnSpPr>
          <p:spPr>
            <a:xfrm rot="10800000">
              <a:off x="2644475" y="3256950"/>
              <a:ext cx="0" cy="1036200"/>
            </a:xfrm>
            <a:prstGeom prst="straightConnector1">
              <a:avLst/>
            </a:prstGeom>
            <a:noFill/>
            <a:ln w="38100" cap="flat" cmpd="sng">
              <a:solidFill>
                <a:schemeClr val="accent3"/>
              </a:solidFill>
              <a:prstDash val="solid"/>
              <a:round/>
              <a:headEnd type="none" w="sm" len="sm"/>
              <a:tailEnd type="none" w="sm" len="sm"/>
            </a:ln>
          </p:spPr>
        </p:cxnSp>
        <p:sp>
          <p:nvSpPr>
            <p:cNvPr id="4148" name="Google Shape;4148;p475"/>
            <p:cNvSpPr/>
            <p:nvPr/>
          </p:nvSpPr>
          <p:spPr>
            <a:xfrm>
              <a:off x="2479913" y="2998538"/>
              <a:ext cx="329100" cy="3291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149" name="Google Shape;4149;p475"/>
            <p:cNvSpPr/>
            <p:nvPr/>
          </p:nvSpPr>
          <p:spPr>
            <a:xfrm>
              <a:off x="2589800" y="4238260"/>
              <a:ext cx="109800" cy="1098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150" name="Google Shape;4150;p47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151" name="Google Shape;4151;p47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152" name="Google Shape;4152;p475"/>
          <p:cNvSpPr txBox="1">
            <a:spLocks noGrp="1"/>
          </p:cNvSpPr>
          <p:nvPr>
            <p:ph type="subTitle" idx="1"/>
          </p:nvPr>
        </p:nvSpPr>
        <p:spPr>
          <a:xfrm>
            <a:off x="13144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highlight>
                  <a:schemeClr val="accent3"/>
                </a:highlight>
              </a:defRPr>
            </a:lvl1pPr>
            <a:lvl2pPr lvl="1" algn="l">
              <a:lnSpc>
                <a:spcPct val="100000"/>
              </a:lnSpc>
              <a:spcBef>
                <a:spcPts val="1333"/>
              </a:spcBef>
              <a:spcAft>
                <a:spcPts val="0"/>
              </a:spcAft>
              <a:buSzPts val="1400"/>
              <a:buNone/>
              <a:defRPr>
                <a:highlight>
                  <a:schemeClr val="accent3"/>
                </a:highlight>
              </a:defRPr>
            </a:lvl2pPr>
            <a:lvl3pPr lvl="2" algn="l">
              <a:lnSpc>
                <a:spcPct val="100000"/>
              </a:lnSpc>
              <a:spcBef>
                <a:spcPts val="1333"/>
              </a:spcBef>
              <a:spcAft>
                <a:spcPts val="0"/>
              </a:spcAft>
              <a:buSzPts val="1400"/>
              <a:buNone/>
              <a:defRPr sz="1867">
                <a:highlight>
                  <a:schemeClr val="accent3"/>
                </a:highlight>
              </a:defRPr>
            </a:lvl3pPr>
            <a:lvl4pPr lvl="3" algn="l">
              <a:lnSpc>
                <a:spcPct val="100000"/>
              </a:lnSpc>
              <a:spcBef>
                <a:spcPts val="1333"/>
              </a:spcBef>
              <a:spcAft>
                <a:spcPts val="0"/>
              </a:spcAft>
              <a:buSzPts val="1400"/>
              <a:buNone/>
              <a:defRPr sz="1867">
                <a:highlight>
                  <a:schemeClr val="accent3"/>
                </a:highlight>
              </a:defRPr>
            </a:lvl4pPr>
            <a:lvl5pPr lvl="4" algn="l">
              <a:lnSpc>
                <a:spcPct val="100000"/>
              </a:lnSpc>
              <a:spcBef>
                <a:spcPts val="1333"/>
              </a:spcBef>
              <a:spcAft>
                <a:spcPts val="0"/>
              </a:spcAft>
              <a:buSzPts val="1400"/>
              <a:buNone/>
              <a:defRPr sz="1867">
                <a:highlight>
                  <a:schemeClr val="accent3"/>
                </a:highlight>
              </a:defRPr>
            </a:lvl5pPr>
            <a:lvl6pPr lvl="5" algn="l">
              <a:lnSpc>
                <a:spcPct val="100000"/>
              </a:lnSpc>
              <a:spcBef>
                <a:spcPts val="1333"/>
              </a:spcBef>
              <a:spcAft>
                <a:spcPts val="0"/>
              </a:spcAft>
              <a:buSzPts val="1400"/>
              <a:buNone/>
              <a:defRPr sz="1867">
                <a:highlight>
                  <a:schemeClr val="accent3"/>
                </a:highlight>
              </a:defRPr>
            </a:lvl6pPr>
            <a:lvl7pPr lvl="6" algn="l">
              <a:lnSpc>
                <a:spcPct val="100000"/>
              </a:lnSpc>
              <a:spcBef>
                <a:spcPts val="1333"/>
              </a:spcBef>
              <a:spcAft>
                <a:spcPts val="0"/>
              </a:spcAft>
              <a:buSzPts val="1400"/>
              <a:buNone/>
              <a:defRPr sz="1867">
                <a:highlight>
                  <a:schemeClr val="accent3"/>
                </a:highlight>
              </a:defRPr>
            </a:lvl7pPr>
            <a:lvl8pPr lvl="7" algn="l">
              <a:lnSpc>
                <a:spcPct val="100000"/>
              </a:lnSpc>
              <a:spcBef>
                <a:spcPts val="1333"/>
              </a:spcBef>
              <a:spcAft>
                <a:spcPts val="0"/>
              </a:spcAft>
              <a:buSzPts val="1400"/>
              <a:buNone/>
              <a:defRPr sz="1867">
                <a:highlight>
                  <a:schemeClr val="accent3"/>
                </a:highlight>
              </a:defRPr>
            </a:lvl8pPr>
            <a:lvl9pPr lvl="8" algn="l">
              <a:lnSpc>
                <a:spcPct val="100000"/>
              </a:lnSpc>
              <a:spcBef>
                <a:spcPts val="1333"/>
              </a:spcBef>
              <a:spcAft>
                <a:spcPts val="1333"/>
              </a:spcAft>
              <a:buSzPts val="1400"/>
              <a:buNone/>
              <a:defRPr sz="1867">
                <a:highlight>
                  <a:schemeClr val="accent3"/>
                </a:highlight>
              </a:defRPr>
            </a:lvl9pPr>
          </a:lstStyle>
          <a:p>
            <a:endParaRPr/>
          </a:p>
        </p:txBody>
      </p:sp>
      <p:sp>
        <p:nvSpPr>
          <p:cNvPr id="4153" name="Google Shape;4153;p475"/>
          <p:cNvSpPr txBox="1">
            <a:spLocks noGrp="1"/>
          </p:cNvSpPr>
          <p:nvPr>
            <p:ph type="subTitle" idx="2"/>
          </p:nvPr>
        </p:nvSpPr>
        <p:spPr>
          <a:xfrm>
            <a:off x="13144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highlight>
                  <a:schemeClr val="accent3"/>
                </a:highlight>
                <a:latin typeface="Inter"/>
                <a:ea typeface="Inter"/>
                <a:cs typeface="Inter"/>
                <a:sym typeface="Inter"/>
              </a:defRPr>
            </a:lvl1pPr>
            <a:lvl2pPr lvl="1" algn="l">
              <a:lnSpc>
                <a:spcPct val="100000"/>
              </a:lnSpc>
              <a:spcBef>
                <a:spcPts val="1333"/>
              </a:spcBef>
              <a:spcAft>
                <a:spcPts val="0"/>
              </a:spcAft>
              <a:buSzPts val="1000"/>
              <a:buNone/>
              <a:defRPr sz="1333">
                <a:highlight>
                  <a:schemeClr val="accent3"/>
                </a:highlight>
              </a:defRPr>
            </a:lvl2pPr>
            <a:lvl3pPr lvl="2" algn="l">
              <a:lnSpc>
                <a:spcPct val="100000"/>
              </a:lnSpc>
              <a:spcBef>
                <a:spcPts val="1333"/>
              </a:spcBef>
              <a:spcAft>
                <a:spcPts val="0"/>
              </a:spcAft>
              <a:buSzPts val="1000"/>
              <a:buNone/>
              <a:defRPr>
                <a:highlight>
                  <a:schemeClr val="accent3"/>
                </a:highlight>
              </a:defRPr>
            </a:lvl3pPr>
            <a:lvl4pPr lvl="3" algn="l">
              <a:lnSpc>
                <a:spcPct val="100000"/>
              </a:lnSpc>
              <a:spcBef>
                <a:spcPts val="1333"/>
              </a:spcBef>
              <a:spcAft>
                <a:spcPts val="0"/>
              </a:spcAft>
              <a:buSzPts val="1000"/>
              <a:buNone/>
              <a:defRPr sz="1333">
                <a:highlight>
                  <a:schemeClr val="accent3"/>
                </a:highlight>
              </a:defRPr>
            </a:lvl4pPr>
            <a:lvl5pPr lvl="4" algn="l">
              <a:lnSpc>
                <a:spcPct val="100000"/>
              </a:lnSpc>
              <a:spcBef>
                <a:spcPts val="1333"/>
              </a:spcBef>
              <a:spcAft>
                <a:spcPts val="0"/>
              </a:spcAft>
              <a:buSzPts val="1000"/>
              <a:buNone/>
              <a:defRPr sz="1333">
                <a:highlight>
                  <a:schemeClr val="accent3"/>
                </a:highlight>
              </a:defRPr>
            </a:lvl5pPr>
            <a:lvl6pPr lvl="5" algn="l">
              <a:lnSpc>
                <a:spcPct val="100000"/>
              </a:lnSpc>
              <a:spcBef>
                <a:spcPts val="1333"/>
              </a:spcBef>
              <a:spcAft>
                <a:spcPts val="0"/>
              </a:spcAft>
              <a:buSzPts val="1000"/>
              <a:buNone/>
              <a:defRPr sz="1333">
                <a:highlight>
                  <a:schemeClr val="accent3"/>
                </a:highlight>
              </a:defRPr>
            </a:lvl6pPr>
            <a:lvl7pPr lvl="6" algn="l">
              <a:lnSpc>
                <a:spcPct val="100000"/>
              </a:lnSpc>
              <a:spcBef>
                <a:spcPts val="1333"/>
              </a:spcBef>
              <a:spcAft>
                <a:spcPts val="0"/>
              </a:spcAft>
              <a:buSzPts val="1000"/>
              <a:buNone/>
              <a:defRPr sz="1333">
                <a:highlight>
                  <a:schemeClr val="accent3"/>
                </a:highlight>
              </a:defRPr>
            </a:lvl7pPr>
            <a:lvl8pPr lvl="7" algn="l">
              <a:lnSpc>
                <a:spcPct val="100000"/>
              </a:lnSpc>
              <a:spcBef>
                <a:spcPts val="1333"/>
              </a:spcBef>
              <a:spcAft>
                <a:spcPts val="0"/>
              </a:spcAft>
              <a:buSzPts val="1000"/>
              <a:buNone/>
              <a:defRPr sz="1333">
                <a:highlight>
                  <a:schemeClr val="accent3"/>
                </a:highlight>
              </a:defRPr>
            </a:lvl8pPr>
            <a:lvl9pPr lvl="8" algn="l">
              <a:lnSpc>
                <a:spcPct val="100000"/>
              </a:lnSpc>
              <a:spcBef>
                <a:spcPts val="1333"/>
              </a:spcBef>
              <a:spcAft>
                <a:spcPts val="1333"/>
              </a:spcAft>
              <a:buSzPts val="1000"/>
              <a:buNone/>
              <a:defRPr sz="1333">
                <a:highlight>
                  <a:schemeClr val="accent3"/>
                </a:highlight>
              </a:defRPr>
            </a:lvl9pPr>
          </a:lstStyle>
          <a:p>
            <a:endParaRPr/>
          </a:p>
        </p:txBody>
      </p:sp>
      <p:sp>
        <p:nvSpPr>
          <p:cNvPr id="4154" name="Google Shape;4154;p475"/>
          <p:cNvSpPr txBox="1">
            <a:spLocks noGrp="1"/>
          </p:cNvSpPr>
          <p:nvPr>
            <p:ph type="subTitle" idx="3"/>
          </p:nvPr>
        </p:nvSpPr>
        <p:spPr>
          <a:xfrm>
            <a:off x="67342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55" name="Google Shape;4155;p475"/>
          <p:cNvSpPr txBox="1">
            <a:spLocks noGrp="1"/>
          </p:cNvSpPr>
          <p:nvPr>
            <p:ph type="subTitle" idx="4"/>
          </p:nvPr>
        </p:nvSpPr>
        <p:spPr>
          <a:xfrm>
            <a:off x="67342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156" name="Google Shape;4156;p475"/>
          <p:cNvSpPr txBox="1">
            <a:spLocks noGrp="1"/>
          </p:cNvSpPr>
          <p:nvPr>
            <p:ph type="subTitle" idx="5"/>
          </p:nvPr>
        </p:nvSpPr>
        <p:spPr>
          <a:xfrm>
            <a:off x="400856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57" name="Google Shape;4157;p475"/>
          <p:cNvSpPr txBox="1">
            <a:spLocks noGrp="1"/>
          </p:cNvSpPr>
          <p:nvPr>
            <p:ph type="subTitle" idx="6"/>
          </p:nvPr>
        </p:nvSpPr>
        <p:spPr>
          <a:xfrm>
            <a:off x="4008567"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158" name="Google Shape;4158;p475"/>
          <p:cNvSpPr txBox="1">
            <a:spLocks noGrp="1"/>
          </p:cNvSpPr>
          <p:nvPr>
            <p:ph type="subTitle" idx="7"/>
          </p:nvPr>
        </p:nvSpPr>
        <p:spPr>
          <a:xfrm>
            <a:off x="9452184"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59" name="Google Shape;4159;p475"/>
          <p:cNvSpPr txBox="1">
            <a:spLocks noGrp="1"/>
          </p:cNvSpPr>
          <p:nvPr>
            <p:ph type="subTitle" idx="8"/>
          </p:nvPr>
        </p:nvSpPr>
        <p:spPr>
          <a:xfrm>
            <a:off x="9452196"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160" name="Google Shape;4160;p475"/>
          <p:cNvGrpSpPr/>
          <p:nvPr/>
        </p:nvGrpSpPr>
        <p:grpSpPr>
          <a:xfrm>
            <a:off x="3446644" y="3594214"/>
            <a:ext cx="438800" cy="1729937"/>
            <a:chOff x="2479913" y="4238260"/>
            <a:chExt cx="329100" cy="1297453"/>
          </a:xfrm>
        </p:grpSpPr>
        <p:cxnSp>
          <p:nvCxnSpPr>
            <p:cNvPr id="4161" name="Google Shape;4161;p475"/>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162" name="Google Shape;4162;p475"/>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163" name="Google Shape;4163;p475"/>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164" name="Google Shape;4164;p475"/>
          <p:cNvGrpSpPr/>
          <p:nvPr/>
        </p:nvGrpSpPr>
        <p:grpSpPr>
          <a:xfrm>
            <a:off x="6166444" y="1941250"/>
            <a:ext cx="438800" cy="1799363"/>
            <a:chOff x="2479913" y="2998538"/>
            <a:chExt cx="329100" cy="1349522"/>
          </a:xfrm>
        </p:grpSpPr>
        <p:cxnSp>
          <p:nvCxnSpPr>
            <p:cNvPr id="4165" name="Google Shape;4165;p475"/>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4166" name="Google Shape;4166;p475"/>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167" name="Google Shape;4167;p475"/>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168" name="Google Shape;4168;p475"/>
          <p:cNvGrpSpPr/>
          <p:nvPr/>
        </p:nvGrpSpPr>
        <p:grpSpPr>
          <a:xfrm>
            <a:off x="8886244" y="3594214"/>
            <a:ext cx="438800" cy="1729937"/>
            <a:chOff x="2479913" y="4238260"/>
            <a:chExt cx="329100" cy="1297453"/>
          </a:xfrm>
        </p:grpSpPr>
        <p:cxnSp>
          <p:nvCxnSpPr>
            <p:cNvPr id="4169" name="Google Shape;4169;p475"/>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170" name="Google Shape;4170;p475"/>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171" name="Google Shape;4171;p475"/>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297243808"/>
      </p:ext>
    </p:extLst>
  </p:cSld>
  <p:clrMapOvr>
    <a:masterClrMapping/>
  </p:clrMapOvr>
  <p:extLst>
    <p:ext uri="{DCECCB84-F9BA-43D5-87BE-67443E8EF086}">
      <p15:sldGuideLst xmlns:p15="http://schemas.microsoft.com/office/powerpoint/2012/main">
        <p15:guide id="1" orient="horz" pos="2310">
          <p15:clr>
            <a:srgbClr val="FA7B17"/>
          </p15:clr>
        </p15:guide>
      </p15:sldGuideLst>
    </p:ext>
  </p:extLst>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11. Content Slide | Timeline Steps (6) | Numbered">
  <p:cSld name="11. Content Slide | Timeline Steps (6) | Numbered">
    <p:bg>
      <p:bgPr>
        <a:solidFill>
          <a:schemeClr val="lt1"/>
        </a:solidFill>
        <a:effectLst/>
      </p:bgPr>
    </p:bg>
    <p:spTree>
      <p:nvGrpSpPr>
        <p:cNvPr id="1" name="Shape 4172"/>
        <p:cNvGrpSpPr/>
        <p:nvPr/>
      </p:nvGrpSpPr>
      <p:grpSpPr>
        <a:xfrm>
          <a:off x="0" y="0"/>
          <a:ext cx="0" cy="0"/>
          <a:chOff x="0" y="0"/>
          <a:chExt cx="0" cy="0"/>
        </a:xfrm>
      </p:grpSpPr>
      <p:cxnSp>
        <p:nvCxnSpPr>
          <p:cNvPr id="4173" name="Google Shape;4173;p476"/>
          <p:cNvCxnSpPr/>
          <p:nvPr/>
        </p:nvCxnSpPr>
        <p:spPr>
          <a:xfrm>
            <a:off x="0" y="3671367"/>
            <a:ext cx="12185200" cy="0"/>
          </a:xfrm>
          <a:prstGeom prst="straightConnector1">
            <a:avLst/>
          </a:prstGeom>
          <a:noFill/>
          <a:ln w="9525" cap="flat" cmpd="sng">
            <a:solidFill>
              <a:schemeClr val="accent2"/>
            </a:solidFill>
            <a:prstDash val="solid"/>
            <a:round/>
            <a:headEnd type="none" w="sm" len="sm"/>
            <a:tailEnd type="none" w="sm" len="sm"/>
          </a:ln>
        </p:spPr>
      </p:cxnSp>
      <p:grpSp>
        <p:nvGrpSpPr>
          <p:cNvPr id="4174" name="Google Shape;4174;p476"/>
          <p:cNvGrpSpPr/>
          <p:nvPr/>
        </p:nvGrpSpPr>
        <p:grpSpPr>
          <a:xfrm>
            <a:off x="726844" y="1941250"/>
            <a:ext cx="438800" cy="1799363"/>
            <a:chOff x="2479913" y="2998538"/>
            <a:chExt cx="329100" cy="1349522"/>
          </a:xfrm>
        </p:grpSpPr>
        <p:cxnSp>
          <p:nvCxnSpPr>
            <p:cNvPr id="4175" name="Google Shape;4175;p476"/>
            <p:cNvCxnSpPr/>
            <p:nvPr/>
          </p:nvCxnSpPr>
          <p:spPr>
            <a:xfrm rot="10800000">
              <a:off x="2644475" y="3256950"/>
              <a:ext cx="0" cy="1036200"/>
            </a:xfrm>
            <a:prstGeom prst="straightConnector1">
              <a:avLst/>
            </a:prstGeom>
            <a:noFill/>
            <a:ln w="38100" cap="flat" cmpd="sng">
              <a:solidFill>
                <a:schemeClr val="accent3"/>
              </a:solidFill>
              <a:prstDash val="solid"/>
              <a:round/>
              <a:headEnd type="none" w="sm" len="sm"/>
              <a:tailEnd type="none" w="sm" len="sm"/>
            </a:ln>
          </p:spPr>
        </p:cxnSp>
        <p:sp>
          <p:nvSpPr>
            <p:cNvPr id="4176" name="Google Shape;4176;p476"/>
            <p:cNvSpPr/>
            <p:nvPr/>
          </p:nvSpPr>
          <p:spPr>
            <a:xfrm>
              <a:off x="2479913" y="2998538"/>
              <a:ext cx="329100" cy="3291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1</a:t>
              </a:r>
              <a:endParaRPr sz="1600" b="1" i="0" u="none" strike="noStrike" cap="none">
                <a:solidFill>
                  <a:schemeClr val="dk1"/>
                </a:solidFill>
                <a:latin typeface="Inter"/>
                <a:ea typeface="Inter"/>
                <a:cs typeface="Inter"/>
                <a:sym typeface="Inter"/>
              </a:endParaRPr>
            </a:p>
          </p:txBody>
        </p:sp>
        <p:sp>
          <p:nvSpPr>
            <p:cNvPr id="4177" name="Google Shape;4177;p476"/>
            <p:cNvSpPr/>
            <p:nvPr/>
          </p:nvSpPr>
          <p:spPr>
            <a:xfrm>
              <a:off x="2589800" y="4238260"/>
              <a:ext cx="109800" cy="1098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178" name="Google Shape;4178;p47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179" name="Google Shape;4179;p47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180" name="Google Shape;4180;p476"/>
          <p:cNvSpPr txBox="1">
            <a:spLocks noGrp="1"/>
          </p:cNvSpPr>
          <p:nvPr>
            <p:ph type="subTitle" idx="1"/>
          </p:nvPr>
        </p:nvSpPr>
        <p:spPr>
          <a:xfrm>
            <a:off x="13144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highlight>
                  <a:schemeClr val="accent3"/>
                </a:highlight>
              </a:defRPr>
            </a:lvl1pPr>
            <a:lvl2pPr lvl="1" algn="l">
              <a:lnSpc>
                <a:spcPct val="100000"/>
              </a:lnSpc>
              <a:spcBef>
                <a:spcPts val="1333"/>
              </a:spcBef>
              <a:spcAft>
                <a:spcPts val="0"/>
              </a:spcAft>
              <a:buSzPts val="1400"/>
              <a:buNone/>
              <a:defRPr>
                <a:highlight>
                  <a:schemeClr val="accent3"/>
                </a:highlight>
              </a:defRPr>
            </a:lvl2pPr>
            <a:lvl3pPr lvl="2" algn="l">
              <a:lnSpc>
                <a:spcPct val="100000"/>
              </a:lnSpc>
              <a:spcBef>
                <a:spcPts val="1333"/>
              </a:spcBef>
              <a:spcAft>
                <a:spcPts val="0"/>
              </a:spcAft>
              <a:buSzPts val="1400"/>
              <a:buNone/>
              <a:defRPr sz="1867">
                <a:highlight>
                  <a:schemeClr val="accent3"/>
                </a:highlight>
              </a:defRPr>
            </a:lvl3pPr>
            <a:lvl4pPr lvl="3" algn="l">
              <a:lnSpc>
                <a:spcPct val="100000"/>
              </a:lnSpc>
              <a:spcBef>
                <a:spcPts val="1333"/>
              </a:spcBef>
              <a:spcAft>
                <a:spcPts val="0"/>
              </a:spcAft>
              <a:buSzPts val="1400"/>
              <a:buNone/>
              <a:defRPr sz="1867">
                <a:highlight>
                  <a:schemeClr val="accent3"/>
                </a:highlight>
              </a:defRPr>
            </a:lvl4pPr>
            <a:lvl5pPr lvl="4" algn="l">
              <a:lnSpc>
                <a:spcPct val="100000"/>
              </a:lnSpc>
              <a:spcBef>
                <a:spcPts val="1333"/>
              </a:spcBef>
              <a:spcAft>
                <a:spcPts val="0"/>
              </a:spcAft>
              <a:buSzPts val="1400"/>
              <a:buNone/>
              <a:defRPr sz="1867">
                <a:highlight>
                  <a:schemeClr val="accent3"/>
                </a:highlight>
              </a:defRPr>
            </a:lvl5pPr>
            <a:lvl6pPr lvl="5" algn="l">
              <a:lnSpc>
                <a:spcPct val="100000"/>
              </a:lnSpc>
              <a:spcBef>
                <a:spcPts val="1333"/>
              </a:spcBef>
              <a:spcAft>
                <a:spcPts val="0"/>
              </a:spcAft>
              <a:buSzPts val="1400"/>
              <a:buNone/>
              <a:defRPr sz="1867">
                <a:highlight>
                  <a:schemeClr val="accent3"/>
                </a:highlight>
              </a:defRPr>
            </a:lvl6pPr>
            <a:lvl7pPr lvl="6" algn="l">
              <a:lnSpc>
                <a:spcPct val="100000"/>
              </a:lnSpc>
              <a:spcBef>
                <a:spcPts val="1333"/>
              </a:spcBef>
              <a:spcAft>
                <a:spcPts val="0"/>
              </a:spcAft>
              <a:buSzPts val="1400"/>
              <a:buNone/>
              <a:defRPr sz="1867">
                <a:highlight>
                  <a:schemeClr val="accent3"/>
                </a:highlight>
              </a:defRPr>
            </a:lvl7pPr>
            <a:lvl8pPr lvl="7" algn="l">
              <a:lnSpc>
                <a:spcPct val="100000"/>
              </a:lnSpc>
              <a:spcBef>
                <a:spcPts val="1333"/>
              </a:spcBef>
              <a:spcAft>
                <a:spcPts val="0"/>
              </a:spcAft>
              <a:buSzPts val="1400"/>
              <a:buNone/>
              <a:defRPr sz="1867">
                <a:highlight>
                  <a:schemeClr val="accent3"/>
                </a:highlight>
              </a:defRPr>
            </a:lvl8pPr>
            <a:lvl9pPr lvl="8" algn="l">
              <a:lnSpc>
                <a:spcPct val="100000"/>
              </a:lnSpc>
              <a:spcBef>
                <a:spcPts val="1333"/>
              </a:spcBef>
              <a:spcAft>
                <a:spcPts val="1333"/>
              </a:spcAft>
              <a:buSzPts val="1400"/>
              <a:buNone/>
              <a:defRPr sz="1867">
                <a:highlight>
                  <a:schemeClr val="accent3"/>
                </a:highlight>
              </a:defRPr>
            </a:lvl9pPr>
          </a:lstStyle>
          <a:p>
            <a:endParaRPr/>
          </a:p>
        </p:txBody>
      </p:sp>
      <p:sp>
        <p:nvSpPr>
          <p:cNvPr id="4181" name="Google Shape;4181;p476"/>
          <p:cNvSpPr txBox="1">
            <a:spLocks noGrp="1"/>
          </p:cNvSpPr>
          <p:nvPr>
            <p:ph type="subTitle" idx="2"/>
          </p:nvPr>
        </p:nvSpPr>
        <p:spPr>
          <a:xfrm>
            <a:off x="13144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highlight>
                  <a:schemeClr val="accent3"/>
                </a:highlight>
                <a:latin typeface="Inter"/>
                <a:ea typeface="Inter"/>
                <a:cs typeface="Inter"/>
                <a:sym typeface="Inter"/>
              </a:defRPr>
            </a:lvl1pPr>
            <a:lvl2pPr lvl="1" algn="l">
              <a:lnSpc>
                <a:spcPct val="100000"/>
              </a:lnSpc>
              <a:spcBef>
                <a:spcPts val="1333"/>
              </a:spcBef>
              <a:spcAft>
                <a:spcPts val="0"/>
              </a:spcAft>
              <a:buSzPts val="1000"/>
              <a:buNone/>
              <a:defRPr sz="1333">
                <a:highlight>
                  <a:schemeClr val="accent3"/>
                </a:highlight>
              </a:defRPr>
            </a:lvl2pPr>
            <a:lvl3pPr lvl="2" algn="l">
              <a:lnSpc>
                <a:spcPct val="100000"/>
              </a:lnSpc>
              <a:spcBef>
                <a:spcPts val="1333"/>
              </a:spcBef>
              <a:spcAft>
                <a:spcPts val="0"/>
              </a:spcAft>
              <a:buSzPts val="1000"/>
              <a:buNone/>
              <a:defRPr>
                <a:highlight>
                  <a:schemeClr val="accent3"/>
                </a:highlight>
              </a:defRPr>
            </a:lvl3pPr>
            <a:lvl4pPr lvl="3" algn="l">
              <a:lnSpc>
                <a:spcPct val="100000"/>
              </a:lnSpc>
              <a:spcBef>
                <a:spcPts val="1333"/>
              </a:spcBef>
              <a:spcAft>
                <a:spcPts val="0"/>
              </a:spcAft>
              <a:buSzPts val="1000"/>
              <a:buNone/>
              <a:defRPr sz="1333">
                <a:highlight>
                  <a:schemeClr val="accent3"/>
                </a:highlight>
              </a:defRPr>
            </a:lvl4pPr>
            <a:lvl5pPr lvl="4" algn="l">
              <a:lnSpc>
                <a:spcPct val="100000"/>
              </a:lnSpc>
              <a:spcBef>
                <a:spcPts val="1333"/>
              </a:spcBef>
              <a:spcAft>
                <a:spcPts val="0"/>
              </a:spcAft>
              <a:buSzPts val="1000"/>
              <a:buNone/>
              <a:defRPr sz="1333">
                <a:highlight>
                  <a:schemeClr val="accent3"/>
                </a:highlight>
              </a:defRPr>
            </a:lvl5pPr>
            <a:lvl6pPr lvl="5" algn="l">
              <a:lnSpc>
                <a:spcPct val="100000"/>
              </a:lnSpc>
              <a:spcBef>
                <a:spcPts val="1333"/>
              </a:spcBef>
              <a:spcAft>
                <a:spcPts val="0"/>
              </a:spcAft>
              <a:buSzPts val="1000"/>
              <a:buNone/>
              <a:defRPr sz="1333">
                <a:highlight>
                  <a:schemeClr val="accent3"/>
                </a:highlight>
              </a:defRPr>
            </a:lvl6pPr>
            <a:lvl7pPr lvl="6" algn="l">
              <a:lnSpc>
                <a:spcPct val="100000"/>
              </a:lnSpc>
              <a:spcBef>
                <a:spcPts val="1333"/>
              </a:spcBef>
              <a:spcAft>
                <a:spcPts val="0"/>
              </a:spcAft>
              <a:buSzPts val="1000"/>
              <a:buNone/>
              <a:defRPr sz="1333">
                <a:highlight>
                  <a:schemeClr val="accent3"/>
                </a:highlight>
              </a:defRPr>
            </a:lvl7pPr>
            <a:lvl8pPr lvl="7" algn="l">
              <a:lnSpc>
                <a:spcPct val="100000"/>
              </a:lnSpc>
              <a:spcBef>
                <a:spcPts val="1333"/>
              </a:spcBef>
              <a:spcAft>
                <a:spcPts val="0"/>
              </a:spcAft>
              <a:buSzPts val="1000"/>
              <a:buNone/>
              <a:defRPr sz="1333">
                <a:highlight>
                  <a:schemeClr val="accent3"/>
                </a:highlight>
              </a:defRPr>
            </a:lvl8pPr>
            <a:lvl9pPr lvl="8" algn="l">
              <a:lnSpc>
                <a:spcPct val="100000"/>
              </a:lnSpc>
              <a:spcBef>
                <a:spcPts val="1333"/>
              </a:spcBef>
              <a:spcAft>
                <a:spcPts val="1333"/>
              </a:spcAft>
              <a:buSzPts val="1000"/>
              <a:buNone/>
              <a:defRPr sz="1333">
                <a:highlight>
                  <a:schemeClr val="accent3"/>
                </a:highlight>
              </a:defRPr>
            </a:lvl9pPr>
          </a:lstStyle>
          <a:p>
            <a:endParaRPr/>
          </a:p>
        </p:txBody>
      </p:sp>
      <p:sp>
        <p:nvSpPr>
          <p:cNvPr id="4182" name="Google Shape;4182;p476"/>
          <p:cNvSpPr txBox="1">
            <a:spLocks noGrp="1"/>
          </p:cNvSpPr>
          <p:nvPr>
            <p:ph type="subTitle" idx="3"/>
          </p:nvPr>
        </p:nvSpPr>
        <p:spPr>
          <a:xfrm>
            <a:off x="4730533"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83" name="Google Shape;4183;p476"/>
          <p:cNvSpPr txBox="1">
            <a:spLocks noGrp="1"/>
          </p:cNvSpPr>
          <p:nvPr>
            <p:ph type="subTitle" idx="4"/>
          </p:nvPr>
        </p:nvSpPr>
        <p:spPr>
          <a:xfrm>
            <a:off x="4730533"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184" name="Google Shape;4184;p476"/>
          <p:cNvSpPr txBox="1">
            <a:spLocks noGrp="1"/>
          </p:cNvSpPr>
          <p:nvPr>
            <p:ph type="subTitle" idx="5"/>
          </p:nvPr>
        </p:nvSpPr>
        <p:spPr>
          <a:xfrm>
            <a:off x="301396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85" name="Google Shape;4185;p476"/>
          <p:cNvSpPr txBox="1">
            <a:spLocks noGrp="1"/>
          </p:cNvSpPr>
          <p:nvPr>
            <p:ph type="subTitle" idx="6"/>
          </p:nvPr>
        </p:nvSpPr>
        <p:spPr>
          <a:xfrm>
            <a:off x="3013967"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186" name="Google Shape;4186;p476"/>
          <p:cNvSpPr txBox="1">
            <a:spLocks noGrp="1"/>
          </p:cNvSpPr>
          <p:nvPr>
            <p:ph type="subTitle" idx="7"/>
          </p:nvPr>
        </p:nvSpPr>
        <p:spPr>
          <a:xfrm>
            <a:off x="6461484"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187" name="Google Shape;4187;p476"/>
          <p:cNvSpPr txBox="1">
            <a:spLocks noGrp="1"/>
          </p:cNvSpPr>
          <p:nvPr>
            <p:ph type="subTitle" idx="8"/>
          </p:nvPr>
        </p:nvSpPr>
        <p:spPr>
          <a:xfrm>
            <a:off x="6461496"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188" name="Google Shape;4188;p476"/>
          <p:cNvGrpSpPr/>
          <p:nvPr/>
        </p:nvGrpSpPr>
        <p:grpSpPr>
          <a:xfrm>
            <a:off x="2443411" y="3594214"/>
            <a:ext cx="438800" cy="1729937"/>
            <a:chOff x="2479913" y="4238260"/>
            <a:chExt cx="329100" cy="1297453"/>
          </a:xfrm>
        </p:grpSpPr>
        <p:cxnSp>
          <p:nvCxnSpPr>
            <p:cNvPr id="4189" name="Google Shape;4189;p476"/>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190" name="Google Shape;4190;p476"/>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4191" name="Google Shape;4191;p476"/>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192" name="Google Shape;4192;p476"/>
          <p:cNvGrpSpPr/>
          <p:nvPr/>
        </p:nvGrpSpPr>
        <p:grpSpPr>
          <a:xfrm>
            <a:off x="4159977" y="1941250"/>
            <a:ext cx="438800" cy="1799363"/>
            <a:chOff x="2479913" y="2998538"/>
            <a:chExt cx="329100" cy="1349522"/>
          </a:xfrm>
        </p:grpSpPr>
        <p:cxnSp>
          <p:nvCxnSpPr>
            <p:cNvPr id="4193" name="Google Shape;4193;p476"/>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4194" name="Google Shape;4194;p476"/>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3</a:t>
              </a:r>
              <a:endParaRPr sz="1600" b="1" i="0" u="none" strike="noStrike" cap="none">
                <a:solidFill>
                  <a:schemeClr val="dk1"/>
                </a:solidFill>
                <a:latin typeface="Inter"/>
                <a:ea typeface="Inter"/>
                <a:cs typeface="Inter"/>
                <a:sym typeface="Inter"/>
              </a:endParaRPr>
            </a:p>
          </p:txBody>
        </p:sp>
        <p:sp>
          <p:nvSpPr>
            <p:cNvPr id="4195" name="Google Shape;4195;p476"/>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196" name="Google Shape;4196;p476"/>
          <p:cNvGrpSpPr/>
          <p:nvPr/>
        </p:nvGrpSpPr>
        <p:grpSpPr>
          <a:xfrm>
            <a:off x="5876544" y="3594214"/>
            <a:ext cx="438800" cy="1729937"/>
            <a:chOff x="2479913" y="4238260"/>
            <a:chExt cx="329100" cy="1297453"/>
          </a:xfrm>
        </p:grpSpPr>
        <p:cxnSp>
          <p:nvCxnSpPr>
            <p:cNvPr id="4197" name="Google Shape;4197;p476"/>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198" name="Google Shape;4198;p476"/>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4</a:t>
              </a:r>
              <a:endParaRPr sz="1600" b="1" i="0" u="none" strike="noStrike" cap="none">
                <a:solidFill>
                  <a:schemeClr val="dk1"/>
                </a:solidFill>
                <a:latin typeface="Inter"/>
                <a:ea typeface="Inter"/>
                <a:cs typeface="Inter"/>
                <a:sym typeface="Inter"/>
              </a:endParaRPr>
            </a:p>
          </p:txBody>
        </p:sp>
        <p:sp>
          <p:nvSpPr>
            <p:cNvPr id="4199" name="Google Shape;4199;p476"/>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200" name="Google Shape;4200;p476"/>
          <p:cNvSpPr txBox="1">
            <a:spLocks noGrp="1"/>
          </p:cNvSpPr>
          <p:nvPr>
            <p:ph type="subTitle" idx="9"/>
          </p:nvPr>
        </p:nvSpPr>
        <p:spPr>
          <a:xfrm>
            <a:off x="8163667"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01" name="Google Shape;4201;p476"/>
          <p:cNvSpPr txBox="1">
            <a:spLocks noGrp="1"/>
          </p:cNvSpPr>
          <p:nvPr>
            <p:ph type="subTitle" idx="13"/>
          </p:nvPr>
        </p:nvSpPr>
        <p:spPr>
          <a:xfrm>
            <a:off x="8163667"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202" name="Google Shape;4202;p476"/>
          <p:cNvSpPr txBox="1">
            <a:spLocks noGrp="1"/>
          </p:cNvSpPr>
          <p:nvPr>
            <p:ph type="subTitle" idx="14"/>
          </p:nvPr>
        </p:nvSpPr>
        <p:spPr>
          <a:xfrm>
            <a:off x="987561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03" name="Google Shape;4203;p476"/>
          <p:cNvSpPr txBox="1">
            <a:spLocks noGrp="1"/>
          </p:cNvSpPr>
          <p:nvPr>
            <p:ph type="subTitle" idx="15"/>
          </p:nvPr>
        </p:nvSpPr>
        <p:spPr>
          <a:xfrm>
            <a:off x="9875629"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204" name="Google Shape;4204;p476"/>
          <p:cNvGrpSpPr/>
          <p:nvPr/>
        </p:nvGrpSpPr>
        <p:grpSpPr>
          <a:xfrm>
            <a:off x="7593111" y="1941250"/>
            <a:ext cx="438800" cy="1799363"/>
            <a:chOff x="2479913" y="2998538"/>
            <a:chExt cx="329100" cy="1349522"/>
          </a:xfrm>
        </p:grpSpPr>
        <p:cxnSp>
          <p:nvCxnSpPr>
            <p:cNvPr id="4205" name="Google Shape;4205;p476"/>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4206" name="Google Shape;4206;p476"/>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5</a:t>
              </a:r>
              <a:endParaRPr sz="1600" b="1" i="0" u="none" strike="noStrike" cap="none">
                <a:solidFill>
                  <a:schemeClr val="dk1"/>
                </a:solidFill>
                <a:latin typeface="Inter"/>
                <a:ea typeface="Inter"/>
                <a:cs typeface="Inter"/>
                <a:sym typeface="Inter"/>
              </a:endParaRPr>
            </a:p>
          </p:txBody>
        </p:sp>
        <p:sp>
          <p:nvSpPr>
            <p:cNvPr id="4207" name="Google Shape;4207;p476"/>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208" name="Google Shape;4208;p476"/>
          <p:cNvGrpSpPr/>
          <p:nvPr/>
        </p:nvGrpSpPr>
        <p:grpSpPr>
          <a:xfrm>
            <a:off x="9309677" y="3594214"/>
            <a:ext cx="438800" cy="1729937"/>
            <a:chOff x="2479913" y="4238260"/>
            <a:chExt cx="329100" cy="1297453"/>
          </a:xfrm>
        </p:grpSpPr>
        <p:cxnSp>
          <p:nvCxnSpPr>
            <p:cNvPr id="4209" name="Google Shape;4209;p476"/>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210" name="Google Shape;4210;p476"/>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6</a:t>
              </a:r>
              <a:endParaRPr sz="1600" b="1" i="0" u="none" strike="noStrike" cap="none">
                <a:solidFill>
                  <a:schemeClr val="dk1"/>
                </a:solidFill>
                <a:latin typeface="Inter"/>
                <a:ea typeface="Inter"/>
                <a:cs typeface="Inter"/>
                <a:sym typeface="Inter"/>
              </a:endParaRPr>
            </a:p>
          </p:txBody>
        </p:sp>
        <p:sp>
          <p:nvSpPr>
            <p:cNvPr id="4211" name="Google Shape;4211;p476"/>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263412364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11. Content Slide | Timeline Steps (6) | Checks">
  <p:cSld name="11. Content Slide | Timeline Steps (6) | Checks">
    <p:bg>
      <p:bgPr>
        <a:solidFill>
          <a:schemeClr val="lt1"/>
        </a:solidFill>
        <a:effectLst/>
      </p:bgPr>
    </p:bg>
    <p:spTree>
      <p:nvGrpSpPr>
        <p:cNvPr id="1" name="Shape 4212"/>
        <p:cNvGrpSpPr/>
        <p:nvPr/>
      </p:nvGrpSpPr>
      <p:grpSpPr>
        <a:xfrm>
          <a:off x="0" y="0"/>
          <a:ext cx="0" cy="0"/>
          <a:chOff x="0" y="0"/>
          <a:chExt cx="0" cy="0"/>
        </a:xfrm>
      </p:grpSpPr>
      <p:cxnSp>
        <p:nvCxnSpPr>
          <p:cNvPr id="4213" name="Google Shape;4213;p477"/>
          <p:cNvCxnSpPr/>
          <p:nvPr/>
        </p:nvCxnSpPr>
        <p:spPr>
          <a:xfrm>
            <a:off x="0" y="3671367"/>
            <a:ext cx="12185200" cy="0"/>
          </a:xfrm>
          <a:prstGeom prst="straightConnector1">
            <a:avLst/>
          </a:prstGeom>
          <a:noFill/>
          <a:ln w="9525" cap="flat" cmpd="sng">
            <a:solidFill>
              <a:schemeClr val="accent2"/>
            </a:solidFill>
            <a:prstDash val="solid"/>
            <a:round/>
            <a:headEnd type="none" w="sm" len="sm"/>
            <a:tailEnd type="none" w="sm" len="sm"/>
          </a:ln>
        </p:spPr>
      </p:cxnSp>
      <p:grpSp>
        <p:nvGrpSpPr>
          <p:cNvPr id="4214" name="Google Shape;4214;p477"/>
          <p:cNvGrpSpPr/>
          <p:nvPr/>
        </p:nvGrpSpPr>
        <p:grpSpPr>
          <a:xfrm>
            <a:off x="726844" y="1941250"/>
            <a:ext cx="438800" cy="1799363"/>
            <a:chOff x="2479913" y="2998538"/>
            <a:chExt cx="329100" cy="1349522"/>
          </a:xfrm>
        </p:grpSpPr>
        <p:cxnSp>
          <p:nvCxnSpPr>
            <p:cNvPr id="4215" name="Google Shape;4215;p477"/>
            <p:cNvCxnSpPr/>
            <p:nvPr/>
          </p:nvCxnSpPr>
          <p:spPr>
            <a:xfrm rot="10800000">
              <a:off x="2644475" y="3256950"/>
              <a:ext cx="0" cy="1036200"/>
            </a:xfrm>
            <a:prstGeom prst="straightConnector1">
              <a:avLst/>
            </a:prstGeom>
            <a:noFill/>
            <a:ln w="38100" cap="flat" cmpd="sng">
              <a:solidFill>
                <a:schemeClr val="accent3"/>
              </a:solidFill>
              <a:prstDash val="solid"/>
              <a:round/>
              <a:headEnd type="none" w="sm" len="sm"/>
              <a:tailEnd type="none" w="sm" len="sm"/>
            </a:ln>
          </p:spPr>
        </p:cxnSp>
        <p:sp>
          <p:nvSpPr>
            <p:cNvPr id="4216" name="Google Shape;4216;p477"/>
            <p:cNvSpPr/>
            <p:nvPr/>
          </p:nvSpPr>
          <p:spPr>
            <a:xfrm>
              <a:off x="2479913" y="2998538"/>
              <a:ext cx="329100" cy="3291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217" name="Google Shape;4217;p477"/>
            <p:cNvSpPr/>
            <p:nvPr/>
          </p:nvSpPr>
          <p:spPr>
            <a:xfrm>
              <a:off x="2589800" y="4238260"/>
              <a:ext cx="109800" cy="109800"/>
            </a:xfrm>
            <a:prstGeom prst="ellipse">
              <a:avLst/>
            </a:prstGeom>
            <a:solidFill>
              <a:schemeClr val="accent3"/>
            </a:solidFill>
            <a:ln w="19050" cap="flat" cmpd="sng">
              <a:solidFill>
                <a:schemeClr val="accent3"/>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218" name="Google Shape;4218;p47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219" name="Google Shape;4219;p47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220" name="Google Shape;4220;p477"/>
          <p:cNvSpPr txBox="1">
            <a:spLocks noGrp="1"/>
          </p:cNvSpPr>
          <p:nvPr>
            <p:ph type="subTitle" idx="1"/>
          </p:nvPr>
        </p:nvSpPr>
        <p:spPr>
          <a:xfrm>
            <a:off x="1314400"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highlight>
                  <a:schemeClr val="accent3"/>
                </a:highlight>
              </a:defRPr>
            </a:lvl1pPr>
            <a:lvl2pPr lvl="1" algn="l">
              <a:lnSpc>
                <a:spcPct val="100000"/>
              </a:lnSpc>
              <a:spcBef>
                <a:spcPts val="1333"/>
              </a:spcBef>
              <a:spcAft>
                <a:spcPts val="0"/>
              </a:spcAft>
              <a:buSzPts val="1400"/>
              <a:buNone/>
              <a:defRPr>
                <a:highlight>
                  <a:schemeClr val="accent3"/>
                </a:highlight>
              </a:defRPr>
            </a:lvl2pPr>
            <a:lvl3pPr lvl="2" algn="l">
              <a:lnSpc>
                <a:spcPct val="100000"/>
              </a:lnSpc>
              <a:spcBef>
                <a:spcPts val="1333"/>
              </a:spcBef>
              <a:spcAft>
                <a:spcPts val="0"/>
              </a:spcAft>
              <a:buSzPts val="1400"/>
              <a:buNone/>
              <a:defRPr sz="1867">
                <a:highlight>
                  <a:schemeClr val="accent3"/>
                </a:highlight>
              </a:defRPr>
            </a:lvl3pPr>
            <a:lvl4pPr lvl="3" algn="l">
              <a:lnSpc>
                <a:spcPct val="100000"/>
              </a:lnSpc>
              <a:spcBef>
                <a:spcPts val="1333"/>
              </a:spcBef>
              <a:spcAft>
                <a:spcPts val="0"/>
              </a:spcAft>
              <a:buSzPts val="1400"/>
              <a:buNone/>
              <a:defRPr sz="1867">
                <a:highlight>
                  <a:schemeClr val="accent3"/>
                </a:highlight>
              </a:defRPr>
            </a:lvl4pPr>
            <a:lvl5pPr lvl="4" algn="l">
              <a:lnSpc>
                <a:spcPct val="100000"/>
              </a:lnSpc>
              <a:spcBef>
                <a:spcPts val="1333"/>
              </a:spcBef>
              <a:spcAft>
                <a:spcPts val="0"/>
              </a:spcAft>
              <a:buSzPts val="1400"/>
              <a:buNone/>
              <a:defRPr sz="1867">
                <a:highlight>
                  <a:schemeClr val="accent3"/>
                </a:highlight>
              </a:defRPr>
            </a:lvl5pPr>
            <a:lvl6pPr lvl="5" algn="l">
              <a:lnSpc>
                <a:spcPct val="100000"/>
              </a:lnSpc>
              <a:spcBef>
                <a:spcPts val="1333"/>
              </a:spcBef>
              <a:spcAft>
                <a:spcPts val="0"/>
              </a:spcAft>
              <a:buSzPts val="1400"/>
              <a:buNone/>
              <a:defRPr sz="1867">
                <a:highlight>
                  <a:schemeClr val="accent3"/>
                </a:highlight>
              </a:defRPr>
            </a:lvl6pPr>
            <a:lvl7pPr lvl="6" algn="l">
              <a:lnSpc>
                <a:spcPct val="100000"/>
              </a:lnSpc>
              <a:spcBef>
                <a:spcPts val="1333"/>
              </a:spcBef>
              <a:spcAft>
                <a:spcPts val="0"/>
              </a:spcAft>
              <a:buSzPts val="1400"/>
              <a:buNone/>
              <a:defRPr sz="1867">
                <a:highlight>
                  <a:schemeClr val="accent3"/>
                </a:highlight>
              </a:defRPr>
            </a:lvl7pPr>
            <a:lvl8pPr lvl="7" algn="l">
              <a:lnSpc>
                <a:spcPct val="100000"/>
              </a:lnSpc>
              <a:spcBef>
                <a:spcPts val="1333"/>
              </a:spcBef>
              <a:spcAft>
                <a:spcPts val="0"/>
              </a:spcAft>
              <a:buSzPts val="1400"/>
              <a:buNone/>
              <a:defRPr sz="1867">
                <a:highlight>
                  <a:schemeClr val="accent3"/>
                </a:highlight>
              </a:defRPr>
            </a:lvl8pPr>
            <a:lvl9pPr lvl="8" algn="l">
              <a:lnSpc>
                <a:spcPct val="100000"/>
              </a:lnSpc>
              <a:spcBef>
                <a:spcPts val="1333"/>
              </a:spcBef>
              <a:spcAft>
                <a:spcPts val="1333"/>
              </a:spcAft>
              <a:buSzPts val="1400"/>
              <a:buNone/>
              <a:defRPr sz="1867">
                <a:highlight>
                  <a:schemeClr val="accent3"/>
                </a:highlight>
              </a:defRPr>
            </a:lvl9pPr>
          </a:lstStyle>
          <a:p>
            <a:endParaRPr/>
          </a:p>
        </p:txBody>
      </p:sp>
      <p:sp>
        <p:nvSpPr>
          <p:cNvPr id="4221" name="Google Shape;4221;p477"/>
          <p:cNvSpPr txBox="1">
            <a:spLocks noGrp="1"/>
          </p:cNvSpPr>
          <p:nvPr>
            <p:ph type="subTitle" idx="2"/>
          </p:nvPr>
        </p:nvSpPr>
        <p:spPr>
          <a:xfrm>
            <a:off x="1314400"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highlight>
                  <a:schemeClr val="accent3"/>
                </a:highlight>
                <a:latin typeface="Inter"/>
                <a:ea typeface="Inter"/>
                <a:cs typeface="Inter"/>
                <a:sym typeface="Inter"/>
              </a:defRPr>
            </a:lvl1pPr>
            <a:lvl2pPr lvl="1" algn="l">
              <a:lnSpc>
                <a:spcPct val="100000"/>
              </a:lnSpc>
              <a:spcBef>
                <a:spcPts val="1333"/>
              </a:spcBef>
              <a:spcAft>
                <a:spcPts val="0"/>
              </a:spcAft>
              <a:buSzPts val="1000"/>
              <a:buNone/>
              <a:defRPr sz="1333">
                <a:highlight>
                  <a:schemeClr val="accent3"/>
                </a:highlight>
              </a:defRPr>
            </a:lvl2pPr>
            <a:lvl3pPr lvl="2" algn="l">
              <a:lnSpc>
                <a:spcPct val="100000"/>
              </a:lnSpc>
              <a:spcBef>
                <a:spcPts val="1333"/>
              </a:spcBef>
              <a:spcAft>
                <a:spcPts val="0"/>
              </a:spcAft>
              <a:buSzPts val="1000"/>
              <a:buNone/>
              <a:defRPr>
                <a:highlight>
                  <a:schemeClr val="accent3"/>
                </a:highlight>
              </a:defRPr>
            </a:lvl3pPr>
            <a:lvl4pPr lvl="3" algn="l">
              <a:lnSpc>
                <a:spcPct val="100000"/>
              </a:lnSpc>
              <a:spcBef>
                <a:spcPts val="1333"/>
              </a:spcBef>
              <a:spcAft>
                <a:spcPts val="0"/>
              </a:spcAft>
              <a:buSzPts val="1000"/>
              <a:buNone/>
              <a:defRPr sz="1333">
                <a:highlight>
                  <a:schemeClr val="accent3"/>
                </a:highlight>
              </a:defRPr>
            </a:lvl4pPr>
            <a:lvl5pPr lvl="4" algn="l">
              <a:lnSpc>
                <a:spcPct val="100000"/>
              </a:lnSpc>
              <a:spcBef>
                <a:spcPts val="1333"/>
              </a:spcBef>
              <a:spcAft>
                <a:spcPts val="0"/>
              </a:spcAft>
              <a:buSzPts val="1000"/>
              <a:buNone/>
              <a:defRPr sz="1333">
                <a:highlight>
                  <a:schemeClr val="accent3"/>
                </a:highlight>
              </a:defRPr>
            </a:lvl5pPr>
            <a:lvl6pPr lvl="5" algn="l">
              <a:lnSpc>
                <a:spcPct val="100000"/>
              </a:lnSpc>
              <a:spcBef>
                <a:spcPts val="1333"/>
              </a:spcBef>
              <a:spcAft>
                <a:spcPts val="0"/>
              </a:spcAft>
              <a:buSzPts val="1000"/>
              <a:buNone/>
              <a:defRPr sz="1333">
                <a:highlight>
                  <a:schemeClr val="accent3"/>
                </a:highlight>
              </a:defRPr>
            </a:lvl6pPr>
            <a:lvl7pPr lvl="6" algn="l">
              <a:lnSpc>
                <a:spcPct val="100000"/>
              </a:lnSpc>
              <a:spcBef>
                <a:spcPts val="1333"/>
              </a:spcBef>
              <a:spcAft>
                <a:spcPts val="0"/>
              </a:spcAft>
              <a:buSzPts val="1000"/>
              <a:buNone/>
              <a:defRPr sz="1333">
                <a:highlight>
                  <a:schemeClr val="accent3"/>
                </a:highlight>
              </a:defRPr>
            </a:lvl7pPr>
            <a:lvl8pPr lvl="7" algn="l">
              <a:lnSpc>
                <a:spcPct val="100000"/>
              </a:lnSpc>
              <a:spcBef>
                <a:spcPts val="1333"/>
              </a:spcBef>
              <a:spcAft>
                <a:spcPts val="0"/>
              </a:spcAft>
              <a:buSzPts val="1000"/>
              <a:buNone/>
              <a:defRPr sz="1333">
                <a:highlight>
                  <a:schemeClr val="accent3"/>
                </a:highlight>
              </a:defRPr>
            </a:lvl8pPr>
            <a:lvl9pPr lvl="8" algn="l">
              <a:lnSpc>
                <a:spcPct val="100000"/>
              </a:lnSpc>
              <a:spcBef>
                <a:spcPts val="1333"/>
              </a:spcBef>
              <a:spcAft>
                <a:spcPts val="1333"/>
              </a:spcAft>
              <a:buSzPts val="1000"/>
              <a:buNone/>
              <a:defRPr sz="1333">
                <a:highlight>
                  <a:schemeClr val="accent3"/>
                </a:highlight>
              </a:defRPr>
            </a:lvl9pPr>
          </a:lstStyle>
          <a:p>
            <a:endParaRPr/>
          </a:p>
        </p:txBody>
      </p:sp>
      <p:sp>
        <p:nvSpPr>
          <p:cNvPr id="4222" name="Google Shape;4222;p477"/>
          <p:cNvSpPr txBox="1">
            <a:spLocks noGrp="1"/>
          </p:cNvSpPr>
          <p:nvPr>
            <p:ph type="subTitle" idx="3"/>
          </p:nvPr>
        </p:nvSpPr>
        <p:spPr>
          <a:xfrm>
            <a:off x="4730533"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23" name="Google Shape;4223;p477"/>
          <p:cNvSpPr txBox="1">
            <a:spLocks noGrp="1"/>
          </p:cNvSpPr>
          <p:nvPr>
            <p:ph type="subTitle" idx="4"/>
          </p:nvPr>
        </p:nvSpPr>
        <p:spPr>
          <a:xfrm>
            <a:off x="4730533"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224" name="Google Shape;4224;p477"/>
          <p:cNvSpPr txBox="1">
            <a:spLocks noGrp="1"/>
          </p:cNvSpPr>
          <p:nvPr>
            <p:ph type="subTitle" idx="5"/>
          </p:nvPr>
        </p:nvSpPr>
        <p:spPr>
          <a:xfrm>
            <a:off x="301396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25" name="Google Shape;4225;p477"/>
          <p:cNvSpPr txBox="1">
            <a:spLocks noGrp="1"/>
          </p:cNvSpPr>
          <p:nvPr>
            <p:ph type="subTitle" idx="6"/>
          </p:nvPr>
        </p:nvSpPr>
        <p:spPr>
          <a:xfrm>
            <a:off x="3013967"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226" name="Google Shape;4226;p477"/>
          <p:cNvSpPr txBox="1">
            <a:spLocks noGrp="1"/>
          </p:cNvSpPr>
          <p:nvPr>
            <p:ph type="subTitle" idx="7"/>
          </p:nvPr>
        </p:nvSpPr>
        <p:spPr>
          <a:xfrm>
            <a:off x="6461484"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27" name="Google Shape;4227;p477"/>
          <p:cNvSpPr txBox="1">
            <a:spLocks noGrp="1"/>
          </p:cNvSpPr>
          <p:nvPr>
            <p:ph type="subTitle" idx="8"/>
          </p:nvPr>
        </p:nvSpPr>
        <p:spPr>
          <a:xfrm>
            <a:off x="6461496"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228" name="Google Shape;4228;p477"/>
          <p:cNvGrpSpPr/>
          <p:nvPr/>
        </p:nvGrpSpPr>
        <p:grpSpPr>
          <a:xfrm>
            <a:off x="2443411" y="3594214"/>
            <a:ext cx="438800" cy="1729937"/>
            <a:chOff x="2479913" y="4238260"/>
            <a:chExt cx="329100" cy="1297453"/>
          </a:xfrm>
        </p:grpSpPr>
        <p:cxnSp>
          <p:nvCxnSpPr>
            <p:cNvPr id="4229" name="Google Shape;4229;p477"/>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230" name="Google Shape;4230;p477"/>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231" name="Google Shape;4231;p477"/>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232" name="Google Shape;4232;p477"/>
          <p:cNvGrpSpPr/>
          <p:nvPr/>
        </p:nvGrpSpPr>
        <p:grpSpPr>
          <a:xfrm>
            <a:off x="4159977" y="1941250"/>
            <a:ext cx="438800" cy="1799363"/>
            <a:chOff x="2479913" y="2998538"/>
            <a:chExt cx="329100" cy="1349522"/>
          </a:xfrm>
        </p:grpSpPr>
        <p:cxnSp>
          <p:nvCxnSpPr>
            <p:cNvPr id="4233" name="Google Shape;4233;p477"/>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4234" name="Google Shape;4234;p477"/>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235" name="Google Shape;4235;p477"/>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236" name="Google Shape;4236;p477"/>
          <p:cNvGrpSpPr/>
          <p:nvPr/>
        </p:nvGrpSpPr>
        <p:grpSpPr>
          <a:xfrm>
            <a:off x="5876544" y="3594214"/>
            <a:ext cx="438800" cy="1729937"/>
            <a:chOff x="2479913" y="4238260"/>
            <a:chExt cx="329100" cy="1297453"/>
          </a:xfrm>
        </p:grpSpPr>
        <p:cxnSp>
          <p:nvCxnSpPr>
            <p:cNvPr id="4237" name="Google Shape;4237;p477"/>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238" name="Google Shape;4238;p477"/>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239" name="Google Shape;4239;p477"/>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240" name="Google Shape;4240;p477"/>
          <p:cNvSpPr txBox="1">
            <a:spLocks noGrp="1"/>
          </p:cNvSpPr>
          <p:nvPr>
            <p:ph type="subTitle" idx="9"/>
          </p:nvPr>
        </p:nvSpPr>
        <p:spPr>
          <a:xfrm>
            <a:off x="8163667" y="1941267"/>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41" name="Google Shape;4241;p477"/>
          <p:cNvSpPr txBox="1">
            <a:spLocks noGrp="1"/>
          </p:cNvSpPr>
          <p:nvPr>
            <p:ph type="subTitle" idx="13"/>
          </p:nvPr>
        </p:nvSpPr>
        <p:spPr>
          <a:xfrm>
            <a:off x="8163667" y="2373330"/>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242" name="Google Shape;4242;p477"/>
          <p:cNvSpPr txBox="1">
            <a:spLocks noGrp="1"/>
          </p:cNvSpPr>
          <p:nvPr>
            <p:ph type="subTitle" idx="14"/>
          </p:nvPr>
        </p:nvSpPr>
        <p:spPr>
          <a:xfrm>
            <a:off x="9875617" y="4888800"/>
            <a:ext cx="158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43" name="Google Shape;4243;p477"/>
          <p:cNvSpPr txBox="1">
            <a:spLocks noGrp="1"/>
          </p:cNvSpPr>
          <p:nvPr>
            <p:ph type="subTitle" idx="15"/>
          </p:nvPr>
        </p:nvSpPr>
        <p:spPr>
          <a:xfrm>
            <a:off x="9875629" y="5320866"/>
            <a:ext cx="1584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244" name="Google Shape;4244;p477"/>
          <p:cNvGrpSpPr/>
          <p:nvPr/>
        </p:nvGrpSpPr>
        <p:grpSpPr>
          <a:xfrm>
            <a:off x="7593111" y="1941250"/>
            <a:ext cx="438800" cy="1799363"/>
            <a:chOff x="2479913" y="2998538"/>
            <a:chExt cx="329100" cy="1349522"/>
          </a:xfrm>
        </p:grpSpPr>
        <p:cxnSp>
          <p:nvCxnSpPr>
            <p:cNvPr id="4245" name="Google Shape;4245;p477"/>
            <p:cNvCxnSpPr/>
            <p:nvPr/>
          </p:nvCxnSpPr>
          <p:spPr>
            <a:xfrm rot="10800000">
              <a:off x="2644475" y="3256950"/>
              <a:ext cx="0" cy="1036200"/>
            </a:xfrm>
            <a:prstGeom prst="straightConnector1">
              <a:avLst/>
            </a:prstGeom>
            <a:noFill/>
            <a:ln w="38100" cap="flat" cmpd="sng">
              <a:solidFill>
                <a:srgbClr val="D4D6EC"/>
              </a:solidFill>
              <a:prstDash val="solid"/>
              <a:round/>
              <a:headEnd type="none" w="sm" len="sm"/>
              <a:tailEnd type="none" w="sm" len="sm"/>
            </a:ln>
          </p:spPr>
        </p:cxnSp>
        <p:sp>
          <p:nvSpPr>
            <p:cNvPr id="4246" name="Google Shape;4246;p477"/>
            <p:cNvSpPr/>
            <p:nvPr/>
          </p:nvSpPr>
          <p:spPr>
            <a:xfrm>
              <a:off x="2479913" y="2998538"/>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247" name="Google Shape;4247;p477"/>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248" name="Google Shape;4248;p477"/>
          <p:cNvGrpSpPr/>
          <p:nvPr/>
        </p:nvGrpSpPr>
        <p:grpSpPr>
          <a:xfrm>
            <a:off x="9309677" y="3594214"/>
            <a:ext cx="438800" cy="1729937"/>
            <a:chOff x="2479913" y="4238260"/>
            <a:chExt cx="329100" cy="1297453"/>
          </a:xfrm>
        </p:grpSpPr>
        <p:cxnSp>
          <p:nvCxnSpPr>
            <p:cNvPr id="4249" name="Google Shape;4249;p477"/>
            <p:cNvCxnSpPr/>
            <p:nvPr/>
          </p:nvCxnSpPr>
          <p:spPr>
            <a:xfrm>
              <a:off x="2644475" y="4293150"/>
              <a:ext cx="0" cy="1005600"/>
            </a:xfrm>
            <a:prstGeom prst="straightConnector1">
              <a:avLst/>
            </a:prstGeom>
            <a:noFill/>
            <a:ln w="38100" cap="flat" cmpd="sng">
              <a:solidFill>
                <a:srgbClr val="D4D6EC"/>
              </a:solidFill>
              <a:prstDash val="solid"/>
              <a:round/>
              <a:headEnd type="none" w="sm" len="sm"/>
              <a:tailEnd type="none" w="sm" len="sm"/>
            </a:ln>
          </p:spPr>
        </p:cxnSp>
        <p:sp>
          <p:nvSpPr>
            <p:cNvPr id="4250" name="Google Shape;4250;p477"/>
            <p:cNvSpPr/>
            <p:nvPr/>
          </p:nvSpPr>
          <p:spPr>
            <a:xfrm>
              <a:off x="2479913" y="5206613"/>
              <a:ext cx="329100" cy="3291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251" name="Google Shape;4251;p477"/>
            <p:cNvSpPr/>
            <p:nvPr/>
          </p:nvSpPr>
          <p:spPr>
            <a:xfrm>
              <a:off x="2589800" y="4238260"/>
              <a:ext cx="109800" cy="109800"/>
            </a:xfrm>
            <a:prstGeom prst="ellipse">
              <a:avLst/>
            </a:prstGeom>
            <a:solidFill>
              <a:srgbClr val="D4D6EC"/>
            </a:solidFill>
            <a:ln w="19050" cap="flat" cmpd="sng">
              <a:solidFill>
                <a:srgbClr val="D4D6EC"/>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Tree>
    <p:extLst>
      <p:ext uri="{BB962C8B-B14F-4D97-AF65-F5344CB8AC3E}">
        <p14:creationId xmlns:p14="http://schemas.microsoft.com/office/powerpoint/2010/main" val="87200211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11. Content Slide | Timeline Staggered (6) | Numbered">
  <p:cSld name="11. Content Slide | Timeline Staggered (6) | Numbered">
    <p:bg>
      <p:bgPr>
        <a:solidFill>
          <a:schemeClr val="lt1"/>
        </a:solidFill>
        <a:effectLst/>
      </p:bgPr>
    </p:bg>
    <p:spTree>
      <p:nvGrpSpPr>
        <p:cNvPr id="1" name="Shape 4252"/>
        <p:cNvGrpSpPr/>
        <p:nvPr/>
      </p:nvGrpSpPr>
      <p:grpSpPr>
        <a:xfrm>
          <a:off x="0" y="0"/>
          <a:ext cx="0" cy="0"/>
          <a:chOff x="0" y="0"/>
          <a:chExt cx="0" cy="0"/>
        </a:xfrm>
      </p:grpSpPr>
      <p:sp>
        <p:nvSpPr>
          <p:cNvPr id="4253" name="Google Shape;4253;p47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254" name="Google Shape;4254;p47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4255" name="Google Shape;4255;p478"/>
          <p:cNvCxnSpPr/>
          <p:nvPr/>
        </p:nvCxnSpPr>
        <p:spPr>
          <a:xfrm>
            <a:off x="0" y="5199467"/>
            <a:ext cx="12185200" cy="0"/>
          </a:xfrm>
          <a:prstGeom prst="straightConnector1">
            <a:avLst/>
          </a:prstGeom>
          <a:noFill/>
          <a:ln w="9525" cap="flat" cmpd="sng">
            <a:solidFill>
              <a:schemeClr val="accent2"/>
            </a:solidFill>
            <a:prstDash val="solid"/>
            <a:round/>
            <a:headEnd type="none" w="sm" len="sm"/>
            <a:tailEnd type="none" w="sm" len="sm"/>
          </a:ln>
        </p:spPr>
      </p:cxnSp>
      <p:grpSp>
        <p:nvGrpSpPr>
          <p:cNvPr id="4256" name="Google Shape;4256;p478"/>
          <p:cNvGrpSpPr/>
          <p:nvPr/>
        </p:nvGrpSpPr>
        <p:grpSpPr>
          <a:xfrm>
            <a:off x="2558433" y="3001001"/>
            <a:ext cx="438800" cy="2256029"/>
            <a:chOff x="2479913" y="2656038"/>
            <a:chExt cx="329100" cy="1692022"/>
          </a:xfrm>
        </p:grpSpPr>
        <p:cxnSp>
          <p:nvCxnSpPr>
            <p:cNvPr id="4257" name="Google Shape;4257;p478"/>
            <p:cNvCxnSpPr/>
            <p:nvPr/>
          </p:nvCxnSpPr>
          <p:spPr>
            <a:xfrm rot="10800000">
              <a:off x="2644475" y="2945250"/>
              <a:ext cx="0" cy="1347900"/>
            </a:xfrm>
            <a:prstGeom prst="straightConnector1">
              <a:avLst/>
            </a:prstGeom>
            <a:noFill/>
            <a:ln w="38100" cap="flat" cmpd="sng">
              <a:solidFill>
                <a:srgbClr val="7AF3FF"/>
              </a:solidFill>
              <a:prstDash val="solid"/>
              <a:round/>
              <a:headEnd type="none" w="sm" len="sm"/>
              <a:tailEnd type="none" w="sm" len="sm"/>
            </a:ln>
          </p:spPr>
        </p:cxnSp>
        <p:sp>
          <p:nvSpPr>
            <p:cNvPr id="4258" name="Google Shape;4258;p478"/>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a:buNone/>
              </a:pPr>
              <a:r>
                <a:rPr lang="en" sz="1600" b="1" i="0" u="none" strike="noStrike" cap="none">
                  <a:solidFill>
                    <a:schemeClr val="dk1"/>
                  </a:solidFill>
                  <a:latin typeface="Inter"/>
                  <a:ea typeface="Inter"/>
                  <a:cs typeface="Inter"/>
                  <a:sym typeface="Inter"/>
                </a:rPr>
                <a:t>2</a:t>
              </a:r>
              <a:endParaRPr sz="1600" b="1" i="0" u="none" strike="noStrike" cap="none">
                <a:solidFill>
                  <a:schemeClr val="dk1"/>
                </a:solidFill>
                <a:latin typeface="Inter"/>
                <a:ea typeface="Inter"/>
                <a:cs typeface="Inter"/>
                <a:sym typeface="Inter"/>
              </a:endParaRPr>
            </a:p>
          </p:txBody>
        </p:sp>
        <p:sp>
          <p:nvSpPr>
            <p:cNvPr id="4259" name="Google Shape;4259;p478"/>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260" name="Google Shape;4260;p478"/>
          <p:cNvGrpSpPr/>
          <p:nvPr/>
        </p:nvGrpSpPr>
        <p:grpSpPr>
          <a:xfrm>
            <a:off x="6172793" y="3001001"/>
            <a:ext cx="438800" cy="2256029"/>
            <a:chOff x="2479913" y="2656038"/>
            <a:chExt cx="329100" cy="1692022"/>
          </a:xfrm>
        </p:grpSpPr>
        <p:cxnSp>
          <p:nvCxnSpPr>
            <p:cNvPr id="4261" name="Google Shape;4261;p478"/>
            <p:cNvCxnSpPr/>
            <p:nvPr/>
          </p:nvCxnSpPr>
          <p:spPr>
            <a:xfrm rot="10800000">
              <a:off x="2644475" y="2945250"/>
              <a:ext cx="0" cy="1347900"/>
            </a:xfrm>
            <a:prstGeom prst="straightConnector1">
              <a:avLst/>
            </a:prstGeom>
            <a:noFill/>
            <a:ln w="38100" cap="flat" cmpd="sng">
              <a:solidFill>
                <a:schemeClr val="accent4"/>
              </a:solidFill>
              <a:prstDash val="solid"/>
              <a:round/>
              <a:headEnd type="none" w="sm" len="sm"/>
              <a:tailEnd type="none" w="sm" len="sm"/>
            </a:ln>
          </p:spPr>
        </p:cxnSp>
        <p:sp>
          <p:nvSpPr>
            <p:cNvPr id="4262" name="Google Shape;4262;p478"/>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4</a:t>
              </a:r>
              <a:endParaRPr sz="1600" b="1" i="0" u="none" strike="noStrike" cap="none">
                <a:solidFill>
                  <a:srgbClr val="FFFFFF"/>
                </a:solidFill>
                <a:latin typeface="Inter"/>
                <a:ea typeface="Inter"/>
                <a:cs typeface="Inter"/>
                <a:sym typeface="Inter"/>
              </a:endParaRPr>
            </a:p>
          </p:txBody>
        </p:sp>
        <p:sp>
          <p:nvSpPr>
            <p:cNvPr id="4263" name="Google Shape;4263;p478"/>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264" name="Google Shape;4264;p478"/>
          <p:cNvGrpSpPr/>
          <p:nvPr/>
        </p:nvGrpSpPr>
        <p:grpSpPr>
          <a:xfrm>
            <a:off x="4365613" y="2041037"/>
            <a:ext cx="438800" cy="3217977"/>
            <a:chOff x="552450" y="1937552"/>
            <a:chExt cx="329100" cy="2413483"/>
          </a:xfrm>
        </p:grpSpPr>
        <p:cxnSp>
          <p:nvCxnSpPr>
            <p:cNvPr id="4265" name="Google Shape;4265;p478"/>
            <p:cNvCxnSpPr/>
            <p:nvPr/>
          </p:nvCxnSpPr>
          <p:spPr>
            <a:xfrm rot="10800000">
              <a:off x="717000" y="2233646"/>
              <a:ext cx="0" cy="2059500"/>
            </a:xfrm>
            <a:prstGeom prst="straightConnector1">
              <a:avLst/>
            </a:prstGeom>
            <a:noFill/>
            <a:ln w="38100" cap="flat" cmpd="sng">
              <a:solidFill>
                <a:schemeClr val="accent5"/>
              </a:solidFill>
              <a:prstDash val="solid"/>
              <a:round/>
              <a:headEnd type="none" w="sm" len="sm"/>
              <a:tailEnd type="none" w="sm" len="sm"/>
            </a:ln>
          </p:spPr>
        </p:cxnSp>
        <p:sp>
          <p:nvSpPr>
            <p:cNvPr id="4266" name="Google Shape;4266;p478"/>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sp>
          <p:nvSpPr>
            <p:cNvPr id="4267" name="Google Shape;4267;p478"/>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268" name="Google Shape;4268;p478"/>
          <p:cNvSpPr txBox="1">
            <a:spLocks noGrp="1"/>
          </p:cNvSpPr>
          <p:nvPr>
            <p:ph type="subTitle" idx="1"/>
          </p:nvPr>
        </p:nvSpPr>
        <p:spPr>
          <a:xfrm>
            <a:off x="1291100" y="2292096"/>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69" name="Google Shape;4269;p478"/>
          <p:cNvSpPr txBox="1">
            <a:spLocks noGrp="1"/>
          </p:cNvSpPr>
          <p:nvPr>
            <p:ph type="subTitle" idx="2"/>
          </p:nvPr>
        </p:nvSpPr>
        <p:spPr>
          <a:xfrm>
            <a:off x="1291100" y="2731010"/>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270" name="Google Shape;4270;p478"/>
          <p:cNvSpPr txBox="1">
            <a:spLocks noGrp="1"/>
          </p:cNvSpPr>
          <p:nvPr>
            <p:ph type="subTitle" idx="3"/>
          </p:nvPr>
        </p:nvSpPr>
        <p:spPr>
          <a:xfrm>
            <a:off x="4476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271" name="Google Shape;4271;p478"/>
          <p:cNvSpPr txBox="1">
            <a:spLocks noGrp="1"/>
          </p:cNvSpPr>
          <p:nvPr>
            <p:ph type="subTitle" idx="4"/>
          </p:nvPr>
        </p:nvSpPr>
        <p:spPr>
          <a:xfrm>
            <a:off x="22515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272" name="Google Shape;4272;p478"/>
          <p:cNvSpPr txBox="1">
            <a:spLocks noGrp="1"/>
          </p:cNvSpPr>
          <p:nvPr>
            <p:ph type="subTitle" idx="5"/>
          </p:nvPr>
        </p:nvSpPr>
        <p:spPr>
          <a:xfrm>
            <a:off x="40555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273" name="Google Shape;4273;p478"/>
          <p:cNvSpPr txBox="1">
            <a:spLocks noGrp="1"/>
          </p:cNvSpPr>
          <p:nvPr>
            <p:ph type="subTitle" idx="6"/>
          </p:nvPr>
        </p:nvSpPr>
        <p:spPr>
          <a:xfrm>
            <a:off x="58594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274" name="Google Shape;4274;p478"/>
          <p:cNvSpPr txBox="1">
            <a:spLocks noGrp="1"/>
          </p:cNvSpPr>
          <p:nvPr>
            <p:ph type="subTitle" idx="7"/>
          </p:nvPr>
        </p:nvSpPr>
        <p:spPr>
          <a:xfrm>
            <a:off x="4939984" y="2292096"/>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75" name="Google Shape;4275;p478"/>
          <p:cNvSpPr txBox="1">
            <a:spLocks noGrp="1"/>
          </p:cNvSpPr>
          <p:nvPr>
            <p:ph type="subTitle" idx="8"/>
          </p:nvPr>
        </p:nvSpPr>
        <p:spPr>
          <a:xfrm>
            <a:off x="4939984" y="2731008"/>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276" name="Google Shape;4276;p478"/>
          <p:cNvSpPr txBox="1">
            <a:spLocks noGrp="1"/>
          </p:cNvSpPr>
          <p:nvPr>
            <p:ph type="subTitle" idx="9"/>
          </p:nvPr>
        </p:nvSpPr>
        <p:spPr>
          <a:xfrm>
            <a:off x="3080100" y="3228684"/>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77" name="Google Shape;4277;p478"/>
          <p:cNvSpPr txBox="1">
            <a:spLocks noGrp="1"/>
          </p:cNvSpPr>
          <p:nvPr>
            <p:ph type="subTitle" idx="13"/>
          </p:nvPr>
        </p:nvSpPr>
        <p:spPr>
          <a:xfrm>
            <a:off x="3080100"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278" name="Google Shape;4278;p478"/>
          <p:cNvSpPr txBox="1">
            <a:spLocks noGrp="1"/>
          </p:cNvSpPr>
          <p:nvPr>
            <p:ph type="subTitle" idx="14"/>
          </p:nvPr>
        </p:nvSpPr>
        <p:spPr>
          <a:xfrm>
            <a:off x="6747167" y="3228684"/>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79" name="Google Shape;4279;p478"/>
          <p:cNvSpPr txBox="1">
            <a:spLocks noGrp="1"/>
          </p:cNvSpPr>
          <p:nvPr>
            <p:ph type="subTitle" idx="15"/>
          </p:nvPr>
        </p:nvSpPr>
        <p:spPr>
          <a:xfrm>
            <a:off x="6747167"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280" name="Google Shape;4280;p478"/>
          <p:cNvGrpSpPr/>
          <p:nvPr/>
        </p:nvGrpSpPr>
        <p:grpSpPr>
          <a:xfrm>
            <a:off x="751253" y="2041037"/>
            <a:ext cx="438800" cy="3217977"/>
            <a:chOff x="552450" y="1937552"/>
            <a:chExt cx="329100" cy="2413483"/>
          </a:xfrm>
        </p:grpSpPr>
        <p:cxnSp>
          <p:nvCxnSpPr>
            <p:cNvPr id="4281" name="Google Shape;4281;p478"/>
            <p:cNvCxnSpPr/>
            <p:nvPr/>
          </p:nvCxnSpPr>
          <p:spPr>
            <a:xfrm rot="10800000">
              <a:off x="717000" y="2233646"/>
              <a:ext cx="0" cy="2059500"/>
            </a:xfrm>
            <a:prstGeom prst="straightConnector1">
              <a:avLst/>
            </a:prstGeom>
            <a:noFill/>
            <a:ln w="38100" cap="flat" cmpd="sng">
              <a:solidFill>
                <a:schemeClr val="accent1"/>
              </a:solidFill>
              <a:prstDash val="solid"/>
              <a:round/>
              <a:headEnd type="none" w="sm" len="sm"/>
              <a:tailEnd type="none" w="sm" len="sm"/>
            </a:ln>
          </p:spPr>
        </p:cxnSp>
        <p:sp>
          <p:nvSpPr>
            <p:cNvPr id="4282" name="Google Shape;4282;p478"/>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1</a:t>
              </a:r>
              <a:endParaRPr sz="1600" b="0" i="0" u="none" strike="noStrike" cap="none">
                <a:solidFill>
                  <a:schemeClr val="dk1"/>
                </a:solidFill>
                <a:latin typeface="Inter SemiBold"/>
                <a:ea typeface="Inter SemiBold"/>
                <a:cs typeface="Inter SemiBold"/>
                <a:sym typeface="Inter SemiBold"/>
              </a:endParaRPr>
            </a:p>
          </p:txBody>
        </p:sp>
        <p:sp>
          <p:nvSpPr>
            <p:cNvPr id="4283" name="Google Shape;4283;p478"/>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284" name="Google Shape;4284;p478"/>
          <p:cNvGrpSpPr/>
          <p:nvPr/>
        </p:nvGrpSpPr>
        <p:grpSpPr>
          <a:xfrm>
            <a:off x="9787155" y="3001001"/>
            <a:ext cx="438800" cy="2256029"/>
            <a:chOff x="2479913" y="2656038"/>
            <a:chExt cx="329100" cy="1692022"/>
          </a:xfrm>
        </p:grpSpPr>
        <p:cxnSp>
          <p:nvCxnSpPr>
            <p:cNvPr id="4285" name="Google Shape;4285;p478"/>
            <p:cNvCxnSpPr/>
            <p:nvPr/>
          </p:nvCxnSpPr>
          <p:spPr>
            <a:xfrm rot="10800000">
              <a:off x="2644475" y="2945250"/>
              <a:ext cx="0" cy="1347900"/>
            </a:xfrm>
            <a:prstGeom prst="straightConnector1">
              <a:avLst/>
            </a:prstGeom>
            <a:noFill/>
            <a:ln w="38100" cap="flat" cmpd="sng">
              <a:solidFill>
                <a:schemeClr val="accent6"/>
              </a:solidFill>
              <a:prstDash val="solid"/>
              <a:round/>
              <a:headEnd type="none" w="sm" len="sm"/>
              <a:tailEnd type="none" w="sm" len="sm"/>
            </a:ln>
          </p:spPr>
        </p:cxnSp>
        <p:sp>
          <p:nvSpPr>
            <p:cNvPr id="4286" name="Google Shape;4286;p478"/>
            <p:cNvSpPr/>
            <p:nvPr/>
          </p:nvSpPr>
          <p:spPr>
            <a:xfrm>
              <a:off x="2479913" y="2656038"/>
              <a:ext cx="329100" cy="3291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400"/>
                <a:buFont typeface="Inter"/>
                <a:buNone/>
              </a:pPr>
              <a:r>
                <a:rPr lang="en" sz="1600" b="1" i="0" u="none" strike="noStrike" cap="none">
                  <a:solidFill>
                    <a:srgbClr val="FFFFFF"/>
                  </a:solidFill>
                  <a:latin typeface="Inter"/>
                  <a:ea typeface="Inter"/>
                  <a:cs typeface="Inter"/>
                  <a:sym typeface="Inter"/>
                </a:rPr>
                <a:t>6</a:t>
              </a:r>
              <a:endParaRPr sz="1600" b="1" i="0" u="none" strike="noStrike" cap="none">
                <a:solidFill>
                  <a:srgbClr val="FFFFFF"/>
                </a:solidFill>
                <a:latin typeface="Inter"/>
                <a:ea typeface="Inter"/>
                <a:cs typeface="Inter"/>
                <a:sym typeface="Inter"/>
              </a:endParaRPr>
            </a:p>
          </p:txBody>
        </p:sp>
        <p:sp>
          <p:nvSpPr>
            <p:cNvPr id="4287" name="Google Shape;4287;p478"/>
            <p:cNvSpPr/>
            <p:nvPr/>
          </p:nvSpPr>
          <p:spPr>
            <a:xfrm>
              <a:off x="2589800" y="4238260"/>
              <a:ext cx="109800" cy="1098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288" name="Google Shape;4288;p478"/>
          <p:cNvGrpSpPr/>
          <p:nvPr/>
        </p:nvGrpSpPr>
        <p:grpSpPr>
          <a:xfrm>
            <a:off x="7979973" y="2041037"/>
            <a:ext cx="438800" cy="3217977"/>
            <a:chOff x="552450" y="1937552"/>
            <a:chExt cx="329100" cy="2413483"/>
          </a:xfrm>
        </p:grpSpPr>
        <p:cxnSp>
          <p:nvCxnSpPr>
            <p:cNvPr id="4289" name="Google Shape;4289;p478"/>
            <p:cNvCxnSpPr/>
            <p:nvPr/>
          </p:nvCxnSpPr>
          <p:spPr>
            <a:xfrm rot="10800000">
              <a:off x="717000" y="2233646"/>
              <a:ext cx="0" cy="2059500"/>
            </a:xfrm>
            <a:prstGeom prst="straightConnector1">
              <a:avLst/>
            </a:prstGeom>
            <a:noFill/>
            <a:ln w="38100" cap="flat" cmpd="sng">
              <a:solidFill>
                <a:schemeClr val="accent2"/>
              </a:solidFill>
              <a:prstDash val="solid"/>
              <a:round/>
              <a:headEnd type="none" w="sm" len="sm"/>
              <a:tailEnd type="none" w="sm" len="sm"/>
            </a:ln>
          </p:spPr>
        </p:cxnSp>
        <p:sp>
          <p:nvSpPr>
            <p:cNvPr id="4290" name="Google Shape;4290;p478"/>
            <p:cNvSpPr/>
            <p:nvPr/>
          </p:nvSpPr>
          <p:spPr>
            <a:xfrm>
              <a:off x="552450" y="1937552"/>
              <a:ext cx="329100" cy="3291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5</a:t>
              </a:r>
              <a:endParaRPr sz="1600" b="0" i="0" u="none" strike="noStrike" cap="none">
                <a:solidFill>
                  <a:schemeClr val="lt1"/>
                </a:solidFill>
                <a:latin typeface="Inter SemiBold"/>
                <a:ea typeface="Inter SemiBold"/>
                <a:cs typeface="Inter SemiBold"/>
                <a:sym typeface="Inter SemiBold"/>
              </a:endParaRPr>
            </a:p>
          </p:txBody>
        </p:sp>
        <p:sp>
          <p:nvSpPr>
            <p:cNvPr id="4291" name="Google Shape;4291;p478"/>
            <p:cNvSpPr/>
            <p:nvPr/>
          </p:nvSpPr>
          <p:spPr>
            <a:xfrm>
              <a:off x="662100" y="4241235"/>
              <a:ext cx="109800" cy="1098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292" name="Google Shape;4292;p478"/>
          <p:cNvSpPr txBox="1">
            <a:spLocks noGrp="1"/>
          </p:cNvSpPr>
          <p:nvPr>
            <p:ph type="subTitle" idx="16"/>
          </p:nvPr>
        </p:nvSpPr>
        <p:spPr>
          <a:xfrm>
            <a:off x="76633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293" name="Google Shape;4293;p478"/>
          <p:cNvSpPr txBox="1">
            <a:spLocks noGrp="1"/>
          </p:cNvSpPr>
          <p:nvPr>
            <p:ph type="subTitle" idx="17"/>
          </p:nvPr>
        </p:nvSpPr>
        <p:spPr>
          <a:xfrm>
            <a:off x="94835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294" name="Google Shape;4294;p478"/>
          <p:cNvSpPr txBox="1">
            <a:spLocks noGrp="1"/>
          </p:cNvSpPr>
          <p:nvPr>
            <p:ph type="subTitle" idx="18"/>
          </p:nvPr>
        </p:nvSpPr>
        <p:spPr>
          <a:xfrm>
            <a:off x="8554367" y="2292096"/>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95" name="Google Shape;4295;p478"/>
          <p:cNvSpPr txBox="1">
            <a:spLocks noGrp="1"/>
          </p:cNvSpPr>
          <p:nvPr>
            <p:ph type="subTitle" idx="19"/>
          </p:nvPr>
        </p:nvSpPr>
        <p:spPr>
          <a:xfrm>
            <a:off x="8554367" y="2731008"/>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296" name="Google Shape;4296;p478"/>
          <p:cNvSpPr txBox="1">
            <a:spLocks noGrp="1"/>
          </p:cNvSpPr>
          <p:nvPr>
            <p:ph type="subTitle" idx="20"/>
          </p:nvPr>
        </p:nvSpPr>
        <p:spPr>
          <a:xfrm>
            <a:off x="10361551" y="3228684"/>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297" name="Google Shape;4297;p478"/>
          <p:cNvSpPr txBox="1">
            <a:spLocks noGrp="1"/>
          </p:cNvSpPr>
          <p:nvPr>
            <p:ph type="subTitle" idx="21"/>
          </p:nvPr>
        </p:nvSpPr>
        <p:spPr>
          <a:xfrm>
            <a:off x="10361551"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74734770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09600" y="1600206"/>
            <a:ext cx="5384800" cy="452596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600206"/>
            <a:ext cx="5384800" cy="452596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9"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2" name="Rectangle 11"/>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0" name="Picture 9"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36404777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11. Content Slide | Timeline Staggered (6) | Checks">
  <p:cSld name="11. Content Slide | Timeline Staggered (6) | Checks">
    <p:bg>
      <p:bgPr>
        <a:solidFill>
          <a:schemeClr val="lt1"/>
        </a:solidFill>
        <a:effectLst/>
      </p:bgPr>
    </p:bg>
    <p:spTree>
      <p:nvGrpSpPr>
        <p:cNvPr id="1" name="Shape 4298"/>
        <p:cNvGrpSpPr/>
        <p:nvPr/>
      </p:nvGrpSpPr>
      <p:grpSpPr>
        <a:xfrm>
          <a:off x="0" y="0"/>
          <a:ext cx="0" cy="0"/>
          <a:chOff x="0" y="0"/>
          <a:chExt cx="0" cy="0"/>
        </a:xfrm>
      </p:grpSpPr>
      <p:sp>
        <p:nvSpPr>
          <p:cNvPr id="4299" name="Google Shape;4299;p47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300" name="Google Shape;4300;p47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4301" name="Google Shape;4301;p479"/>
          <p:cNvCxnSpPr/>
          <p:nvPr/>
        </p:nvCxnSpPr>
        <p:spPr>
          <a:xfrm>
            <a:off x="0" y="5199467"/>
            <a:ext cx="12185200" cy="0"/>
          </a:xfrm>
          <a:prstGeom prst="straightConnector1">
            <a:avLst/>
          </a:prstGeom>
          <a:noFill/>
          <a:ln w="9525" cap="flat" cmpd="sng">
            <a:solidFill>
              <a:schemeClr val="accent2"/>
            </a:solidFill>
            <a:prstDash val="solid"/>
            <a:round/>
            <a:headEnd type="none" w="sm" len="sm"/>
            <a:tailEnd type="none" w="sm" len="sm"/>
          </a:ln>
        </p:spPr>
      </p:cxnSp>
      <p:grpSp>
        <p:nvGrpSpPr>
          <p:cNvPr id="4302" name="Google Shape;4302;p479"/>
          <p:cNvGrpSpPr/>
          <p:nvPr/>
        </p:nvGrpSpPr>
        <p:grpSpPr>
          <a:xfrm>
            <a:off x="2558433" y="3001001"/>
            <a:ext cx="438800" cy="2256029"/>
            <a:chOff x="2479913" y="2656038"/>
            <a:chExt cx="329100" cy="1692022"/>
          </a:xfrm>
        </p:grpSpPr>
        <p:cxnSp>
          <p:nvCxnSpPr>
            <p:cNvPr id="4303" name="Google Shape;4303;p479"/>
            <p:cNvCxnSpPr/>
            <p:nvPr/>
          </p:nvCxnSpPr>
          <p:spPr>
            <a:xfrm rot="10800000">
              <a:off x="2644475" y="2945250"/>
              <a:ext cx="0" cy="1347900"/>
            </a:xfrm>
            <a:prstGeom prst="straightConnector1">
              <a:avLst/>
            </a:prstGeom>
            <a:noFill/>
            <a:ln w="38100" cap="flat" cmpd="sng">
              <a:solidFill>
                <a:srgbClr val="7AF3FF"/>
              </a:solidFill>
              <a:prstDash val="solid"/>
              <a:round/>
              <a:headEnd type="none" w="sm" len="sm"/>
              <a:tailEnd type="none" w="sm" len="sm"/>
            </a:ln>
          </p:spPr>
        </p:cxnSp>
        <p:sp>
          <p:nvSpPr>
            <p:cNvPr id="4304" name="Google Shape;4304;p479"/>
            <p:cNvSpPr/>
            <p:nvPr/>
          </p:nvSpPr>
          <p:spPr>
            <a:xfrm>
              <a:off x="2479913" y="2656038"/>
              <a:ext cx="329100" cy="3291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1" i="0" u="none" strike="noStrike" cap="none">
                <a:solidFill>
                  <a:schemeClr val="dk1"/>
                </a:solidFill>
                <a:latin typeface="Inter"/>
                <a:ea typeface="Inter"/>
                <a:cs typeface="Inter"/>
                <a:sym typeface="Inter"/>
              </a:endParaRPr>
            </a:p>
          </p:txBody>
        </p:sp>
        <p:sp>
          <p:nvSpPr>
            <p:cNvPr id="4305" name="Google Shape;4305;p479"/>
            <p:cNvSpPr/>
            <p:nvPr/>
          </p:nvSpPr>
          <p:spPr>
            <a:xfrm>
              <a:off x="2589800" y="4238260"/>
              <a:ext cx="109800" cy="109800"/>
            </a:xfrm>
            <a:prstGeom prst="ellipse">
              <a:avLst/>
            </a:prstGeom>
            <a:solidFill>
              <a:srgbClr val="7AF3FF"/>
            </a:solidFill>
            <a:ln w="19050" cap="flat" cmpd="sng">
              <a:solidFill>
                <a:srgbClr val="7AF3FF"/>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306" name="Google Shape;4306;p479"/>
          <p:cNvGrpSpPr/>
          <p:nvPr/>
        </p:nvGrpSpPr>
        <p:grpSpPr>
          <a:xfrm>
            <a:off x="6172793" y="3001001"/>
            <a:ext cx="438800" cy="2256029"/>
            <a:chOff x="2479913" y="2656038"/>
            <a:chExt cx="329100" cy="1692022"/>
          </a:xfrm>
        </p:grpSpPr>
        <p:cxnSp>
          <p:nvCxnSpPr>
            <p:cNvPr id="4307" name="Google Shape;4307;p479"/>
            <p:cNvCxnSpPr/>
            <p:nvPr/>
          </p:nvCxnSpPr>
          <p:spPr>
            <a:xfrm rot="10800000">
              <a:off x="2644475" y="2945250"/>
              <a:ext cx="0" cy="1347900"/>
            </a:xfrm>
            <a:prstGeom prst="straightConnector1">
              <a:avLst/>
            </a:prstGeom>
            <a:noFill/>
            <a:ln w="38100" cap="flat" cmpd="sng">
              <a:solidFill>
                <a:schemeClr val="accent4"/>
              </a:solidFill>
              <a:prstDash val="solid"/>
              <a:round/>
              <a:headEnd type="none" w="sm" len="sm"/>
              <a:tailEnd type="none" w="sm" len="sm"/>
            </a:ln>
          </p:spPr>
        </p:cxnSp>
        <p:sp>
          <p:nvSpPr>
            <p:cNvPr id="4308" name="Google Shape;4308;p479"/>
            <p:cNvSpPr/>
            <p:nvPr/>
          </p:nvSpPr>
          <p:spPr>
            <a:xfrm>
              <a:off x="2479913" y="2656038"/>
              <a:ext cx="329100" cy="3291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lt1"/>
                  </a:solidFill>
                  <a:latin typeface="Inter"/>
                  <a:ea typeface="Inter"/>
                  <a:cs typeface="Inter"/>
                  <a:sym typeface="Inter"/>
                </a:rPr>
                <a:t>✓</a:t>
              </a:r>
              <a:endParaRPr sz="1600" b="1" i="0" u="none" strike="noStrike" cap="none">
                <a:solidFill>
                  <a:schemeClr val="lt1"/>
                </a:solidFill>
                <a:latin typeface="Inter"/>
                <a:ea typeface="Inter"/>
                <a:cs typeface="Inter"/>
                <a:sym typeface="Inter"/>
              </a:endParaRPr>
            </a:p>
          </p:txBody>
        </p:sp>
        <p:sp>
          <p:nvSpPr>
            <p:cNvPr id="4309" name="Google Shape;4309;p479"/>
            <p:cNvSpPr/>
            <p:nvPr/>
          </p:nvSpPr>
          <p:spPr>
            <a:xfrm>
              <a:off x="2589800" y="4238260"/>
              <a:ext cx="109800" cy="1098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310" name="Google Shape;4310;p479"/>
          <p:cNvGrpSpPr/>
          <p:nvPr/>
        </p:nvGrpSpPr>
        <p:grpSpPr>
          <a:xfrm>
            <a:off x="4365613" y="2041037"/>
            <a:ext cx="438800" cy="3217977"/>
            <a:chOff x="552450" y="1937552"/>
            <a:chExt cx="329100" cy="2413483"/>
          </a:xfrm>
        </p:grpSpPr>
        <p:cxnSp>
          <p:nvCxnSpPr>
            <p:cNvPr id="4311" name="Google Shape;4311;p479"/>
            <p:cNvCxnSpPr/>
            <p:nvPr/>
          </p:nvCxnSpPr>
          <p:spPr>
            <a:xfrm rot="10800000">
              <a:off x="717000" y="2233646"/>
              <a:ext cx="0" cy="2059500"/>
            </a:xfrm>
            <a:prstGeom prst="straightConnector1">
              <a:avLst/>
            </a:prstGeom>
            <a:noFill/>
            <a:ln w="38100" cap="flat" cmpd="sng">
              <a:solidFill>
                <a:schemeClr val="accent5"/>
              </a:solidFill>
              <a:prstDash val="solid"/>
              <a:round/>
              <a:headEnd type="none" w="sm" len="sm"/>
              <a:tailEnd type="none" w="sm" len="sm"/>
            </a:ln>
          </p:spPr>
        </p:cxnSp>
        <p:sp>
          <p:nvSpPr>
            <p:cNvPr id="4312" name="Google Shape;4312;p479"/>
            <p:cNvSpPr/>
            <p:nvPr/>
          </p:nvSpPr>
          <p:spPr>
            <a:xfrm>
              <a:off x="552450" y="1937552"/>
              <a:ext cx="329100" cy="3291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0" i="0" u="none" strike="noStrike" cap="none">
                <a:solidFill>
                  <a:schemeClr val="dk1"/>
                </a:solidFill>
                <a:latin typeface="Inter SemiBold"/>
                <a:ea typeface="Inter SemiBold"/>
                <a:cs typeface="Inter SemiBold"/>
                <a:sym typeface="Inter SemiBold"/>
              </a:endParaRPr>
            </a:p>
          </p:txBody>
        </p:sp>
        <p:sp>
          <p:nvSpPr>
            <p:cNvPr id="4313" name="Google Shape;4313;p479"/>
            <p:cNvSpPr/>
            <p:nvPr/>
          </p:nvSpPr>
          <p:spPr>
            <a:xfrm>
              <a:off x="662100" y="4241235"/>
              <a:ext cx="109800" cy="109800"/>
            </a:xfrm>
            <a:prstGeom prst="ellipse">
              <a:avLst/>
            </a:prstGeom>
            <a:solidFill>
              <a:schemeClr val="accent5"/>
            </a:solidFill>
            <a:ln w="19050" cap="flat" cmpd="sng">
              <a:solidFill>
                <a:schemeClr val="accent5"/>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314" name="Google Shape;4314;p479"/>
          <p:cNvSpPr txBox="1">
            <a:spLocks noGrp="1"/>
          </p:cNvSpPr>
          <p:nvPr>
            <p:ph type="subTitle" idx="1"/>
          </p:nvPr>
        </p:nvSpPr>
        <p:spPr>
          <a:xfrm>
            <a:off x="1291100" y="2292096"/>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315" name="Google Shape;4315;p479"/>
          <p:cNvSpPr txBox="1">
            <a:spLocks noGrp="1"/>
          </p:cNvSpPr>
          <p:nvPr>
            <p:ph type="subTitle" idx="2"/>
          </p:nvPr>
        </p:nvSpPr>
        <p:spPr>
          <a:xfrm>
            <a:off x="1291100" y="2731010"/>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316" name="Google Shape;4316;p479"/>
          <p:cNvSpPr txBox="1">
            <a:spLocks noGrp="1"/>
          </p:cNvSpPr>
          <p:nvPr>
            <p:ph type="subTitle" idx="3"/>
          </p:nvPr>
        </p:nvSpPr>
        <p:spPr>
          <a:xfrm>
            <a:off x="4476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317" name="Google Shape;4317;p479"/>
          <p:cNvSpPr txBox="1">
            <a:spLocks noGrp="1"/>
          </p:cNvSpPr>
          <p:nvPr>
            <p:ph type="subTitle" idx="4"/>
          </p:nvPr>
        </p:nvSpPr>
        <p:spPr>
          <a:xfrm>
            <a:off x="22515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318" name="Google Shape;4318;p479"/>
          <p:cNvSpPr txBox="1">
            <a:spLocks noGrp="1"/>
          </p:cNvSpPr>
          <p:nvPr>
            <p:ph type="subTitle" idx="5"/>
          </p:nvPr>
        </p:nvSpPr>
        <p:spPr>
          <a:xfrm>
            <a:off x="4055533"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319" name="Google Shape;4319;p479"/>
          <p:cNvSpPr txBox="1">
            <a:spLocks noGrp="1"/>
          </p:cNvSpPr>
          <p:nvPr>
            <p:ph type="subTitle" idx="6"/>
          </p:nvPr>
        </p:nvSpPr>
        <p:spPr>
          <a:xfrm>
            <a:off x="58594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320" name="Google Shape;4320;p479"/>
          <p:cNvSpPr txBox="1">
            <a:spLocks noGrp="1"/>
          </p:cNvSpPr>
          <p:nvPr>
            <p:ph type="subTitle" idx="7"/>
          </p:nvPr>
        </p:nvSpPr>
        <p:spPr>
          <a:xfrm>
            <a:off x="4939984" y="2292096"/>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321" name="Google Shape;4321;p479"/>
          <p:cNvSpPr txBox="1">
            <a:spLocks noGrp="1"/>
          </p:cNvSpPr>
          <p:nvPr>
            <p:ph type="subTitle" idx="8"/>
          </p:nvPr>
        </p:nvSpPr>
        <p:spPr>
          <a:xfrm>
            <a:off x="4939984" y="2731008"/>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322" name="Google Shape;4322;p479"/>
          <p:cNvSpPr txBox="1">
            <a:spLocks noGrp="1"/>
          </p:cNvSpPr>
          <p:nvPr>
            <p:ph type="subTitle" idx="9"/>
          </p:nvPr>
        </p:nvSpPr>
        <p:spPr>
          <a:xfrm>
            <a:off x="3080100" y="3228684"/>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323" name="Google Shape;4323;p479"/>
          <p:cNvSpPr txBox="1">
            <a:spLocks noGrp="1"/>
          </p:cNvSpPr>
          <p:nvPr>
            <p:ph type="subTitle" idx="13"/>
          </p:nvPr>
        </p:nvSpPr>
        <p:spPr>
          <a:xfrm>
            <a:off x="3080100"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324" name="Google Shape;4324;p479"/>
          <p:cNvSpPr txBox="1">
            <a:spLocks noGrp="1"/>
          </p:cNvSpPr>
          <p:nvPr>
            <p:ph type="subTitle" idx="14"/>
          </p:nvPr>
        </p:nvSpPr>
        <p:spPr>
          <a:xfrm>
            <a:off x="6747167" y="3228684"/>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325" name="Google Shape;4325;p479"/>
          <p:cNvSpPr txBox="1">
            <a:spLocks noGrp="1"/>
          </p:cNvSpPr>
          <p:nvPr>
            <p:ph type="subTitle" idx="15"/>
          </p:nvPr>
        </p:nvSpPr>
        <p:spPr>
          <a:xfrm>
            <a:off x="6747167"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grpSp>
        <p:nvGrpSpPr>
          <p:cNvPr id="4326" name="Google Shape;4326;p479"/>
          <p:cNvGrpSpPr/>
          <p:nvPr/>
        </p:nvGrpSpPr>
        <p:grpSpPr>
          <a:xfrm>
            <a:off x="751253" y="2041037"/>
            <a:ext cx="438800" cy="3217977"/>
            <a:chOff x="552450" y="1937552"/>
            <a:chExt cx="329100" cy="2413483"/>
          </a:xfrm>
        </p:grpSpPr>
        <p:cxnSp>
          <p:nvCxnSpPr>
            <p:cNvPr id="4327" name="Google Shape;4327;p479"/>
            <p:cNvCxnSpPr/>
            <p:nvPr/>
          </p:nvCxnSpPr>
          <p:spPr>
            <a:xfrm rot="10800000">
              <a:off x="717000" y="2233646"/>
              <a:ext cx="0" cy="2059500"/>
            </a:xfrm>
            <a:prstGeom prst="straightConnector1">
              <a:avLst/>
            </a:prstGeom>
            <a:noFill/>
            <a:ln w="38100" cap="flat" cmpd="sng">
              <a:solidFill>
                <a:schemeClr val="accent1"/>
              </a:solidFill>
              <a:prstDash val="solid"/>
              <a:round/>
              <a:headEnd type="none" w="sm" len="sm"/>
              <a:tailEnd type="none" w="sm" len="sm"/>
            </a:ln>
          </p:spPr>
        </p:cxnSp>
        <p:sp>
          <p:nvSpPr>
            <p:cNvPr id="4328" name="Google Shape;4328;p479"/>
            <p:cNvSpPr/>
            <p:nvPr/>
          </p:nvSpPr>
          <p:spPr>
            <a:xfrm>
              <a:off x="552450" y="1937552"/>
              <a:ext cx="329100" cy="3291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accent2"/>
                  </a:solidFill>
                  <a:latin typeface="Inter"/>
                  <a:ea typeface="Inter"/>
                  <a:cs typeface="Inter"/>
                  <a:sym typeface="Inter"/>
                </a:rPr>
                <a:t>✓</a:t>
              </a:r>
              <a:endParaRPr sz="1600" b="0" i="0" u="none" strike="noStrike" cap="none">
                <a:solidFill>
                  <a:schemeClr val="dk1"/>
                </a:solidFill>
                <a:latin typeface="Inter SemiBold"/>
                <a:ea typeface="Inter SemiBold"/>
                <a:cs typeface="Inter SemiBold"/>
                <a:sym typeface="Inter SemiBold"/>
              </a:endParaRPr>
            </a:p>
          </p:txBody>
        </p:sp>
        <p:sp>
          <p:nvSpPr>
            <p:cNvPr id="4329" name="Google Shape;4329;p479"/>
            <p:cNvSpPr/>
            <p:nvPr/>
          </p:nvSpPr>
          <p:spPr>
            <a:xfrm>
              <a:off x="662100" y="4241235"/>
              <a:ext cx="109800" cy="1098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330" name="Google Shape;4330;p479"/>
          <p:cNvGrpSpPr/>
          <p:nvPr/>
        </p:nvGrpSpPr>
        <p:grpSpPr>
          <a:xfrm>
            <a:off x="9787155" y="3001001"/>
            <a:ext cx="438800" cy="2256029"/>
            <a:chOff x="2479913" y="2656038"/>
            <a:chExt cx="329100" cy="1692022"/>
          </a:xfrm>
        </p:grpSpPr>
        <p:cxnSp>
          <p:nvCxnSpPr>
            <p:cNvPr id="4331" name="Google Shape;4331;p479"/>
            <p:cNvCxnSpPr/>
            <p:nvPr/>
          </p:nvCxnSpPr>
          <p:spPr>
            <a:xfrm rot="10800000">
              <a:off x="2644475" y="2945250"/>
              <a:ext cx="0" cy="1347900"/>
            </a:xfrm>
            <a:prstGeom prst="straightConnector1">
              <a:avLst/>
            </a:prstGeom>
            <a:noFill/>
            <a:ln w="38100" cap="flat" cmpd="sng">
              <a:solidFill>
                <a:schemeClr val="accent6"/>
              </a:solidFill>
              <a:prstDash val="solid"/>
              <a:round/>
              <a:headEnd type="none" w="sm" len="sm"/>
              <a:tailEnd type="none" w="sm" len="sm"/>
            </a:ln>
          </p:spPr>
        </p:cxnSp>
        <p:sp>
          <p:nvSpPr>
            <p:cNvPr id="4332" name="Google Shape;4332;p479"/>
            <p:cNvSpPr/>
            <p:nvPr/>
          </p:nvSpPr>
          <p:spPr>
            <a:xfrm>
              <a:off x="2479913" y="2656038"/>
              <a:ext cx="329100" cy="3291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lt1"/>
                  </a:solidFill>
                  <a:latin typeface="Inter"/>
                  <a:ea typeface="Inter"/>
                  <a:cs typeface="Inter"/>
                  <a:sym typeface="Inter"/>
                </a:rPr>
                <a:t>✓</a:t>
              </a:r>
              <a:endParaRPr sz="1600" b="1" i="0" u="none" strike="noStrike" cap="none">
                <a:solidFill>
                  <a:srgbClr val="FFFFFF"/>
                </a:solidFill>
                <a:latin typeface="Inter"/>
                <a:ea typeface="Inter"/>
                <a:cs typeface="Inter"/>
                <a:sym typeface="Inter"/>
              </a:endParaRPr>
            </a:p>
          </p:txBody>
        </p:sp>
        <p:sp>
          <p:nvSpPr>
            <p:cNvPr id="4333" name="Google Shape;4333;p479"/>
            <p:cNvSpPr/>
            <p:nvPr/>
          </p:nvSpPr>
          <p:spPr>
            <a:xfrm>
              <a:off x="2589800" y="4238260"/>
              <a:ext cx="109800" cy="1098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grpSp>
        <p:nvGrpSpPr>
          <p:cNvPr id="4334" name="Google Shape;4334;p479"/>
          <p:cNvGrpSpPr/>
          <p:nvPr/>
        </p:nvGrpSpPr>
        <p:grpSpPr>
          <a:xfrm>
            <a:off x="7979973" y="2041037"/>
            <a:ext cx="438800" cy="3217977"/>
            <a:chOff x="552450" y="1937552"/>
            <a:chExt cx="329100" cy="2413483"/>
          </a:xfrm>
        </p:grpSpPr>
        <p:cxnSp>
          <p:nvCxnSpPr>
            <p:cNvPr id="4335" name="Google Shape;4335;p479"/>
            <p:cNvCxnSpPr/>
            <p:nvPr/>
          </p:nvCxnSpPr>
          <p:spPr>
            <a:xfrm rot="10800000">
              <a:off x="717000" y="2233646"/>
              <a:ext cx="0" cy="2059500"/>
            </a:xfrm>
            <a:prstGeom prst="straightConnector1">
              <a:avLst/>
            </a:prstGeom>
            <a:noFill/>
            <a:ln w="38100" cap="flat" cmpd="sng">
              <a:solidFill>
                <a:schemeClr val="accent2"/>
              </a:solidFill>
              <a:prstDash val="solid"/>
              <a:round/>
              <a:headEnd type="none" w="sm" len="sm"/>
              <a:tailEnd type="none" w="sm" len="sm"/>
            </a:ln>
          </p:spPr>
        </p:cxnSp>
        <p:sp>
          <p:nvSpPr>
            <p:cNvPr id="4336" name="Google Shape;4336;p479"/>
            <p:cNvSpPr/>
            <p:nvPr/>
          </p:nvSpPr>
          <p:spPr>
            <a:xfrm>
              <a:off x="552450" y="1937552"/>
              <a:ext cx="329100" cy="3291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2133" b="1" i="0" u="none" strike="noStrike" cap="none">
                  <a:solidFill>
                    <a:schemeClr val="lt1"/>
                  </a:solidFill>
                  <a:latin typeface="Inter"/>
                  <a:ea typeface="Inter"/>
                  <a:cs typeface="Inter"/>
                  <a:sym typeface="Inter"/>
                </a:rPr>
                <a:t>✓</a:t>
              </a:r>
              <a:endParaRPr sz="1600" b="0" i="0" u="none" strike="noStrike" cap="none">
                <a:solidFill>
                  <a:schemeClr val="lt1"/>
                </a:solidFill>
                <a:latin typeface="Inter SemiBold"/>
                <a:ea typeface="Inter SemiBold"/>
                <a:cs typeface="Inter SemiBold"/>
                <a:sym typeface="Inter SemiBold"/>
              </a:endParaRPr>
            </a:p>
          </p:txBody>
        </p:sp>
        <p:sp>
          <p:nvSpPr>
            <p:cNvPr id="4337" name="Google Shape;4337;p479"/>
            <p:cNvSpPr/>
            <p:nvPr/>
          </p:nvSpPr>
          <p:spPr>
            <a:xfrm>
              <a:off x="662100" y="4241235"/>
              <a:ext cx="109800" cy="109800"/>
            </a:xfrm>
            <a:prstGeom prst="ellipse">
              <a:avLst/>
            </a:prstGeom>
            <a:solidFill>
              <a:schemeClr val="accent2"/>
            </a:solidFill>
            <a:ln w="19050" cap="flat" cmpd="sng">
              <a:solidFill>
                <a:schemeClr val="accent2"/>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600" b="1" i="0" u="none" strike="noStrike" cap="none">
                <a:solidFill>
                  <a:schemeClr val="dk1"/>
                </a:solidFill>
                <a:latin typeface="Inter"/>
                <a:ea typeface="Inter"/>
                <a:cs typeface="Inter"/>
                <a:sym typeface="Inter"/>
              </a:endParaRPr>
            </a:p>
          </p:txBody>
        </p:sp>
      </p:grpSp>
      <p:sp>
        <p:nvSpPr>
          <p:cNvPr id="4338" name="Google Shape;4338;p479"/>
          <p:cNvSpPr txBox="1">
            <a:spLocks noGrp="1"/>
          </p:cNvSpPr>
          <p:nvPr>
            <p:ph type="subTitle" idx="16"/>
          </p:nvPr>
        </p:nvSpPr>
        <p:spPr>
          <a:xfrm>
            <a:off x="7663384"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339" name="Google Shape;4339;p479"/>
          <p:cNvSpPr txBox="1">
            <a:spLocks noGrp="1"/>
          </p:cNvSpPr>
          <p:nvPr>
            <p:ph type="subTitle" idx="17"/>
          </p:nvPr>
        </p:nvSpPr>
        <p:spPr>
          <a:xfrm>
            <a:off x="9483567" y="5400434"/>
            <a:ext cx="1046000" cy="143629"/>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700"/>
              <a:buNone/>
              <a:defRPr sz="933"/>
            </a:lvl1pPr>
            <a:lvl2pPr lvl="1"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2pPr>
            <a:lvl3pPr lvl="2" algn="ctr">
              <a:lnSpc>
                <a:spcPct val="100000"/>
              </a:lnSpc>
              <a:spcBef>
                <a:spcPts val="1333"/>
              </a:spcBef>
              <a:spcAft>
                <a:spcPts val="0"/>
              </a:spcAft>
              <a:buSzPts val="1000"/>
              <a:buFont typeface="Inter SemiBold"/>
              <a:buNone/>
              <a:defRPr>
                <a:latin typeface="Inter SemiBold"/>
                <a:ea typeface="Inter SemiBold"/>
                <a:cs typeface="Inter SemiBold"/>
                <a:sym typeface="Inter SemiBold"/>
              </a:defRPr>
            </a:lvl3pPr>
            <a:lvl4pPr lvl="3"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4pPr>
            <a:lvl5pPr lvl="4"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5pPr>
            <a:lvl6pPr lvl="5"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6pPr>
            <a:lvl7pPr lvl="6"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7pPr>
            <a:lvl8pPr lvl="7" algn="ctr">
              <a:lnSpc>
                <a:spcPct val="100000"/>
              </a:lnSpc>
              <a:spcBef>
                <a:spcPts val="1333"/>
              </a:spcBef>
              <a:spcAft>
                <a:spcPts val="0"/>
              </a:spcAft>
              <a:buSzPts val="1000"/>
              <a:buFont typeface="Inter SemiBold"/>
              <a:buNone/>
              <a:defRPr sz="1333">
                <a:latin typeface="Inter SemiBold"/>
                <a:ea typeface="Inter SemiBold"/>
                <a:cs typeface="Inter SemiBold"/>
                <a:sym typeface="Inter SemiBold"/>
              </a:defRPr>
            </a:lvl8pPr>
            <a:lvl9pPr lvl="8" algn="ctr">
              <a:lnSpc>
                <a:spcPct val="100000"/>
              </a:lnSpc>
              <a:spcBef>
                <a:spcPts val="1333"/>
              </a:spcBef>
              <a:spcAft>
                <a:spcPts val="1333"/>
              </a:spcAft>
              <a:buSzPts val="1000"/>
              <a:buFont typeface="Inter SemiBold"/>
              <a:buNone/>
              <a:defRPr sz="1333">
                <a:latin typeface="Inter SemiBold"/>
                <a:ea typeface="Inter SemiBold"/>
                <a:cs typeface="Inter SemiBold"/>
                <a:sym typeface="Inter SemiBold"/>
              </a:defRPr>
            </a:lvl9pPr>
          </a:lstStyle>
          <a:p>
            <a:endParaRPr/>
          </a:p>
        </p:txBody>
      </p:sp>
      <p:sp>
        <p:nvSpPr>
          <p:cNvPr id="4340" name="Google Shape;4340;p479"/>
          <p:cNvSpPr txBox="1">
            <a:spLocks noGrp="1"/>
          </p:cNvSpPr>
          <p:nvPr>
            <p:ph type="subTitle" idx="18"/>
          </p:nvPr>
        </p:nvSpPr>
        <p:spPr>
          <a:xfrm>
            <a:off x="8554367" y="2292096"/>
            <a:ext cx="960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341" name="Google Shape;4341;p479"/>
          <p:cNvSpPr txBox="1">
            <a:spLocks noGrp="1"/>
          </p:cNvSpPr>
          <p:nvPr>
            <p:ph type="subTitle" idx="19"/>
          </p:nvPr>
        </p:nvSpPr>
        <p:spPr>
          <a:xfrm>
            <a:off x="8554367" y="2731008"/>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
        <p:nvSpPr>
          <p:cNvPr id="4342" name="Google Shape;4342;p479"/>
          <p:cNvSpPr txBox="1">
            <a:spLocks noGrp="1"/>
          </p:cNvSpPr>
          <p:nvPr>
            <p:ph type="subTitle" idx="20"/>
          </p:nvPr>
        </p:nvSpPr>
        <p:spPr>
          <a:xfrm>
            <a:off x="10361551" y="3228684"/>
            <a:ext cx="960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00000"/>
              </a:lnSpc>
              <a:spcBef>
                <a:spcPts val="1333"/>
              </a:spcBef>
              <a:spcAft>
                <a:spcPts val="0"/>
              </a:spcAft>
              <a:buSzPts val="1400"/>
              <a:buNone/>
              <a:defRPr/>
            </a:lvl2pPr>
            <a:lvl3pPr lvl="2" algn="l">
              <a:lnSpc>
                <a:spcPct val="100000"/>
              </a:lnSpc>
              <a:spcBef>
                <a:spcPts val="1333"/>
              </a:spcBef>
              <a:spcAft>
                <a:spcPts val="0"/>
              </a:spcAft>
              <a:buSzPts val="1400"/>
              <a:buNone/>
              <a:defRPr sz="1867"/>
            </a:lvl3pPr>
            <a:lvl4pPr lvl="3" algn="l">
              <a:lnSpc>
                <a:spcPct val="100000"/>
              </a:lnSpc>
              <a:spcBef>
                <a:spcPts val="1333"/>
              </a:spcBef>
              <a:spcAft>
                <a:spcPts val="0"/>
              </a:spcAft>
              <a:buSzPts val="1400"/>
              <a:buNone/>
              <a:defRPr sz="1867"/>
            </a:lvl4pPr>
            <a:lvl5pPr lvl="4" algn="l">
              <a:lnSpc>
                <a:spcPct val="100000"/>
              </a:lnSpc>
              <a:spcBef>
                <a:spcPts val="1333"/>
              </a:spcBef>
              <a:spcAft>
                <a:spcPts val="0"/>
              </a:spcAft>
              <a:buSzPts val="1400"/>
              <a:buNone/>
              <a:defRPr sz="1867"/>
            </a:lvl5pPr>
            <a:lvl6pPr lvl="5" algn="l">
              <a:lnSpc>
                <a:spcPct val="100000"/>
              </a:lnSpc>
              <a:spcBef>
                <a:spcPts val="1333"/>
              </a:spcBef>
              <a:spcAft>
                <a:spcPts val="0"/>
              </a:spcAft>
              <a:buSzPts val="1400"/>
              <a:buNone/>
              <a:defRPr sz="1867"/>
            </a:lvl6pPr>
            <a:lvl7pPr lvl="6" algn="l">
              <a:lnSpc>
                <a:spcPct val="100000"/>
              </a:lnSpc>
              <a:spcBef>
                <a:spcPts val="1333"/>
              </a:spcBef>
              <a:spcAft>
                <a:spcPts val="0"/>
              </a:spcAft>
              <a:buSzPts val="1400"/>
              <a:buNone/>
              <a:defRPr sz="1867"/>
            </a:lvl7pPr>
            <a:lvl8pPr lvl="7" algn="l">
              <a:lnSpc>
                <a:spcPct val="100000"/>
              </a:lnSpc>
              <a:spcBef>
                <a:spcPts val="1333"/>
              </a:spcBef>
              <a:spcAft>
                <a:spcPts val="0"/>
              </a:spcAft>
              <a:buSzPts val="1400"/>
              <a:buNone/>
              <a:defRPr sz="1867"/>
            </a:lvl8pPr>
            <a:lvl9pPr lvl="8" algn="l">
              <a:lnSpc>
                <a:spcPct val="100000"/>
              </a:lnSpc>
              <a:spcBef>
                <a:spcPts val="1333"/>
              </a:spcBef>
              <a:spcAft>
                <a:spcPts val="1333"/>
              </a:spcAft>
              <a:buSzPts val="1400"/>
              <a:buNone/>
              <a:defRPr sz="1867"/>
            </a:lvl9pPr>
          </a:lstStyle>
          <a:p>
            <a:endParaRPr/>
          </a:p>
        </p:txBody>
      </p:sp>
      <p:sp>
        <p:nvSpPr>
          <p:cNvPr id="4343" name="Google Shape;4343;p479"/>
          <p:cNvSpPr txBox="1">
            <a:spLocks noGrp="1"/>
          </p:cNvSpPr>
          <p:nvPr>
            <p:ph type="subTitle" idx="21"/>
          </p:nvPr>
        </p:nvSpPr>
        <p:spPr>
          <a:xfrm>
            <a:off x="10361551" y="3681984"/>
            <a:ext cx="9632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00000"/>
              </a:lnSpc>
              <a:spcBef>
                <a:spcPts val="1333"/>
              </a:spcBef>
              <a:spcAft>
                <a:spcPts val="0"/>
              </a:spcAft>
              <a:buSzPts val="1000"/>
              <a:buNone/>
              <a:defRPr sz="1333"/>
            </a:lvl2pPr>
            <a:lvl3pPr lvl="2" algn="l">
              <a:lnSpc>
                <a:spcPct val="100000"/>
              </a:lnSpc>
              <a:spcBef>
                <a:spcPts val="1333"/>
              </a:spcBef>
              <a:spcAft>
                <a:spcPts val="0"/>
              </a:spcAft>
              <a:buSzPts val="1000"/>
              <a:buNone/>
              <a:defRPr/>
            </a:lvl3pPr>
            <a:lvl4pPr lvl="3" algn="l">
              <a:lnSpc>
                <a:spcPct val="100000"/>
              </a:lnSpc>
              <a:spcBef>
                <a:spcPts val="1333"/>
              </a:spcBef>
              <a:spcAft>
                <a:spcPts val="0"/>
              </a:spcAft>
              <a:buSzPts val="1000"/>
              <a:buNone/>
              <a:defRPr sz="1333"/>
            </a:lvl4pPr>
            <a:lvl5pPr lvl="4" algn="l">
              <a:lnSpc>
                <a:spcPct val="100000"/>
              </a:lnSpc>
              <a:spcBef>
                <a:spcPts val="1333"/>
              </a:spcBef>
              <a:spcAft>
                <a:spcPts val="0"/>
              </a:spcAft>
              <a:buSzPts val="1000"/>
              <a:buNone/>
              <a:defRPr sz="1333"/>
            </a:lvl5pPr>
            <a:lvl6pPr lvl="5" algn="l">
              <a:lnSpc>
                <a:spcPct val="100000"/>
              </a:lnSpc>
              <a:spcBef>
                <a:spcPts val="1333"/>
              </a:spcBef>
              <a:spcAft>
                <a:spcPts val="0"/>
              </a:spcAft>
              <a:buSzPts val="1000"/>
              <a:buNone/>
              <a:defRPr sz="1333"/>
            </a:lvl6pPr>
            <a:lvl7pPr lvl="6" algn="l">
              <a:lnSpc>
                <a:spcPct val="100000"/>
              </a:lnSpc>
              <a:spcBef>
                <a:spcPts val="1333"/>
              </a:spcBef>
              <a:spcAft>
                <a:spcPts val="0"/>
              </a:spcAft>
              <a:buSzPts val="1000"/>
              <a:buNone/>
              <a:defRPr sz="1333"/>
            </a:lvl7pPr>
            <a:lvl8pPr lvl="7" algn="l">
              <a:lnSpc>
                <a:spcPct val="100000"/>
              </a:lnSpc>
              <a:spcBef>
                <a:spcPts val="1333"/>
              </a:spcBef>
              <a:spcAft>
                <a:spcPts val="0"/>
              </a:spcAft>
              <a:buSzPts val="1000"/>
              <a:buNone/>
              <a:defRPr sz="1333"/>
            </a:lvl8pPr>
            <a:lvl9pPr lvl="8" algn="l">
              <a:lnSpc>
                <a:spcPct val="100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712567890"/>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11. Content Slide | 3 up chart">
  <p:cSld name="11. Content Slide | 3 up chart">
    <p:bg>
      <p:bgPr>
        <a:solidFill>
          <a:schemeClr val="lt1"/>
        </a:solidFill>
        <a:effectLst/>
      </p:bgPr>
    </p:bg>
    <p:spTree>
      <p:nvGrpSpPr>
        <p:cNvPr id="1" name="Shape 4344"/>
        <p:cNvGrpSpPr/>
        <p:nvPr/>
      </p:nvGrpSpPr>
      <p:grpSpPr>
        <a:xfrm>
          <a:off x="0" y="0"/>
          <a:ext cx="0" cy="0"/>
          <a:chOff x="0" y="0"/>
          <a:chExt cx="0" cy="0"/>
        </a:xfrm>
      </p:grpSpPr>
      <p:sp>
        <p:nvSpPr>
          <p:cNvPr id="4345" name="Google Shape;4345;p48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346" name="Google Shape;4346;p48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347" name="Google Shape;4347;p480"/>
          <p:cNvSpPr txBox="1">
            <a:spLocks noGrp="1"/>
          </p:cNvSpPr>
          <p:nvPr>
            <p:ph type="subTitle" idx="1"/>
          </p:nvPr>
        </p:nvSpPr>
        <p:spPr>
          <a:xfrm>
            <a:off x="725800" y="1341120"/>
            <a:ext cx="1073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cxnSp>
        <p:nvCxnSpPr>
          <p:cNvPr id="4348" name="Google Shape;4348;p480"/>
          <p:cNvCxnSpPr/>
          <p:nvPr/>
        </p:nvCxnSpPr>
        <p:spPr>
          <a:xfrm flipH="1">
            <a:off x="3703328" y="2520904"/>
            <a:ext cx="509600" cy="2877200"/>
          </a:xfrm>
          <a:prstGeom prst="straightConnector1">
            <a:avLst/>
          </a:prstGeom>
          <a:noFill/>
          <a:ln w="9525" cap="flat" cmpd="sng">
            <a:solidFill>
              <a:srgbClr val="D4D6EC"/>
            </a:solidFill>
            <a:prstDash val="solid"/>
            <a:round/>
            <a:headEnd type="none" w="sm" len="sm"/>
            <a:tailEnd type="none" w="sm" len="sm"/>
          </a:ln>
        </p:spPr>
      </p:cxnSp>
      <p:cxnSp>
        <p:nvCxnSpPr>
          <p:cNvPr id="4349" name="Google Shape;4349;p480"/>
          <p:cNvCxnSpPr/>
          <p:nvPr/>
        </p:nvCxnSpPr>
        <p:spPr>
          <a:xfrm flipH="1">
            <a:off x="7892228" y="2520904"/>
            <a:ext cx="509600" cy="2877200"/>
          </a:xfrm>
          <a:prstGeom prst="straightConnector1">
            <a:avLst/>
          </a:prstGeom>
          <a:noFill/>
          <a:ln w="9525" cap="flat" cmpd="sng">
            <a:solidFill>
              <a:srgbClr val="D4D6EC"/>
            </a:solidFill>
            <a:prstDash val="solid"/>
            <a:round/>
            <a:headEnd type="none" w="sm" len="sm"/>
            <a:tailEnd type="none" w="sm" len="sm"/>
          </a:ln>
        </p:spPr>
      </p:cxnSp>
    </p:spTree>
    <p:extLst>
      <p:ext uri="{BB962C8B-B14F-4D97-AF65-F5344CB8AC3E}">
        <p14:creationId xmlns:p14="http://schemas.microsoft.com/office/powerpoint/2010/main" val="16062646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04. Split Slide A | Multi Purpose Text 1">
  <p:cSld name="04. Split Slide A | Multi Purpose Text 1">
    <p:bg>
      <p:bgPr>
        <a:solidFill>
          <a:srgbClr val="E5E6F6"/>
        </a:solidFill>
        <a:effectLst/>
      </p:bgPr>
    </p:bg>
    <p:spTree>
      <p:nvGrpSpPr>
        <p:cNvPr id="1" name="Shape 4350"/>
        <p:cNvGrpSpPr/>
        <p:nvPr/>
      </p:nvGrpSpPr>
      <p:grpSpPr>
        <a:xfrm>
          <a:off x="0" y="0"/>
          <a:ext cx="0" cy="0"/>
          <a:chOff x="0" y="0"/>
          <a:chExt cx="0" cy="0"/>
        </a:xfrm>
      </p:grpSpPr>
      <p:sp>
        <p:nvSpPr>
          <p:cNvPr id="4351" name="Google Shape;4351;p481"/>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4352" name="Google Shape;4352;p481"/>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353" name="Google Shape;4353;p48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354" name="Google Shape;4354;p481"/>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4355" name="Google Shape;4355;p48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356" name="Google Shape;4356;p481"/>
          <p:cNvSpPr txBox="1">
            <a:spLocks noGrp="1"/>
          </p:cNvSpPr>
          <p:nvPr>
            <p:ph type="body" idx="2"/>
          </p:nvPr>
        </p:nvSpPr>
        <p:spPr>
          <a:xfrm>
            <a:off x="5974000" y="1036320"/>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92740375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guide id="4" pos="2822">
          <p15:clr>
            <a:srgbClr val="FA7B17"/>
          </p15:clr>
        </p15:guide>
      </p15:sldGuideLst>
    </p:ext>
  </p:extLst>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04. Split Slide A | Multi Purpose Text 2">
  <p:cSld name="04. Split Slide A | Multi Purpose Text 2">
    <p:bg>
      <p:bgPr>
        <a:solidFill>
          <a:srgbClr val="E5E6F6"/>
        </a:solidFill>
        <a:effectLst/>
      </p:bgPr>
    </p:bg>
    <p:spTree>
      <p:nvGrpSpPr>
        <p:cNvPr id="1" name="Shape 4357"/>
        <p:cNvGrpSpPr/>
        <p:nvPr/>
      </p:nvGrpSpPr>
      <p:grpSpPr>
        <a:xfrm>
          <a:off x="0" y="0"/>
          <a:ext cx="0" cy="0"/>
          <a:chOff x="0" y="0"/>
          <a:chExt cx="0" cy="0"/>
        </a:xfrm>
      </p:grpSpPr>
      <p:sp>
        <p:nvSpPr>
          <p:cNvPr id="4358" name="Google Shape;4358;p48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359" name="Google Shape;4359;p482"/>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360" name="Google Shape;4360;p48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361" name="Google Shape;4361;p482"/>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4362" name="Google Shape;4362;p48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363" name="Google Shape;4363;p482"/>
          <p:cNvSpPr txBox="1">
            <a:spLocks noGrp="1"/>
          </p:cNvSpPr>
          <p:nvPr>
            <p:ph type="body" idx="2"/>
          </p:nvPr>
        </p:nvSpPr>
        <p:spPr>
          <a:xfrm>
            <a:off x="5974000" y="103780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871272195"/>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04. Split Slide A | Multi Purpose Text 2 | Cyan">
  <p:cSld name="04. Split Slide A | Multi Purpose Text 2 | Cyan">
    <p:bg>
      <p:bgPr>
        <a:solidFill>
          <a:schemeClr val="accent3"/>
        </a:solidFill>
        <a:effectLst/>
      </p:bgPr>
    </p:bg>
    <p:spTree>
      <p:nvGrpSpPr>
        <p:cNvPr id="1" name="Shape 4364"/>
        <p:cNvGrpSpPr/>
        <p:nvPr/>
      </p:nvGrpSpPr>
      <p:grpSpPr>
        <a:xfrm>
          <a:off x="0" y="0"/>
          <a:ext cx="0" cy="0"/>
          <a:chOff x="0" y="0"/>
          <a:chExt cx="0" cy="0"/>
        </a:xfrm>
      </p:grpSpPr>
      <p:sp>
        <p:nvSpPr>
          <p:cNvPr id="4365" name="Google Shape;4365;p48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366" name="Google Shape;4366;p483"/>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367" name="Google Shape;4367;p48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368" name="Google Shape;4368;p483"/>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4369" name="Google Shape;4369;p48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370" name="Google Shape;4370;p483"/>
          <p:cNvSpPr txBox="1">
            <a:spLocks noGrp="1"/>
          </p:cNvSpPr>
          <p:nvPr>
            <p:ph type="body" idx="2"/>
          </p:nvPr>
        </p:nvSpPr>
        <p:spPr>
          <a:xfrm>
            <a:off x="5974000" y="103632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103372340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04. Split Slide A | Multi Purpose Text 2 | Blue">
  <p:cSld name="04. Split Slide A | Multi Purpose Text 2 | Blue">
    <p:bg>
      <p:bgPr>
        <a:solidFill>
          <a:schemeClr val="accent6"/>
        </a:solidFill>
        <a:effectLst/>
      </p:bgPr>
    </p:bg>
    <p:spTree>
      <p:nvGrpSpPr>
        <p:cNvPr id="1" name="Shape 4371"/>
        <p:cNvGrpSpPr/>
        <p:nvPr/>
      </p:nvGrpSpPr>
      <p:grpSpPr>
        <a:xfrm>
          <a:off x="0" y="0"/>
          <a:ext cx="0" cy="0"/>
          <a:chOff x="0" y="0"/>
          <a:chExt cx="0" cy="0"/>
        </a:xfrm>
      </p:grpSpPr>
      <p:sp>
        <p:nvSpPr>
          <p:cNvPr id="4372" name="Google Shape;4372;p48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373" name="Google Shape;4373;p484"/>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374" name="Google Shape;4374;p48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375" name="Google Shape;4375;p484"/>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pic>
        <p:nvPicPr>
          <p:cNvPr id="4376" name="Google Shape;4376;p48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377" name="Google Shape;4377;p484"/>
          <p:cNvSpPr txBox="1">
            <a:spLocks noGrp="1"/>
          </p:cNvSpPr>
          <p:nvPr>
            <p:ph type="body" idx="2"/>
          </p:nvPr>
        </p:nvSpPr>
        <p:spPr>
          <a:xfrm>
            <a:off x="5974000" y="103632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416526909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04. Split Slide A | Multi Purpose Text 2 | Deep magenta">
  <p:cSld name="04. Split Slide A | Multi Purpose Text 2 | Deep magenta">
    <p:bg>
      <p:bgPr>
        <a:solidFill>
          <a:srgbClr val="32062C"/>
        </a:solidFill>
        <a:effectLst/>
      </p:bgPr>
    </p:bg>
    <p:spTree>
      <p:nvGrpSpPr>
        <p:cNvPr id="1" name="Shape 4378"/>
        <p:cNvGrpSpPr/>
        <p:nvPr/>
      </p:nvGrpSpPr>
      <p:grpSpPr>
        <a:xfrm>
          <a:off x="0" y="0"/>
          <a:ext cx="0" cy="0"/>
          <a:chOff x="0" y="0"/>
          <a:chExt cx="0" cy="0"/>
        </a:xfrm>
      </p:grpSpPr>
      <p:sp>
        <p:nvSpPr>
          <p:cNvPr id="4379" name="Google Shape;4379;p48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380" name="Google Shape;4380;p485"/>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381" name="Google Shape;4381;p48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382" name="Google Shape;4382;p485"/>
          <p:cNvSpPr txBox="1">
            <a:spLocks noGrp="1"/>
          </p:cNvSpPr>
          <p:nvPr>
            <p:ph type="subTitle" idx="1"/>
          </p:nvPr>
        </p:nvSpPr>
        <p:spPr>
          <a:xfrm>
            <a:off x="726833" y="2962667"/>
            <a:ext cx="341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pic>
        <p:nvPicPr>
          <p:cNvPr id="4383" name="Google Shape;4383;p48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384" name="Google Shape;4384;p485"/>
          <p:cNvSpPr txBox="1">
            <a:spLocks noGrp="1"/>
          </p:cNvSpPr>
          <p:nvPr>
            <p:ph type="body" idx="2"/>
          </p:nvPr>
        </p:nvSpPr>
        <p:spPr>
          <a:xfrm>
            <a:off x="5974000" y="1036320"/>
            <a:ext cx="5491200" cy="330347"/>
          </a:xfrm>
          <a:prstGeom prst="rect">
            <a:avLst/>
          </a:prstGeom>
          <a:noFill/>
          <a:ln>
            <a:noFill/>
          </a:ln>
        </p:spPr>
        <p:txBody>
          <a:bodyPr spcFirstLastPara="1" wrap="square" lIns="0" tIns="0" rIns="0" bIns="0" anchor="t" anchorCtr="0">
            <a:spAutoFit/>
          </a:bodyPr>
          <a:lstStyle>
            <a:lvl1pPr marL="304815" lvl="0" indent="-211677" algn="l">
              <a:lnSpc>
                <a:spcPct val="115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Tree>
    <p:extLst>
      <p:ext uri="{BB962C8B-B14F-4D97-AF65-F5344CB8AC3E}">
        <p14:creationId xmlns:p14="http://schemas.microsoft.com/office/powerpoint/2010/main" val="290857303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05. Numbers and Stats List | Data | Neutral 3 up">
  <p:cSld name="05. Numbers and Stats List | Data | Neutral 3 up">
    <p:bg>
      <p:bgPr>
        <a:solidFill>
          <a:schemeClr val="dk2"/>
        </a:solidFill>
        <a:effectLst/>
      </p:bgPr>
    </p:bg>
    <p:spTree>
      <p:nvGrpSpPr>
        <p:cNvPr id="1" name="Shape 4385"/>
        <p:cNvGrpSpPr/>
        <p:nvPr/>
      </p:nvGrpSpPr>
      <p:grpSpPr>
        <a:xfrm>
          <a:off x="0" y="0"/>
          <a:ext cx="0" cy="0"/>
          <a:chOff x="0" y="0"/>
          <a:chExt cx="0" cy="0"/>
        </a:xfrm>
      </p:grpSpPr>
      <p:sp>
        <p:nvSpPr>
          <p:cNvPr id="4386" name="Google Shape;4386;p486"/>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4387" name="Google Shape;4387;p486"/>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388" name="Google Shape;4388;p48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389" name="Google Shape;4389;p486"/>
          <p:cNvSpPr txBox="1">
            <a:spLocks noGrp="1"/>
          </p:cNvSpPr>
          <p:nvPr>
            <p:ph type="subTitle" idx="1"/>
          </p:nvPr>
        </p:nvSpPr>
        <p:spPr>
          <a:xfrm>
            <a:off x="726833" y="2962667"/>
            <a:ext cx="342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390" name="Google Shape;4390;p486"/>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391" name="Google Shape;4391;p486"/>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392" name="Google Shape;4392;p486"/>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393" name="Google Shape;4393;p486"/>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394" name="Google Shape;4394;p486"/>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395" name="Google Shape;4395;p486"/>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402612604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05. Numbers and Stats List | Data | Neutral 4 up">
  <p:cSld name="05. Numbers and Stats List | Data | Neutral 4 up">
    <p:bg>
      <p:bgPr>
        <a:solidFill>
          <a:srgbClr val="E5E6F6"/>
        </a:solidFill>
        <a:effectLst/>
      </p:bgPr>
    </p:bg>
    <p:spTree>
      <p:nvGrpSpPr>
        <p:cNvPr id="1" name="Shape 4396"/>
        <p:cNvGrpSpPr/>
        <p:nvPr/>
      </p:nvGrpSpPr>
      <p:grpSpPr>
        <a:xfrm>
          <a:off x="0" y="0"/>
          <a:ext cx="0" cy="0"/>
          <a:chOff x="0" y="0"/>
          <a:chExt cx="0" cy="0"/>
        </a:xfrm>
      </p:grpSpPr>
      <p:sp>
        <p:nvSpPr>
          <p:cNvPr id="4397" name="Google Shape;4397;p487"/>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4398" name="Google Shape;4398;p487"/>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399" name="Google Shape;4399;p48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400" name="Google Shape;4400;p487"/>
          <p:cNvSpPr txBox="1">
            <a:spLocks noGrp="1"/>
          </p:cNvSpPr>
          <p:nvPr>
            <p:ph type="subTitle" idx="1"/>
          </p:nvPr>
        </p:nvSpPr>
        <p:spPr>
          <a:xfrm>
            <a:off x="726833" y="2962667"/>
            <a:ext cx="342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401" name="Google Shape;4401;p487"/>
          <p:cNvSpPr txBox="1">
            <a:spLocks noGrp="1"/>
          </p:cNvSpPr>
          <p:nvPr>
            <p:ph type="subTitle" idx="2"/>
          </p:nvPr>
        </p:nvSpPr>
        <p:spPr>
          <a:xfrm>
            <a:off x="7251367" y="1559500"/>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02" name="Google Shape;4402;p487"/>
          <p:cNvSpPr txBox="1">
            <a:spLocks noGrp="1"/>
          </p:cNvSpPr>
          <p:nvPr>
            <p:ph type="subTitle" idx="3"/>
          </p:nvPr>
        </p:nvSpPr>
        <p:spPr>
          <a:xfrm>
            <a:off x="5613664" y="1474167"/>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03" name="Google Shape;4403;p487"/>
          <p:cNvSpPr txBox="1">
            <a:spLocks noGrp="1"/>
          </p:cNvSpPr>
          <p:nvPr>
            <p:ph type="subTitle" idx="4"/>
          </p:nvPr>
        </p:nvSpPr>
        <p:spPr>
          <a:xfrm>
            <a:off x="7251367" y="265952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04" name="Google Shape;4404;p487"/>
          <p:cNvSpPr txBox="1">
            <a:spLocks noGrp="1"/>
          </p:cNvSpPr>
          <p:nvPr>
            <p:ph type="subTitle" idx="5"/>
          </p:nvPr>
        </p:nvSpPr>
        <p:spPr>
          <a:xfrm>
            <a:off x="5613664" y="2574185"/>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05" name="Google Shape;4405;p487"/>
          <p:cNvSpPr txBox="1">
            <a:spLocks noGrp="1"/>
          </p:cNvSpPr>
          <p:nvPr>
            <p:ph type="subTitle" idx="6"/>
          </p:nvPr>
        </p:nvSpPr>
        <p:spPr>
          <a:xfrm>
            <a:off x="7251367" y="375954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06" name="Google Shape;4406;p487"/>
          <p:cNvSpPr txBox="1">
            <a:spLocks noGrp="1"/>
          </p:cNvSpPr>
          <p:nvPr>
            <p:ph type="subTitle" idx="7"/>
          </p:nvPr>
        </p:nvSpPr>
        <p:spPr>
          <a:xfrm>
            <a:off x="5613664" y="3674203"/>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07" name="Google Shape;4407;p487"/>
          <p:cNvSpPr txBox="1">
            <a:spLocks noGrp="1"/>
          </p:cNvSpPr>
          <p:nvPr>
            <p:ph type="subTitle" idx="8"/>
          </p:nvPr>
        </p:nvSpPr>
        <p:spPr>
          <a:xfrm>
            <a:off x="7251367" y="4859567"/>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08" name="Google Shape;4408;p487"/>
          <p:cNvSpPr txBox="1">
            <a:spLocks noGrp="1"/>
          </p:cNvSpPr>
          <p:nvPr>
            <p:ph type="subTitle" idx="9"/>
          </p:nvPr>
        </p:nvSpPr>
        <p:spPr>
          <a:xfrm>
            <a:off x="5613664" y="4774221"/>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75449184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05. Numbers and Stats List | Data | Neutral 2 up">
  <p:cSld name="05. Numbers and Stats List | Data | Neutral 2 up">
    <p:bg>
      <p:bgPr>
        <a:solidFill>
          <a:srgbClr val="E5E6F6"/>
        </a:solidFill>
        <a:effectLst/>
      </p:bgPr>
    </p:bg>
    <p:spTree>
      <p:nvGrpSpPr>
        <p:cNvPr id="1" name="Shape 4409"/>
        <p:cNvGrpSpPr/>
        <p:nvPr/>
      </p:nvGrpSpPr>
      <p:grpSpPr>
        <a:xfrm>
          <a:off x="0" y="0"/>
          <a:ext cx="0" cy="0"/>
          <a:chOff x="0" y="0"/>
          <a:chExt cx="0" cy="0"/>
        </a:xfrm>
      </p:grpSpPr>
      <p:sp>
        <p:nvSpPr>
          <p:cNvPr id="4410" name="Google Shape;4410;p488"/>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4411" name="Google Shape;4411;p488"/>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412" name="Google Shape;4412;p48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413" name="Google Shape;4413;p488"/>
          <p:cNvSpPr txBox="1">
            <a:spLocks noGrp="1"/>
          </p:cNvSpPr>
          <p:nvPr>
            <p:ph type="subTitle" idx="1"/>
          </p:nvPr>
        </p:nvSpPr>
        <p:spPr>
          <a:xfrm>
            <a:off x="726833" y="2962667"/>
            <a:ext cx="342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414" name="Google Shape;4414;p488"/>
          <p:cNvSpPr txBox="1">
            <a:spLocks noGrp="1"/>
          </p:cNvSpPr>
          <p:nvPr>
            <p:ph type="subTitle" idx="2"/>
          </p:nvPr>
        </p:nvSpPr>
        <p:spPr>
          <a:xfrm>
            <a:off x="7251367" y="2521667"/>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15" name="Google Shape;4415;p488"/>
          <p:cNvSpPr txBox="1">
            <a:spLocks noGrp="1"/>
          </p:cNvSpPr>
          <p:nvPr>
            <p:ph type="subTitle" idx="3"/>
          </p:nvPr>
        </p:nvSpPr>
        <p:spPr>
          <a:xfrm>
            <a:off x="5613664" y="2436333"/>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16" name="Google Shape;4416;p488"/>
          <p:cNvSpPr txBox="1">
            <a:spLocks noGrp="1"/>
          </p:cNvSpPr>
          <p:nvPr>
            <p:ph type="subTitle" idx="4"/>
          </p:nvPr>
        </p:nvSpPr>
        <p:spPr>
          <a:xfrm>
            <a:off x="7251367" y="3621690"/>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17" name="Google Shape;4417;p488"/>
          <p:cNvSpPr txBox="1">
            <a:spLocks noGrp="1"/>
          </p:cNvSpPr>
          <p:nvPr>
            <p:ph type="subTitle" idx="5"/>
          </p:nvPr>
        </p:nvSpPr>
        <p:spPr>
          <a:xfrm>
            <a:off x="5613664" y="3536352"/>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51387523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normAutofit/>
          </a:bodyPr>
          <a:lstStyle>
            <a:lvl1pPr marL="0" indent="0">
              <a:buNone/>
              <a:defRPr sz="1800" b="1">
                <a:latin typeface="Arial" panose="020B0604020202020204" pitchFamily="34" charset="0"/>
                <a:cs typeface="Arial" panose="020B0604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609600" y="2174875"/>
            <a:ext cx="5386917" cy="3951288"/>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72" y="1535113"/>
            <a:ext cx="5389033" cy="639762"/>
          </a:xfrm>
        </p:spPr>
        <p:txBody>
          <a:bodyPr anchor="b">
            <a:normAutofit/>
          </a:bodyPr>
          <a:lstStyle>
            <a:lvl1pPr marL="0" indent="0">
              <a:buNone/>
              <a:defRPr sz="1800" b="1">
                <a:latin typeface="Arial" panose="020B0604020202020204" pitchFamily="34" charset="0"/>
                <a:cs typeface="Arial" panose="020B0604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8" name="Footer Placeholder 7"/>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11"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4" name="Rectangle 13"/>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5" name="Picture 14"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165853400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05. Numbers and Stats List | Data | Nori 2 up">
  <p:cSld name="05. Numbers and Stats List | Data | Nori 2 up">
    <p:bg>
      <p:bgPr>
        <a:solidFill>
          <a:schemeClr val="accent2"/>
        </a:solidFill>
        <a:effectLst/>
      </p:bgPr>
    </p:bg>
    <p:spTree>
      <p:nvGrpSpPr>
        <p:cNvPr id="1" name="Shape 4418"/>
        <p:cNvGrpSpPr/>
        <p:nvPr/>
      </p:nvGrpSpPr>
      <p:grpSpPr>
        <a:xfrm>
          <a:off x="0" y="0"/>
          <a:ext cx="0" cy="0"/>
          <a:chOff x="0" y="0"/>
          <a:chExt cx="0" cy="0"/>
        </a:xfrm>
      </p:grpSpPr>
      <p:sp>
        <p:nvSpPr>
          <p:cNvPr id="4419" name="Google Shape;4419;p489"/>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4420" name="Google Shape;4420;p489"/>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421" name="Google Shape;4421;p48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422" name="Google Shape;4422;p489"/>
          <p:cNvSpPr txBox="1">
            <a:spLocks noGrp="1"/>
          </p:cNvSpPr>
          <p:nvPr>
            <p:ph type="subTitle" idx="1"/>
          </p:nvPr>
        </p:nvSpPr>
        <p:spPr>
          <a:xfrm>
            <a:off x="726833" y="2962667"/>
            <a:ext cx="342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423" name="Google Shape;4423;p489"/>
          <p:cNvSpPr txBox="1">
            <a:spLocks noGrp="1"/>
          </p:cNvSpPr>
          <p:nvPr>
            <p:ph type="subTitle" idx="2"/>
          </p:nvPr>
        </p:nvSpPr>
        <p:spPr>
          <a:xfrm>
            <a:off x="7251367" y="2521667"/>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24" name="Google Shape;4424;p489"/>
          <p:cNvSpPr txBox="1">
            <a:spLocks noGrp="1"/>
          </p:cNvSpPr>
          <p:nvPr>
            <p:ph type="subTitle" idx="3"/>
          </p:nvPr>
        </p:nvSpPr>
        <p:spPr>
          <a:xfrm>
            <a:off x="5613664" y="2436333"/>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25" name="Google Shape;4425;p489"/>
          <p:cNvSpPr txBox="1">
            <a:spLocks noGrp="1"/>
          </p:cNvSpPr>
          <p:nvPr>
            <p:ph type="subTitle" idx="4"/>
          </p:nvPr>
        </p:nvSpPr>
        <p:spPr>
          <a:xfrm>
            <a:off x="7251367" y="3621690"/>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26" name="Google Shape;4426;p489"/>
          <p:cNvSpPr txBox="1">
            <a:spLocks noGrp="1"/>
          </p:cNvSpPr>
          <p:nvPr>
            <p:ph type="subTitle" idx="5"/>
          </p:nvPr>
        </p:nvSpPr>
        <p:spPr>
          <a:xfrm>
            <a:off x="5613664" y="3536352"/>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pic>
        <p:nvPicPr>
          <p:cNvPr id="4427" name="Google Shape;4427;p489"/>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8175837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05. Numbers and Stats List | Data | Nori 4 up">
  <p:cSld name="05. Numbers and Stats List | Data | Nori 4 up">
    <p:bg>
      <p:bgPr>
        <a:solidFill>
          <a:schemeClr val="accent2"/>
        </a:solidFill>
        <a:effectLst/>
      </p:bgPr>
    </p:bg>
    <p:spTree>
      <p:nvGrpSpPr>
        <p:cNvPr id="1" name="Shape 4428"/>
        <p:cNvGrpSpPr/>
        <p:nvPr/>
      </p:nvGrpSpPr>
      <p:grpSpPr>
        <a:xfrm>
          <a:off x="0" y="0"/>
          <a:ext cx="0" cy="0"/>
          <a:chOff x="0" y="0"/>
          <a:chExt cx="0" cy="0"/>
        </a:xfrm>
      </p:grpSpPr>
      <p:sp>
        <p:nvSpPr>
          <p:cNvPr id="4429" name="Google Shape;4429;p490"/>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4430" name="Google Shape;4430;p490"/>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431" name="Google Shape;4431;p49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432" name="Google Shape;4432;p490"/>
          <p:cNvSpPr txBox="1">
            <a:spLocks noGrp="1"/>
          </p:cNvSpPr>
          <p:nvPr>
            <p:ph type="subTitle" idx="1"/>
          </p:nvPr>
        </p:nvSpPr>
        <p:spPr>
          <a:xfrm>
            <a:off x="726833" y="2962667"/>
            <a:ext cx="342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4433" name="Google Shape;4433;p49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434" name="Google Shape;4434;p490"/>
          <p:cNvSpPr txBox="1">
            <a:spLocks noGrp="1"/>
          </p:cNvSpPr>
          <p:nvPr>
            <p:ph type="subTitle" idx="2"/>
          </p:nvPr>
        </p:nvSpPr>
        <p:spPr>
          <a:xfrm>
            <a:off x="7251367" y="1559500"/>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35" name="Google Shape;4435;p490"/>
          <p:cNvSpPr txBox="1">
            <a:spLocks noGrp="1"/>
          </p:cNvSpPr>
          <p:nvPr>
            <p:ph type="subTitle" idx="3"/>
          </p:nvPr>
        </p:nvSpPr>
        <p:spPr>
          <a:xfrm>
            <a:off x="5613664" y="1474167"/>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36" name="Google Shape;4436;p490"/>
          <p:cNvSpPr txBox="1">
            <a:spLocks noGrp="1"/>
          </p:cNvSpPr>
          <p:nvPr>
            <p:ph type="subTitle" idx="4"/>
          </p:nvPr>
        </p:nvSpPr>
        <p:spPr>
          <a:xfrm>
            <a:off x="7251367" y="265952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37" name="Google Shape;4437;p490"/>
          <p:cNvSpPr txBox="1">
            <a:spLocks noGrp="1"/>
          </p:cNvSpPr>
          <p:nvPr>
            <p:ph type="subTitle" idx="5"/>
          </p:nvPr>
        </p:nvSpPr>
        <p:spPr>
          <a:xfrm>
            <a:off x="5613664" y="2574185"/>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38" name="Google Shape;4438;p490"/>
          <p:cNvSpPr txBox="1">
            <a:spLocks noGrp="1"/>
          </p:cNvSpPr>
          <p:nvPr>
            <p:ph type="subTitle" idx="6"/>
          </p:nvPr>
        </p:nvSpPr>
        <p:spPr>
          <a:xfrm>
            <a:off x="7251367" y="375954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39" name="Google Shape;4439;p490"/>
          <p:cNvSpPr txBox="1">
            <a:spLocks noGrp="1"/>
          </p:cNvSpPr>
          <p:nvPr>
            <p:ph type="subTitle" idx="7"/>
          </p:nvPr>
        </p:nvSpPr>
        <p:spPr>
          <a:xfrm>
            <a:off x="5613664" y="3674203"/>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40" name="Google Shape;4440;p490"/>
          <p:cNvSpPr txBox="1">
            <a:spLocks noGrp="1"/>
          </p:cNvSpPr>
          <p:nvPr>
            <p:ph type="subTitle" idx="8"/>
          </p:nvPr>
        </p:nvSpPr>
        <p:spPr>
          <a:xfrm>
            <a:off x="7251367" y="4859567"/>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41" name="Google Shape;4441;p490"/>
          <p:cNvSpPr txBox="1">
            <a:spLocks noGrp="1"/>
          </p:cNvSpPr>
          <p:nvPr>
            <p:ph type="subTitle" idx="9"/>
          </p:nvPr>
        </p:nvSpPr>
        <p:spPr>
          <a:xfrm>
            <a:off x="5613664" y="4774221"/>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pic>
        <p:nvPicPr>
          <p:cNvPr id="4442" name="Google Shape;4442;p490"/>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71257473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05. Numbers and Stats List | Data | Nori">
  <p:cSld name="05. Numbers and Stats List | Data | Nori">
    <p:bg>
      <p:bgPr>
        <a:solidFill>
          <a:schemeClr val="accent2"/>
        </a:solidFill>
        <a:effectLst/>
      </p:bgPr>
    </p:bg>
    <p:spTree>
      <p:nvGrpSpPr>
        <p:cNvPr id="1" name="Shape 4443"/>
        <p:cNvGrpSpPr/>
        <p:nvPr/>
      </p:nvGrpSpPr>
      <p:grpSpPr>
        <a:xfrm>
          <a:off x="0" y="0"/>
          <a:ext cx="0" cy="0"/>
          <a:chOff x="0" y="0"/>
          <a:chExt cx="0" cy="0"/>
        </a:xfrm>
      </p:grpSpPr>
      <p:sp>
        <p:nvSpPr>
          <p:cNvPr id="4444" name="Google Shape;4444;p491"/>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4445" name="Google Shape;4445;p491"/>
          <p:cNvSpPr txBox="1">
            <a:spLocks noGrp="1"/>
          </p:cNvSpPr>
          <p:nvPr>
            <p:ph type="title"/>
          </p:nvPr>
        </p:nvSpPr>
        <p:spPr>
          <a:xfrm>
            <a:off x="726833" y="2436333"/>
            <a:ext cx="353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446" name="Google Shape;4446;p49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447" name="Google Shape;4447;p491"/>
          <p:cNvSpPr txBox="1">
            <a:spLocks noGrp="1"/>
          </p:cNvSpPr>
          <p:nvPr>
            <p:ph type="subTitle" idx="1"/>
          </p:nvPr>
        </p:nvSpPr>
        <p:spPr>
          <a:xfrm>
            <a:off x="726833" y="2962667"/>
            <a:ext cx="3535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pic>
        <p:nvPicPr>
          <p:cNvPr id="4448" name="Google Shape;4448;p49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449" name="Google Shape;4449;p491"/>
          <p:cNvSpPr txBox="1">
            <a:spLocks noGrp="1"/>
          </p:cNvSpPr>
          <p:nvPr>
            <p:ph type="subTitle" idx="2"/>
          </p:nvPr>
        </p:nvSpPr>
        <p:spPr>
          <a:xfrm>
            <a:off x="7251367" y="19263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50" name="Google Shape;4450;p491"/>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51" name="Google Shape;4451;p491"/>
          <p:cNvSpPr txBox="1">
            <a:spLocks noGrp="1"/>
          </p:cNvSpPr>
          <p:nvPr>
            <p:ph type="subTitle" idx="4"/>
          </p:nvPr>
        </p:nvSpPr>
        <p:spPr>
          <a:xfrm>
            <a:off x="7251367" y="3072383"/>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52" name="Google Shape;4452;p491"/>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53" name="Google Shape;4453;p491"/>
          <p:cNvSpPr txBox="1">
            <a:spLocks noGrp="1"/>
          </p:cNvSpPr>
          <p:nvPr>
            <p:ph type="subTitle" idx="6"/>
          </p:nvPr>
        </p:nvSpPr>
        <p:spPr>
          <a:xfrm>
            <a:off x="7251367" y="4218434"/>
            <a:ext cx="421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sp>
        <p:nvSpPr>
          <p:cNvPr id="4454" name="Google Shape;4454;p491"/>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Clr>
                <a:schemeClr val="lt1"/>
              </a:buClr>
              <a:buSzPts val="3000"/>
              <a:buNone/>
              <a:defRPr sz="4000">
                <a:solidFill>
                  <a:schemeClr val="lt1"/>
                </a:solidFill>
              </a:defRPr>
            </a:lvl1pPr>
            <a:lvl2pPr lvl="1" algn="l">
              <a:lnSpc>
                <a:spcPct val="115000"/>
              </a:lnSpc>
              <a:spcBef>
                <a:spcPts val="1333"/>
              </a:spcBef>
              <a:spcAft>
                <a:spcPts val="0"/>
              </a:spcAft>
              <a:buClr>
                <a:schemeClr val="lt1"/>
              </a:buClr>
              <a:buSzPts val="1000"/>
              <a:buNone/>
              <a:defRPr sz="1333">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1000"/>
              <a:buNone/>
              <a:defRPr sz="1333">
                <a:solidFill>
                  <a:schemeClr val="lt1"/>
                </a:solidFill>
              </a:defRPr>
            </a:lvl4pPr>
            <a:lvl5pPr lvl="4" algn="l">
              <a:lnSpc>
                <a:spcPct val="115000"/>
              </a:lnSpc>
              <a:spcBef>
                <a:spcPts val="1333"/>
              </a:spcBef>
              <a:spcAft>
                <a:spcPts val="0"/>
              </a:spcAft>
              <a:buClr>
                <a:schemeClr val="lt1"/>
              </a:buClr>
              <a:buSzPts val="1000"/>
              <a:buNone/>
              <a:defRPr sz="1333">
                <a:solidFill>
                  <a:schemeClr val="lt1"/>
                </a:solidFill>
              </a:defRPr>
            </a:lvl5pPr>
            <a:lvl6pPr lvl="5" algn="l">
              <a:lnSpc>
                <a:spcPct val="115000"/>
              </a:lnSpc>
              <a:spcBef>
                <a:spcPts val="1333"/>
              </a:spcBef>
              <a:spcAft>
                <a:spcPts val="0"/>
              </a:spcAft>
              <a:buClr>
                <a:schemeClr val="lt1"/>
              </a:buClr>
              <a:buSzPts val="1000"/>
              <a:buNone/>
              <a:defRPr sz="1333">
                <a:solidFill>
                  <a:schemeClr val="lt1"/>
                </a:solidFill>
              </a:defRPr>
            </a:lvl6pPr>
            <a:lvl7pPr lvl="6" algn="l">
              <a:lnSpc>
                <a:spcPct val="115000"/>
              </a:lnSpc>
              <a:spcBef>
                <a:spcPts val="1333"/>
              </a:spcBef>
              <a:spcAft>
                <a:spcPts val="0"/>
              </a:spcAft>
              <a:buClr>
                <a:schemeClr val="lt1"/>
              </a:buClr>
              <a:buSzPts val="1000"/>
              <a:buNone/>
              <a:defRPr sz="1333">
                <a:solidFill>
                  <a:schemeClr val="lt1"/>
                </a:solidFill>
              </a:defRPr>
            </a:lvl7pPr>
            <a:lvl8pPr lvl="7" algn="l">
              <a:lnSpc>
                <a:spcPct val="115000"/>
              </a:lnSpc>
              <a:spcBef>
                <a:spcPts val="1333"/>
              </a:spcBef>
              <a:spcAft>
                <a:spcPts val="0"/>
              </a:spcAft>
              <a:buClr>
                <a:schemeClr val="lt1"/>
              </a:buClr>
              <a:buSzPts val="1000"/>
              <a:buNone/>
              <a:defRPr sz="1333">
                <a:solidFill>
                  <a:schemeClr val="lt1"/>
                </a:solidFill>
              </a:defRPr>
            </a:lvl8pPr>
            <a:lvl9pPr lvl="8" algn="l">
              <a:lnSpc>
                <a:spcPct val="115000"/>
              </a:lnSpc>
              <a:spcBef>
                <a:spcPts val="1333"/>
              </a:spcBef>
              <a:spcAft>
                <a:spcPts val="1333"/>
              </a:spcAft>
              <a:buClr>
                <a:schemeClr val="lt1"/>
              </a:buClr>
              <a:buSzPts val="1000"/>
              <a:buNone/>
              <a:defRPr sz="1333">
                <a:solidFill>
                  <a:schemeClr val="lt1"/>
                </a:solidFill>
              </a:defRPr>
            </a:lvl9pPr>
          </a:lstStyle>
          <a:p>
            <a:endParaRPr/>
          </a:p>
        </p:txBody>
      </p:sp>
      <p:pic>
        <p:nvPicPr>
          <p:cNvPr id="4455" name="Google Shape;4455;p491"/>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678941255"/>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12. Drop Shadow Chart or Images | Blank">
  <p:cSld name="12. Drop Shadow Chart or Images | Blank">
    <p:bg>
      <p:bgPr>
        <a:solidFill>
          <a:schemeClr val="lt1"/>
        </a:solidFill>
        <a:effectLst/>
      </p:bgPr>
    </p:bg>
    <p:spTree>
      <p:nvGrpSpPr>
        <p:cNvPr id="1" name="Shape 4456"/>
        <p:cNvGrpSpPr/>
        <p:nvPr/>
      </p:nvGrpSpPr>
      <p:grpSpPr>
        <a:xfrm>
          <a:off x="0" y="0"/>
          <a:ext cx="0" cy="0"/>
          <a:chOff x="0" y="0"/>
          <a:chExt cx="0" cy="0"/>
        </a:xfrm>
      </p:grpSpPr>
      <p:sp>
        <p:nvSpPr>
          <p:cNvPr id="4457" name="Google Shape;4457;p492"/>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4458" name="Google Shape;4458;p492"/>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459" name="Google Shape;4459;p49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460" name="Google Shape;4460;p49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461" name="Google Shape;4461;p49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02914346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12. Drop Shadow Chart or Images 1">
  <p:cSld name="12. Drop Shadow Chart or Images 1">
    <p:bg>
      <p:bgPr>
        <a:solidFill>
          <a:schemeClr val="lt1"/>
        </a:solidFill>
        <a:effectLst/>
      </p:bgPr>
    </p:bg>
    <p:spTree>
      <p:nvGrpSpPr>
        <p:cNvPr id="1" name="Shape 4462"/>
        <p:cNvGrpSpPr/>
        <p:nvPr/>
      </p:nvGrpSpPr>
      <p:grpSpPr>
        <a:xfrm>
          <a:off x="0" y="0"/>
          <a:ext cx="0" cy="0"/>
          <a:chOff x="0" y="0"/>
          <a:chExt cx="0" cy="0"/>
        </a:xfrm>
      </p:grpSpPr>
      <p:sp>
        <p:nvSpPr>
          <p:cNvPr id="4463" name="Google Shape;4463;p493"/>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4464" name="Google Shape;4464;p493"/>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465" name="Google Shape;4465;p49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466" name="Google Shape;4466;p493"/>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467" name="Google Shape;4467;p493"/>
          <p:cNvSpPr>
            <a:spLocks noGrp="1"/>
          </p:cNvSpPr>
          <p:nvPr>
            <p:ph type="pic" idx="2"/>
          </p:nvPr>
        </p:nvSpPr>
        <p:spPr>
          <a:xfrm>
            <a:off x="3439233" y="1593900"/>
            <a:ext cx="5308800" cy="3923200"/>
          </a:xfrm>
          <a:prstGeom prst="rect">
            <a:avLst/>
          </a:prstGeom>
          <a:noFill/>
          <a:ln>
            <a:noFill/>
          </a:ln>
          <a:effectLst>
            <a:outerShdw blurRad="328613" dist="142875" dir="2820000" algn="bl" rotWithShape="0">
              <a:srgbClr val="000000">
                <a:alpha val="12549"/>
              </a:srgbClr>
            </a:outerShdw>
          </a:effectLst>
        </p:spPr>
      </p:sp>
      <p:pic>
        <p:nvPicPr>
          <p:cNvPr id="4468" name="Google Shape;4468;p493"/>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02565999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12. Full bleed image">
  <p:cSld name="12. Full bleed image">
    <p:bg>
      <p:bgPr>
        <a:solidFill>
          <a:schemeClr val="lt1"/>
        </a:solidFill>
        <a:effectLst/>
      </p:bgPr>
    </p:bg>
    <p:spTree>
      <p:nvGrpSpPr>
        <p:cNvPr id="1" name="Shape 4469"/>
        <p:cNvGrpSpPr/>
        <p:nvPr/>
      </p:nvGrpSpPr>
      <p:grpSpPr>
        <a:xfrm>
          <a:off x="0" y="0"/>
          <a:ext cx="0" cy="0"/>
          <a:chOff x="0" y="0"/>
          <a:chExt cx="0" cy="0"/>
        </a:xfrm>
      </p:grpSpPr>
      <p:sp>
        <p:nvSpPr>
          <p:cNvPr id="4470" name="Google Shape;4470;p49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471" name="Google Shape;4471;p49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472" name="Google Shape;4472;p494"/>
          <p:cNvSpPr>
            <a:spLocks noGrp="1"/>
          </p:cNvSpPr>
          <p:nvPr>
            <p:ph type="pic" idx="2"/>
          </p:nvPr>
        </p:nvSpPr>
        <p:spPr>
          <a:xfrm>
            <a:off x="0" y="0"/>
            <a:ext cx="12192000" cy="6858000"/>
          </a:xfrm>
          <a:prstGeom prst="rect">
            <a:avLst/>
          </a:prstGeom>
          <a:noFill/>
          <a:ln>
            <a:noFill/>
          </a:ln>
        </p:spPr>
      </p:sp>
    </p:spTree>
    <p:extLst>
      <p:ext uri="{BB962C8B-B14F-4D97-AF65-F5344CB8AC3E}">
        <p14:creationId xmlns:p14="http://schemas.microsoft.com/office/powerpoint/2010/main" val="1438228825"/>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12. Drop Shadow Chart or Images | with text">
  <p:cSld name="12. Drop Shadow Chart or Images | with text">
    <p:bg>
      <p:bgPr>
        <a:solidFill>
          <a:schemeClr val="lt1"/>
        </a:solidFill>
        <a:effectLst/>
      </p:bgPr>
    </p:bg>
    <p:spTree>
      <p:nvGrpSpPr>
        <p:cNvPr id="1" name="Shape 4473"/>
        <p:cNvGrpSpPr/>
        <p:nvPr/>
      </p:nvGrpSpPr>
      <p:grpSpPr>
        <a:xfrm>
          <a:off x="0" y="0"/>
          <a:ext cx="0" cy="0"/>
          <a:chOff x="0" y="0"/>
          <a:chExt cx="0" cy="0"/>
        </a:xfrm>
      </p:grpSpPr>
      <p:sp>
        <p:nvSpPr>
          <p:cNvPr id="4474" name="Google Shape;4474;p495"/>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4475" name="Google Shape;4475;p495"/>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476" name="Google Shape;4476;p49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477" name="Google Shape;4477;p495"/>
          <p:cNvSpPr>
            <a:spLocks noGrp="1"/>
          </p:cNvSpPr>
          <p:nvPr>
            <p:ph type="pic" idx="2"/>
          </p:nvPr>
        </p:nvSpPr>
        <p:spPr>
          <a:xfrm>
            <a:off x="6899772" y="893700"/>
            <a:ext cx="4342000" cy="4742000"/>
          </a:xfrm>
          <a:prstGeom prst="rect">
            <a:avLst/>
          </a:prstGeom>
          <a:noFill/>
          <a:ln>
            <a:noFill/>
          </a:ln>
          <a:effectLst>
            <a:outerShdw blurRad="328613" dist="142875" dir="2820000" algn="bl" rotWithShape="0">
              <a:srgbClr val="000000">
                <a:alpha val="12549"/>
              </a:srgbClr>
            </a:outerShdw>
          </a:effectLst>
        </p:spPr>
      </p:sp>
      <p:pic>
        <p:nvPicPr>
          <p:cNvPr id="4478" name="Google Shape;4478;p49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479" name="Google Shape;4479;p495"/>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480" name="Google Shape;4480;p495"/>
          <p:cNvSpPr txBox="1">
            <a:spLocks noGrp="1"/>
          </p:cNvSpPr>
          <p:nvPr>
            <p:ph type="subTitle" idx="1"/>
          </p:nvPr>
        </p:nvSpPr>
        <p:spPr>
          <a:xfrm>
            <a:off x="726833" y="2962656"/>
            <a:ext cx="341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79403450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12. Technology Image | Laptop 1">
  <p:cSld name="12. Technology Image | Laptop 1">
    <p:bg>
      <p:bgPr>
        <a:solidFill>
          <a:schemeClr val="lt1"/>
        </a:solidFill>
        <a:effectLst/>
      </p:bgPr>
    </p:bg>
    <p:spTree>
      <p:nvGrpSpPr>
        <p:cNvPr id="1" name="Shape 4481"/>
        <p:cNvGrpSpPr/>
        <p:nvPr/>
      </p:nvGrpSpPr>
      <p:grpSpPr>
        <a:xfrm>
          <a:off x="0" y="0"/>
          <a:ext cx="0" cy="0"/>
          <a:chOff x="0" y="0"/>
          <a:chExt cx="0" cy="0"/>
        </a:xfrm>
      </p:grpSpPr>
      <p:sp>
        <p:nvSpPr>
          <p:cNvPr id="4482" name="Google Shape;4482;p496"/>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4483" name="Google Shape;4483;p496"/>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484" name="Google Shape;4484;p49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485" name="Google Shape;4485;p49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486" name="Google Shape;4486;p496"/>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487" name="Google Shape;4487;p496"/>
          <p:cNvSpPr txBox="1">
            <a:spLocks noGrp="1"/>
          </p:cNvSpPr>
          <p:nvPr>
            <p:ph type="subTitle" idx="1"/>
          </p:nvPr>
        </p:nvSpPr>
        <p:spPr>
          <a:xfrm>
            <a:off x="726833" y="2962656"/>
            <a:ext cx="341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pic>
        <p:nvPicPr>
          <p:cNvPr id="4488" name="Google Shape;4488;p496"/>
          <p:cNvPicPr preferRelativeResize="0"/>
          <p:nvPr/>
        </p:nvPicPr>
        <p:blipFill rotWithShape="1">
          <a:blip r:embed="rId3">
            <a:alphaModFix/>
          </a:blip>
          <a:srcRect l="-6652" r="-2409"/>
          <a:stretch/>
        </p:blipFill>
        <p:spPr>
          <a:xfrm>
            <a:off x="4065901" y="1329767"/>
            <a:ext cx="7993924" cy="4465532"/>
          </a:xfrm>
          <a:prstGeom prst="rect">
            <a:avLst/>
          </a:prstGeom>
          <a:noFill/>
          <a:ln>
            <a:noFill/>
          </a:ln>
        </p:spPr>
      </p:pic>
      <p:sp>
        <p:nvSpPr>
          <p:cNvPr id="4489" name="Google Shape;4489;p496"/>
          <p:cNvSpPr>
            <a:spLocks noGrp="1"/>
          </p:cNvSpPr>
          <p:nvPr>
            <p:ph type="pic" idx="2"/>
          </p:nvPr>
        </p:nvSpPr>
        <p:spPr>
          <a:xfrm>
            <a:off x="5476200" y="1560467"/>
            <a:ext cx="5490800" cy="3507600"/>
          </a:xfrm>
          <a:prstGeom prst="rect">
            <a:avLst/>
          </a:prstGeom>
          <a:noFill/>
          <a:ln>
            <a:noFill/>
          </a:ln>
        </p:spPr>
      </p:sp>
    </p:spTree>
    <p:extLst>
      <p:ext uri="{BB962C8B-B14F-4D97-AF65-F5344CB8AC3E}">
        <p14:creationId xmlns:p14="http://schemas.microsoft.com/office/powerpoint/2010/main" val="332459730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12. Drop Shadow Chart or Images | Color Swash">
  <p:cSld name="12. Drop Shadow Chart or Images | Color Swash">
    <p:bg>
      <p:bgPr>
        <a:solidFill>
          <a:schemeClr val="lt1"/>
        </a:solidFill>
        <a:effectLst/>
      </p:bgPr>
    </p:bg>
    <p:spTree>
      <p:nvGrpSpPr>
        <p:cNvPr id="1" name="Shape 4490"/>
        <p:cNvGrpSpPr/>
        <p:nvPr/>
      </p:nvGrpSpPr>
      <p:grpSpPr>
        <a:xfrm>
          <a:off x="0" y="0"/>
          <a:ext cx="0" cy="0"/>
          <a:chOff x="0" y="0"/>
          <a:chExt cx="0" cy="0"/>
        </a:xfrm>
      </p:grpSpPr>
      <p:sp>
        <p:nvSpPr>
          <p:cNvPr id="4491" name="Google Shape;4491;p49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492" name="Google Shape;4492;p497"/>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493" name="Google Shape;4493;p497"/>
          <p:cNvSpPr txBox="1">
            <a:spLocks noGrp="1"/>
          </p:cNvSpPr>
          <p:nvPr>
            <p:ph type="subTitle" idx="1"/>
          </p:nvPr>
        </p:nvSpPr>
        <p:spPr>
          <a:xfrm>
            <a:off x="726833" y="2962656"/>
            <a:ext cx="341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94" name="Google Shape;4494;p497"/>
          <p:cNvSpPr/>
          <p:nvPr/>
        </p:nvSpPr>
        <p:spPr>
          <a:xfrm>
            <a:off x="4855967" y="993400"/>
            <a:ext cx="7328299" cy="5858419"/>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rgbClr val="7AF3FF"/>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Tree>
    <p:extLst>
      <p:ext uri="{BB962C8B-B14F-4D97-AF65-F5344CB8AC3E}">
        <p14:creationId xmlns:p14="http://schemas.microsoft.com/office/powerpoint/2010/main" val="141896485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12. Technology Image | Laptop 3">
  <p:cSld name="12. Technology Image | Laptop 3">
    <p:bg>
      <p:bgPr>
        <a:solidFill>
          <a:schemeClr val="lt1"/>
        </a:solidFill>
        <a:effectLst/>
      </p:bgPr>
    </p:bg>
    <p:spTree>
      <p:nvGrpSpPr>
        <p:cNvPr id="1" name="Shape 4495"/>
        <p:cNvGrpSpPr/>
        <p:nvPr/>
      </p:nvGrpSpPr>
      <p:grpSpPr>
        <a:xfrm>
          <a:off x="0" y="0"/>
          <a:ext cx="0" cy="0"/>
          <a:chOff x="0" y="0"/>
          <a:chExt cx="0" cy="0"/>
        </a:xfrm>
      </p:grpSpPr>
      <p:sp>
        <p:nvSpPr>
          <p:cNvPr id="4496" name="Google Shape;4496;p49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497" name="Google Shape;4497;p498"/>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498" name="Google Shape;4498;p498"/>
          <p:cNvSpPr txBox="1">
            <a:spLocks noGrp="1"/>
          </p:cNvSpPr>
          <p:nvPr>
            <p:ph type="subTitle" idx="1"/>
          </p:nvPr>
        </p:nvSpPr>
        <p:spPr>
          <a:xfrm>
            <a:off x="726833" y="2962656"/>
            <a:ext cx="341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499" name="Google Shape;4499;p498"/>
          <p:cNvSpPr/>
          <p:nvPr/>
        </p:nvSpPr>
        <p:spPr>
          <a:xfrm>
            <a:off x="4855967" y="993400"/>
            <a:ext cx="7328299" cy="5858419"/>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rgbClr val="7AF3FF"/>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pic>
        <p:nvPicPr>
          <p:cNvPr id="4500" name="Google Shape;4500;p498"/>
          <p:cNvPicPr preferRelativeResize="0"/>
          <p:nvPr/>
        </p:nvPicPr>
        <p:blipFill rotWithShape="1">
          <a:blip r:embed="rId2">
            <a:alphaModFix/>
          </a:blip>
          <a:srcRect l="-6652" r="-2409"/>
          <a:stretch/>
        </p:blipFill>
        <p:spPr>
          <a:xfrm>
            <a:off x="4065901" y="1329767"/>
            <a:ext cx="7993924" cy="4465532"/>
          </a:xfrm>
          <a:prstGeom prst="rect">
            <a:avLst/>
          </a:prstGeom>
          <a:noFill/>
          <a:ln>
            <a:noFill/>
          </a:ln>
        </p:spPr>
      </p:pic>
      <p:sp>
        <p:nvSpPr>
          <p:cNvPr id="4501" name="Google Shape;4501;p498"/>
          <p:cNvSpPr>
            <a:spLocks noGrp="1"/>
          </p:cNvSpPr>
          <p:nvPr>
            <p:ph type="pic" idx="2"/>
          </p:nvPr>
        </p:nvSpPr>
        <p:spPr>
          <a:xfrm>
            <a:off x="5476200" y="1560467"/>
            <a:ext cx="5490800" cy="3507600"/>
          </a:xfrm>
          <a:prstGeom prst="rect">
            <a:avLst/>
          </a:prstGeom>
          <a:noFill/>
          <a:ln>
            <a:noFill/>
          </a:ln>
        </p:spPr>
      </p:sp>
    </p:spTree>
    <p:extLst>
      <p:ext uri="{BB962C8B-B14F-4D97-AF65-F5344CB8AC3E}">
        <p14:creationId xmlns:p14="http://schemas.microsoft.com/office/powerpoint/2010/main" val="7108769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reak Slide">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rgbClr val="9E248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5" name="Title 4"/>
          <p:cNvSpPr>
            <a:spLocks noGrp="1"/>
          </p:cNvSpPr>
          <p:nvPr>
            <p:ph type="title" hasCustomPrompt="1"/>
          </p:nvPr>
        </p:nvSpPr>
        <p:spPr>
          <a:xfrm>
            <a:off x="609600" y="2768600"/>
            <a:ext cx="10972800" cy="800100"/>
          </a:xfrm>
        </p:spPr>
        <p:txBody>
          <a:bodyPr/>
          <a:lstStyle>
            <a:lvl1pPr>
              <a:defRPr>
                <a:solidFill>
                  <a:schemeClr val="bg1"/>
                </a:solidFill>
                <a:latin typeface="Arial" panose="020B0604020202020204" pitchFamily="34" charset="0"/>
                <a:cs typeface="Arial" panose="020B0604020202020204" pitchFamily="34" charset="0"/>
              </a:defRPr>
            </a:lvl1pPr>
          </a:lstStyle>
          <a:p>
            <a:r>
              <a:rPr lang="en-US" dirty="0"/>
              <a:t>Title of Break Page</a:t>
            </a:r>
          </a:p>
        </p:txBody>
      </p:sp>
      <p:sp>
        <p:nvSpPr>
          <p:cNvPr id="9" name="Text Placeholder 8"/>
          <p:cNvSpPr>
            <a:spLocks noGrp="1"/>
          </p:cNvSpPr>
          <p:nvPr>
            <p:ph type="body" sz="quarter" idx="11" hasCustomPrompt="1"/>
          </p:nvPr>
        </p:nvSpPr>
        <p:spPr>
          <a:xfrm>
            <a:off x="609600" y="3568700"/>
            <a:ext cx="10972800" cy="431800"/>
          </a:xfrm>
        </p:spPr>
        <p:txBody>
          <a:bodyPr>
            <a:noAutofit/>
          </a:bodyPr>
          <a:lstStyle>
            <a:lvl1pPr algn="ctr">
              <a:buNone/>
              <a:defRPr sz="1800" baseline="0">
                <a:solidFill>
                  <a:srgbClr val="FFFFFF"/>
                </a:solidFill>
                <a:latin typeface="Arial" panose="020B0604020202020204" pitchFamily="34" charset="0"/>
                <a:cs typeface="Arial" panose="020B0604020202020204" pitchFamily="34" charset="0"/>
              </a:defRPr>
            </a:lvl1pPr>
            <a:lvl2pPr>
              <a:defRPr sz="1800">
                <a:solidFill>
                  <a:srgbClr val="FFFFFF"/>
                </a:solidFill>
              </a:defRPr>
            </a:lvl2pPr>
            <a:lvl3pPr>
              <a:defRPr sz="1800">
                <a:solidFill>
                  <a:srgbClr val="FFFFFF"/>
                </a:solidFill>
              </a:defRPr>
            </a:lvl3pPr>
            <a:lvl4pPr>
              <a:defRPr sz="1800">
                <a:solidFill>
                  <a:srgbClr val="FFFFFF"/>
                </a:solidFill>
              </a:defRPr>
            </a:lvl4pPr>
            <a:lvl5pPr>
              <a:defRPr sz="1800">
                <a:solidFill>
                  <a:srgbClr val="FFFFFF"/>
                </a:solidFill>
              </a:defRPr>
            </a:lvl5pPr>
          </a:lstStyle>
          <a:p>
            <a:pPr lvl="0"/>
            <a:r>
              <a:rPr lang="en-US" dirty="0"/>
              <a:t>Sub-title / Information</a:t>
            </a:r>
          </a:p>
        </p:txBody>
      </p:sp>
    </p:spTree>
    <p:extLst>
      <p:ext uri="{BB962C8B-B14F-4D97-AF65-F5344CB8AC3E}">
        <p14:creationId xmlns:p14="http://schemas.microsoft.com/office/powerpoint/2010/main" val="3482453089"/>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12. Drop Shadow Chart or Images | with text | Neutral">
  <p:cSld name="12. Drop Shadow Chart or Images | with text | Neutral">
    <p:bg>
      <p:bgPr>
        <a:solidFill>
          <a:schemeClr val="dk2"/>
        </a:solidFill>
        <a:effectLst/>
      </p:bgPr>
    </p:bg>
    <p:spTree>
      <p:nvGrpSpPr>
        <p:cNvPr id="1" name="Shape 4502"/>
        <p:cNvGrpSpPr/>
        <p:nvPr/>
      </p:nvGrpSpPr>
      <p:grpSpPr>
        <a:xfrm>
          <a:off x="0" y="0"/>
          <a:ext cx="0" cy="0"/>
          <a:chOff x="0" y="0"/>
          <a:chExt cx="0" cy="0"/>
        </a:xfrm>
      </p:grpSpPr>
      <p:sp>
        <p:nvSpPr>
          <p:cNvPr id="4503" name="Google Shape;4503;p499"/>
          <p:cNvSpPr>
            <a:spLocks noGrp="1"/>
          </p:cNvSpPr>
          <p:nvPr>
            <p:ph type="pic" idx="2"/>
          </p:nvPr>
        </p:nvSpPr>
        <p:spPr>
          <a:xfrm>
            <a:off x="5473233" y="1293467"/>
            <a:ext cx="5940400" cy="4263600"/>
          </a:xfrm>
          <a:prstGeom prst="rect">
            <a:avLst/>
          </a:prstGeom>
          <a:noFill/>
          <a:ln>
            <a:noFill/>
          </a:ln>
          <a:effectLst>
            <a:outerShdw blurRad="342900" dist="152400" dir="2940000" algn="bl" rotWithShape="0">
              <a:srgbClr val="000000">
                <a:alpha val="13333"/>
              </a:srgbClr>
            </a:outerShdw>
          </a:effectLst>
        </p:spPr>
      </p:sp>
      <p:sp>
        <p:nvSpPr>
          <p:cNvPr id="4504" name="Google Shape;4504;p49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505" name="Google Shape;4505;p499"/>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506" name="Google Shape;4506;p499"/>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395213682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05. Numbers and Stats List | Data | Slash Cyan | 3 up">
  <p:cSld name="05. Numbers and Stats List | Data | Slash Cyan | 3 up">
    <p:bg>
      <p:bgPr>
        <a:noFill/>
        <a:effectLst/>
      </p:bgPr>
    </p:bg>
    <p:spTree>
      <p:nvGrpSpPr>
        <p:cNvPr id="1" name="Shape 4507"/>
        <p:cNvGrpSpPr/>
        <p:nvPr/>
      </p:nvGrpSpPr>
      <p:grpSpPr>
        <a:xfrm>
          <a:off x="0" y="0"/>
          <a:ext cx="0" cy="0"/>
          <a:chOff x="0" y="0"/>
          <a:chExt cx="0" cy="0"/>
        </a:xfrm>
      </p:grpSpPr>
      <p:sp>
        <p:nvSpPr>
          <p:cNvPr id="4508" name="Google Shape;4508;p500"/>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09" name="Google Shape;4509;p500"/>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10" name="Google Shape;4510;p500"/>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11" name="Google Shape;4511;p500"/>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512" name="Google Shape;4512;p50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513" name="Google Shape;4513;p500"/>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514" name="Google Shape;4514;p500"/>
          <p:cNvSpPr txBox="1">
            <a:spLocks noGrp="1"/>
          </p:cNvSpPr>
          <p:nvPr>
            <p:ph type="subTitle" idx="2"/>
          </p:nvPr>
        </p:nvSpPr>
        <p:spPr>
          <a:xfrm>
            <a:off x="7310867" y="17068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15" name="Google Shape;4515;p500"/>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516" name="Google Shape;4516;p500"/>
          <p:cNvSpPr txBox="1">
            <a:spLocks noGrp="1"/>
          </p:cNvSpPr>
          <p:nvPr>
            <p:ph type="subTitle" idx="4"/>
          </p:nvPr>
        </p:nvSpPr>
        <p:spPr>
          <a:xfrm>
            <a:off x="7310867" y="321869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17" name="Google Shape;4517;p500"/>
          <p:cNvSpPr txBox="1">
            <a:spLocks noGrp="1"/>
          </p:cNvSpPr>
          <p:nvPr>
            <p:ph type="subTitle" idx="5"/>
          </p:nvPr>
        </p:nvSpPr>
        <p:spPr>
          <a:xfrm>
            <a:off x="7310867" y="459640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cxnSp>
        <p:nvCxnSpPr>
          <p:cNvPr id="4518" name="Google Shape;4518;p500"/>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4519" name="Google Shape;4519;p500"/>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520" name="Google Shape;4520;p500"/>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43553167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05. Numbers and Stats List | Data | Slash Cyan | 4 up">
  <p:cSld name="05. Numbers and Stats List | Data | Slash Cyan | 4 up">
    <p:bg>
      <p:bgPr>
        <a:noFill/>
        <a:effectLst/>
      </p:bgPr>
    </p:bg>
    <p:spTree>
      <p:nvGrpSpPr>
        <p:cNvPr id="1" name="Shape 4521"/>
        <p:cNvGrpSpPr/>
        <p:nvPr/>
      </p:nvGrpSpPr>
      <p:grpSpPr>
        <a:xfrm>
          <a:off x="0" y="0"/>
          <a:ext cx="0" cy="0"/>
          <a:chOff x="0" y="0"/>
          <a:chExt cx="0" cy="0"/>
        </a:xfrm>
      </p:grpSpPr>
      <p:sp>
        <p:nvSpPr>
          <p:cNvPr id="4522" name="Google Shape;4522;p501"/>
          <p:cNvSpPr/>
          <p:nvPr/>
        </p:nvSpPr>
        <p:spPr>
          <a:xfrm>
            <a:off x="5926816" y="22239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23" name="Google Shape;4523;p501"/>
          <p:cNvSpPr/>
          <p:nvPr/>
        </p:nvSpPr>
        <p:spPr>
          <a:xfrm>
            <a:off x="5926816" y="36136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24" name="Google Shape;4524;p501"/>
          <p:cNvSpPr/>
          <p:nvPr/>
        </p:nvSpPr>
        <p:spPr>
          <a:xfrm>
            <a:off x="5926816" y="83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25" name="Google Shape;4525;p501"/>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526" name="Google Shape;4526;p50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527" name="Google Shape;4527;p501"/>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528" name="Google Shape;4528;p501"/>
          <p:cNvSpPr txBox="1">
            <a:spLocks noGrp="1"/>
          </p:cNvSpPr>
          <p:nvPr>
            <p:ph type="subTitle" idx="2"/>
          </p:nvPr>
        </p:nvSpPr>
        <p:spPr>
          <a:xfrm>
            <a:off x="7310867" y="10798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29" name="Google Shape;4529;p501"/>
          <p:cNvSpPr txBox="1">
            <a:spLocks noGrp="1"/>
          </p:cNvSpPr>
          <p:nvPr>
            <p:ph type="subTitle" idx="3"/>
          </p:nvPr>
        </p:nvSpPr>
        <p:spPr>
          <a:xfrm>
            <a:off x="5613163" y="994533"/>
            <a:ext cx="1399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r">
              <a:lnSpc>
                <a:spcPct val="115000"/>
              </a:lnSpc>
              <a:spcBef>
                <a:spcPts val="1333"/>
              </a:spcBef>
              <a:spcAft>
                <a:spcPts val="0"/>
              </a:spcAft>
              <a:buSzPts val="1000"/>
              <a:buNone/>
              <a:defRPr sz="1333"/>
            </a:lvl2pPr>
            <a:lvl3pPr lvl="2" algn="r">
              <a:lnSpc>
                <a:spcPct val="115000"/>
              </a:lnSpc>
              <a:spcBef>
                <a:spcPts val="1333"/>
              </a:spcBef>
              <a:spcAft>
                <a:spcPts val="0"/>
              </a:spcAft>
              <a:buSzPts val="1000"/>
              <a:buNone/>
              <a:defRPr/>
            </a:lvl3pPr>
            <a:lvl4pPr lvl="3" algn="r">
              <a:lnSpc>
                <a:spcPct val="115000"/>
              </a:lnSpc>
              <a:spcBef>
                <a:spcPts val="1333"/>
              </a:spcBef>
              <a:spcAft>
                <a:spcPts val="0"/>
              </a:spcAft>
              <a:buSzPts val="1000"/>
              <a:buNone/>
              <a:defRPr sz="1333"/>
            </a:lvl4pPr>
            <a:lvl5pPr lvl="4" algn="r">
              <a:lnSpc>
                <a:spcPct val="115000"/>
              </a:lnSpc>
              <a:spcBef>
                <a:spcPts val="1333"/>
              </a:spcBef>
              <a:spcAft>
                <a:spcPts val="0"/>
              </a:spcAft>
              <a:buSzPts val="1000"/>
              <a:buNone/>
              <a:defRPr sz="1333"/>
            </a:lvl5pPr>
            <a:lvl6pPr lvl="5" algn="r">
              <a:lnSpc>
                <a:spcPct val="115000"/>
              </a:lnSpc>
              <a:spcBef>
                <a:spcPts val="1333"/>
              </a:spcBef>
              <a:spcAft>
                <a:spcPts val="0"/>
              </a:spcAft>
              <a:buSzPts val="1000"/>
              <a:buNone/>
              <a:defRPr sz="1333"/>
            </a:lvl6pPr>
            <a:lvl7pPr lvl="6" algn="r">
              <a:lnSpc>
                <a:spcPct val="115000"/>
              </a:lnSpc>
              <a:spcBef>
                <a:spcPts val="1333"/>
              </a:spcBef>
              <a:spcAft>
                <a:spcPts val="0"/>
              </a:spcAft>
              <a:buSzPts val="1000"/>
              <a:buNone/>
              <a:defRPr sz="1333"/>
            </a:lvl7pPr>
            <a:lvl8pPr lvl="7" algn="r">
              <a:lnSpc>
                <a:spcPct val="115000"/>
              </a:lnSpc>
              <a:spcBef>
                <a:spcPts val="1333"/>
              </a:spcBef>
              <a:spcAft>
                <a:spcPts val="0"/>
              </a:spcAft>
              <a:buSzPts val="1000"/>
              <a:buNone/>
              <a:defRPr sz="1333"/>
            </a:lvl8pPr>
            <a:lvl9pPr lvl="8" algn="r">
              <a:lnSpc>
                <a:spcPct val="115000"/>
              </a:lnSpc>
              <a:spcBef>
                <a:spcPts val="1333"/>
              </a:spcBef>
              <a:spcAft>
                <a:spcPts val="1333"/>
              </a:spcAft>
              <a:buSzPts val="1000"/>
              <a:buNone/>
              <a:defRPr sz="1333"/>
            </a:lvl9pPr>
          </a:lstStyle>
          <a:p>
            <a:endParaRPr/>
          </a:p>
        </p:txBody>
      </p:sp>
      <p:sp>
        <p:nvSpPr>
          <p:cNvPr id="4530" name="Google Shape;4530;p501"/>
          <p:cNvSpPr txBox="1">
            <a:spLocks noGrp="1"/>
          </p:cNvSpPr>
          <p:nvPr>
            <p:ph type="subTitle" idx="4"/>
          </p:nvPr>
        </p:nvSpPr>
        <p:spPr>
          <a:xfrm>
            <a:off x="7310867" y="2453034"/>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31" name="Google Shape;4531;p501"/>
          <p:cNvSpPr txBox="1">
            <a:spLocks noGrp="1"/>
          </p:cNvSpPr>
          <p:nvPr>
            <p:ph type="subTitle" idx="5"/>
          </p:nvPr>
        </p:nvSpPr>
        <p:spPr>
          <a:xfrm>
            <a:off x="7310867" y="382620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cxnSp>
        <p:nvCxnSpPr>
          <p:cNvPr id="4532" name="Google Shape;4532;p501"/>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4533" name="Google Shape;4533;p501"/>
          <p:cNvSpPr txBox="1">
            <a:spLocks noGrp="1"/>
          </p:cNvSpPr>
          <p:nvPr>
            <p:ph type="subTitle" idx="6"/>
          </p:nvPr>
        </p:nvSpPr>
        <p:spPr>
          <a:xfrm>
            <a:off x="5613163" y="2367691"/>
            <a:ext cx="1399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r">
              <a:lnSpc>
                <a:spcPct val="115000"/>
              </a:lnSpc>
              <a:spcBef>
                <a:spcPts val="1333"/>
              </a:spcBef>
              <a:spcAft>
                <a:spcPts val="0"/>
              </a:spcAft>
              <a:buSzPts val="1000"/>
              <a:buNone/>
              <a:defRPr sz="1333"/>
            </a:lvl2pPr>
            <a:lvl3pPr lvl="2" algn="r">
              <a:lnSpc>
                <a:spcPct val="115000"/>
              </a:lnSpc>
              <a:spcBef>
                <a:spcPts val="1333"/>
              </a:spcBef>
              <a:spcAft>
                <a:spcPts val="0"/>
              </a:spcAft>
              <a:buSzPts val="1000"/>
              <a:buNone/>
              <a:defRPr/>
            </a:lvl3pPr>
            <a:lvl4pPr lvl="3" algn="r">
              <a:lnSpc>
                <a:spcPct val="115000"/>
              </a:lnSpc>
              <a:spcBef>
                <a:spcPts val="1333"/>
              </a:spcBef>
              <a:spcAft>
                <a:spcPts val="0"/>
              </a:spcAft>
              <a:buSzPts val="1000"/>
              <a:buNone/>
              <a:defRPr sz="1333"/>
            </a:lvl4pPr>
            <a:lvl5pPr lvl="4" algn="r">
              <a:lnSpc>
                <a:spcPct val="115000"/>
              </a:lnSpc>
              <a:spcBef>
                <a:spcPts val="1333"/>
              </a:spcBef>
              <a:spcAft>
                <a:spcPts val="0"/>
              </a:spcAft>
              <a:buSzPts val="1000"/>
              <a:buNone/>
              <a:defRPr sz="1333"/>
            </a:lvl5pPr>
            <a:lvl6pPr lvl="5" algn="r">
              <a:lnSpc>
                <a:spcPct val="115000"/>
              </a:lnSpc>
              <a:spcBef>
                <a:spcPts val="1333"/>
              </a:spcBef>
              <a:spcAft>
                <a:spcPts val="0"/>
              </a:spcAft>
              <a:buSzPts val="1000"/>
              <a:buNone/>
              <a:defRPr sz="1333"/>
            </a:lvl6pPr>
            <a:lvl7pPr lvl="6" algn="r">
              <a:lnSpc>
                <a:spcPct val="115000"/>
              </a:lnSpc>
              <a:spcBef>
                <a:spcPts val="1333"/>
              </a:spcBef>
              <a:spcAft>
                <a:spcPts val="0"/>
              </a:spcAft>
              <a:buSzPts val="1000"/>
              <a:buNone/>
              <a:defRPr sz="1333"/>
            </a:lvl7pPr>
            <a:lvl8pPr lvl="7" algn="r">
              <a:lnSpc>
                <a:spcPct val="115000"/>
              </a:lnSpc>
              <a:spcBef>
                <a:spcPts val="1333"/>
              </a:spcBef>
              <a:spcAft>
                <a:spcPts val="0"/>
              </a:spcAft>
              <a:buSzPts val="1000"/>
              <a:buNone/>
              <a:defRPr sz="1333"/>
            </a:lvl8pPr>
            <a:lvl9pPr lvl="8" algn="r">
              <a:lnSpc>
                <a:spcPct val="115000"/>
              </a:lnSpc>
              <a:spcBef>
                <a:spcPts val="1333"/>
              </a:spcBef>
              <a:spcAft>
                <a:spcPts val="1333"/>
              </a:spcAft>
              <a:buSzPts val="1000"/>
              <a:buNone/>
              <a:defRPr sz="1333"/>
            </a:lvl9pPr>
          </a:lstStyle>
          <a:p>
            <a:endParaRPr/>
          </a:p>
        </p:txBody>
      </p:sp>
      <p:sp>
        <p:nvSpPr>
          <p:cNvPr id="4534" name="Google Shape;4534;p501"/>
          <p:cNvSpPr txBox="1">
            <a:spLocks noGrp="1"/>
          </p:cNvSpPr>
          <p:nvPr>
            <p:ph type="subTitle" idx="7"/>
          </p:nvPr>
        </p:nvSpPr>
        <p:spPr>
          <a:xfrm>
            <a:off x="5616179" y="3740849"/>
            <a:ext cx="1399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r">
              <a:lnSpc>
                <a:spcPct val="115000"/>
              </a:lnSpc>
              <a:spcBef>
                <a:spcPts val="1333"/>
              </a:spcBef>
              <a:spcAft>
                <a:spcPts val="0"/>
              </a:spcAft>
              <a:buSzPts val="1000"/>
              <a:buNone/>
              <a:defRPr sz="1333"/>
            </a:lvl2pPr>
            <a:lvl3pPr lvl="2" algn="r">
              <a:lnSpc>
                <a:spcPct val="115000"/>
              </a:lnSpc>
              <a:spcBef>
                <a:spcPts val="1333"/>
              </a:spcBef>
              <a:spcAft>
                <a:spcPts val="0"/>
              </a:spcAft>
              <a:buSzPts val="1000"/>
              <a:buNone/>
              <a:defRPr/>
            </a:lvl3pPr>
            <a:lvl4pPr lvl="3" algn="r">
              <a:lnSpc>
                <a:spcPct val="115000"/>
              </a:lnSpc>
              <a:spcBef>
                <a:spcPts val="1333"/>
              </a:spcBef>
              <a:spcAft>
                <a:spcPts val="0"/>
              </a:spcAft>
              <a:buSzPts val="1000"/>
              <a:buNone/>
              <a:defRPr sz="1333"/>
            </a:lvl4pPr>
            <a:lvl5pPr lvl="4" algn="r">
              <a:lnSpc>
                <a:spcPct val="115000"/>
              </a:lnSpc>
              <a:spcBef>
                <a:spcPts val="1333"/>
              </a:spcBef>
              <a:spcAft>
                <a:spcPts val="0"/>
              </a:spcAft>
              <a:buSzPts val="1000"/>
              <a:buNone/>
              <a:defRPr sz="1333"/>
            </a:lvl5pPr>
            <a:lvl6pPr lvl="5" algn="r">
              <a:lnSpc>
                <a:spcPct val="115000"/>
              </a:lnSpc>
              <a:spcBef>
                <a:spcPts val="1333"/>
              </a:spcBef>
              <a:spcAft>
                <a:spcPts val="0"/>
              </a:spcAft>
              <a:buSzPts val="1000"/>
              <a:buNone/>
              <a:defRPr sz="1333"/>
            </a:lvl6pPr>
            <a:lvl7pPr lvl="6" algn="r">
              <a:lnSpc>
                <a:spcPct val="115000"/>
              </a:lnSpc>
              <a:spcBef>
                <a:spcPts val="1333"/>
              </a:spcBef>
              <a:spcAft>
                <a:spcPts val="0"/>
              </a:spcAft>
              <a:buSzPts val="1000"/>
              <a:buNone/>
              <a:defRPr sz="1333"/>
            </a:lvl7pPr>
            <a:lvl8pPr lvl="7" algn="r">
              <a:lnSpc>
                <a:spcPct val="115000"/>
              </a:lnSpc>
              <a:spcBef>
                <a:spcPts val="1333"/>
              </a:spcBef>
              <a:spcAft>
                <a:spcPts val="0"/>
              </a:spcAft>
              <a:buSzPts val="1000"/>
              <a:buNone/>
              <a:defRPr sz="1333"/>
            </a:lvl8pPr>
            <a:lvl9pPr lvl="8" algn="r">
              <a:lnSpc>
                <a:spcPct val="115000"/>
              </a:lnSpc>
              <a:spcBef>
                <a:spcPts val="1333"/>
              </a:spcBef>
              <a:spcAft>
                <a:spcPts val="1333"/>
              </a:spcAft>
              <a:buSzPts val="1000"/>
              <a:buNone/>
              <a:defRPr sz="1333"/>
            </a:lvl9pPr>
          </a:lstStyle>
          <a:p>
            <a:endParaRPr/>
          </a:p>
        </p:txBody>
      </p:sp>
      <p:sp>
        <p:nvSpPr>
          <p:cNvPr id="4535" name="Google Shape;4535;p501"/>
          <p:cNvSpPr/>
          <p:nvPr/>
        </p:nvSpPr>
        <p:spPr>
          <a:xfrm>
            <a:off x="5923783" y="50034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36" name="Google Shape;4536;p501"/>
          <p:cNvSpPr txBox="1">
            <a:spLocks noGrp="1"/>
          </p:cNvSpPr>
          <p:nvPr>
            <p:ph type="subTitle" idx="8"/>
          </p:nvPr>
        </p:nvSpPr>
        <p:spPr>
          <a:xfrm>
            <a:off x="7307833" y="51993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37" name="Google Shape;4537;p501"/>
          <p:cNvSpPr txBox="1">
            <a:spLocks noGrp="1"/>
          </p:cNvSpPr>
          <p:nvPr>
            <p:ph type="subTitle" idx="9"/>
          </p:nvPr>
        </p:nvSpPr>
        <p:spPr>
          <a:xfrm>
            <a:off x="5613159" y="5114007"/>
            <a:ext cx="1399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r">
              <a:lnSpc>
                <a:spcPct val="115000"/>
              </a:lnSpc>
              <a:spcBef>
                <a:spcPts val="1333"/>
              </a:spcBef>
              <a:spcAft>
                <a:spcPts val="0"/>
              </a:spcAft>
              <a:buSzPts val="1000"/>
              <a:buNone/>
              <a:defRPr sz="1333"/>
            </a:lvl2pPr>
            <a:lvl3pPr lvl="2" algn="r">
              <a:lnSpc>
                <a:spcPct val="115000"/>
              </a:lnSpc>
              <a:spcBef>
                <a:spcPts val="1333"/>
              </a:spcBef>
              <a:spcAft>
                <a:spcPts val="0"/>
              </a:spcAft>
              <a:buSzPts val="1000"/>
              <a:buNone/>
              <a:defRPr/>
            </a:lvl3pPr>
            <a:lvl4pPr lvl="3" algn="r">
              <a:lnSpc>
                <a:spcPct val="115000"/>
              </a:lnSpc>
              <a:spcBef>
                <a:spcPts val="1333"/>
              </a:spcBef>
              <a:spcAft>
                <a:spcPts val="0"/>
              </a:spcAft>
              <a:buSzPts val="1000"/>
              <a:buNone/>
              <a:defRPr sz="1333"/>
            </a:lvl4pPr>
            <a:lvl5pPr lvl="4" algn="r">
              <a:lnSpc>
                <a:spcPct val="115000"/>
              </a:lnSpc>
              <a:spcBef>
                <a:spcPts val="1333"/>
              </a:spcBef>
              <a:spcAft>
                <a:spcPts val="0"/>
              </a:spcAft>
              <a:buSzPts val="1000"/>
              <a:buNone/>
              <a:defRPr sz="1333"/>
            </a:lvl5pPr>
            <a:lvl6pPr lvl="5" algn="r">
              <a:lnSpc>
                <a:spcPct val="115000"/>
              </a:lnSpc>
              <a:spcBef>
                <a:spcPts val="1333"/>
              </a:spcBef>
              <a:spcAft>
                <a:spcPts val="0"/>
              </a:spcAft>
              <a:buSzPts val="1000"/>
              <a:buNone/>
              <a:defRPr sz="1333"/>
            </a:lvl6pPr>
            <a:lvl7pPr lvl="6" algn="r">
              <a:lnSpc>
                <a:spcPct val="115000"/>
              </a:lnSpc>
              <a:spcBef>
                <a:spcPts val="1333"/>
              </a:spcBef>
              <a:spcAft>
                <a:spcPts val="0"/>
              </a:spcAft>
              <a:buSzPts val="1000"/>
              <a:buNone/>
              <a:defRPr sz="1333"/>
            </a:lvl7pPr>
            <a:lvl8pPr lvl="7" algn="r">
              <a:lnSpc>
                <a:spcPct val="115000"/>
              </a:lnSpc>
              <a:spcBef>
                <a:spcPts val="1333"/>
              </a:spcBef>
              <a:spcAft>
                <a:spcPts val="0"/>
              </a:spcAft>
              <a:buSzPts val="1000"/>
              <a:buNone/>
              <a:defRPr sz="1333"/>
            </a:lvl8pPr>
            <a:lvl9pPr lvl="8" algn="r">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133642516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05. Numbers and Stats List | Data | Slash Lime | 4 up">
  <p:cSld name="05. Numbers and Stats List | Data | Slash Lime | 4 up">
    <p:bg>
      <p:bgPr>
        <a:noFill/>
        <a:effectLst/>
      </p:bgPr>
    </p:bg>
    <p:spTree>
      <p:nvGrpSpPr>
        <p:cNvPr id="1" name="Shape 4538"/>
        <p:cNvGrpSpPr/>
        <p:nvPr/>
      </p:nvGrpSpPr>
      <p:grpSpPr>
        <a:xfrm>
          <a:off x="0" y="0"/>
          <a:ext cx="0" cy="0"/>
          <a:chOff x="0" y="0"/>
          <a:chExt cx="0" cy="0"/>
        </a:xfrm>
      </p:grpSpPr>
      <p:sp>
        <p:nvSpPr>
          <p:cNvPr id="4539" name="Google Shape;4539;p502"/>
          <p:cNvSpPr/>
          <p:nvPr/>
        </p:nvSpPr>
        <p:spPr>
          <a:xfrm>
            <a:off x="5926816" y="22239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40" name="Google Shape;4540;p502"/>
          <p:cNvSpPr/>
          <p:nvPr/>
        </p:nvSpPr>
        <p:spPr>
          <a:xfrm>
            <a:off x="5926816" y="36136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41" name="Google Shape;4541;p502"/>
          <p:cNvSpPr/>
          <p:nvPr/>
        </p:nvSpPr>
        <p:spPr>
          <a:xfrm>
            <a:off x="5926816" y="83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42" name="Google Shape;4542;p502"/>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543" name="Google Shape;4543;p50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544" name="Google Shape;4544;p502"/>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545" name="Google Shape;4545;p502"/>
          <p:cNvSpPr txBox="1">
            <a:spLocks noGrp="1"/>
          </p:cNvSpPr>
          <p:nvPr>
            <p:ph type="subTitle" idx="2"/>
          </p:nvPr>
        </p:nvSpPr>
        <p:spPr>
          <a:xfrm>
            <a:off x="7310867" y="10798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46" name="Google Shape;4546;p502"/>
          <p:cNvSpPr txBox="1">
            <a:spLocks noGrp="1"/>
          </p:cNvSpPr>
          <p:nvPr>
            <p:ph type="subTitle" idx="3"/>
          </p:nvPr>
        </p:nvSpPr>
        <p:spPr>
          <a:xfrm>
            <a:off x="5613163" y="994533"/>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547" name="Google Shape;4547;p502"/>
          <p:cNvSpPr txBox="1">
            <a:spLocks noGrp="1"/>
          </p:cNvSpPr>
          <p:nvPr>
            <p:ph type="subTitle" idx="4"/>
          </p:nvPr>
        </p:nvSpPr>
        <p:spPr>
          <a:xfrm>
            <a:off x="7310867" y="2453034"/>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48" name="Google Shape;4548;p502"/>
          <p:cNvSpPr txBox="1">
            <a:spLocks noGrp="1"/>
          </p:cNvSpPr>
          <p:nvPr>
            <p:ph type="subTitle" idx="5"/>
          </p:nvPr>
        </p:nvSpPr>
        <p:spPr>
          <a:xfrm>
            <a:off x="7310867" y="382620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cxnSp>
        <p:nvCxnSpPr>
          <p:cNvPr id="4549" name="Google Shape;4549;p502"/>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4550" name="Google Shape;4550;p502"/>
          <p:cNvSpPr txBox="1">
            <a:spLocks noGrp="1"/>
          </p:cNvSpPr>
          <p:nvPr>
            <p:ph type="subTitle" idx="6"/>
          </p:nvPr>
        </p:nvSpPr>
        <p:spPr>
          <a:xfrm>
            <a:off x="5613163" y="2367691"/>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551" name="Google Shape;4551;p502"/>
          <p:cNvSpPr txBox="1">
            <a:spLocks noGrp="1"/>
          </p:cNvSpPr>
          <p:nvPr>
            <p:ph type="subTitle" idx="7"/>
          </p:nvPr>
        </p:nvSpPr>
        <p:spPr>
          <a:xfrm>
            <a:off x="5616192" y="3740849"/>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552" name="Google Shape;4552;p502"/>
          <p:cNvSpPr/>
          <p:nvPr/>
        </p:nvSpPr>
        <p:spPr>
          <a:xfrm>
            <a:off x="5923783" y="50034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53" name="Google Shape;4553;p502"/>
          <p:cNvSpPr txBox="1">
            <a:spLocks noGrp="1"/>
          </p:cNvSpPr>
          <p:nvPr>
            <p:ph type="subTitle" idx="8"/>
          </p:nvPr>
        </p:nvSpPr>
        <p:spPr>
          <a:xfrm>
            <a:off x="7307833" y="51993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54" name="Google Shape;4554;p502"/>
          <p:cNvSpPr txBox="1">
            <a:spLocks noGrp="1"/>
          </p:cNvSpPr>
          <p:nvPr>
            <p:ph type="subTitle" idx="9"/>
          </p:nvPr>
        </p:nvSpPr>
        <p:spPr>
          <a:xfrm>
            <a:off x="5613159" y="5114007"/>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84332490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05. Numbers and Stats List | Data | Slash Cyan | 2 up">
  <p:cSld name="05. Numbers and Stats List | Data | Slash Cyan | 2 up">
    <p:bg>
      <p:bgPr>
        <a:noFill/>
        <a:effectLst/>
      </p:bgPr>
    </p:bg>
    <p:spTree>
      <p:nvGrpSpPr>
        <p:cNvPr id="1" name="Shape 4555"/>
        <p:cNvGrpSpPr/>
        <p:nvPr/>
      </p:nvGrpSpPr>
      <p:grpSpPr>
        <a:xfrm>
          <a:off x="0" y="0"/>
          <a:ext cx="0" cy="0"/>
          <a:chOff x="0" y="0"/>
          <a:chExt cx="0" cy="0"/>
        </a:xfrm>
      </p:grpSpPr>
      <p:sp>
        <p:nvSpPr>
          <p:cNvPr id="4556" name="Google Shape;4556;p503"/>
          <p:cNvSpPr/>
          <p:nvPr/>
        </p:nvSpPr>
        <p:spPr>
          <a:xfrm rot="559416">
            <a:off x="5872819" y="1847451"/>
            <a:ext cx="1337696" cy="1339283"/>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57" name="Google Shape;4557;p503"/>
          <p:cNvSpPr/>
          <p:nvPr/>
        </p:nvSpPr>
        <p:spPr>
          <a:xfrm rot="559416">
            <a:off x="5872819" y="3385750"/>
            <a:ext cx="1337696" cy="1339283"/>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58" name="Google Shape;4558;p503"/>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559" name="Google Shape;4559;p50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560" name="Google Shape;4560;p503"/>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561" name="Google Shape;4561;p503"/>
          <p:cNvSpPr txBox="1">
            <a:spLocks noGrp="1"/>
          </p:cNvSpPr>
          <p:nvPr>
            <p:ph type="subTitle" idx="2"/>
          </p:nvPr>
        </p:nvSpPr>
        <p:spPr>
          <a:xfrm>
            <a:off x="7437120" y="2231136"/>
            <a:ext cx="3716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62" name="Google Shape;4562;p503"/>
          <p:cNvSpPr txBox="1">
            <a:spLocks noGrp="1"/>
          </p:cNvSpPr>
          <p:nvPr>
            <p:ph type="subTitle" idx="3"/>
          </p:nvPr>
        </p:nvSpPr>
        <p:spPr>
          <a:xfrm>
            <a:off x="7437120" y="3803904"/>
            <a:ext cx="3716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cxnSp>
        <p:nvCxnSpPr>
          <p:cNvPr id="4563" name="Google Shape;4563;p503"/>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4564" name="Google Shape;4564;p503"/>
          <p:cNvSpPr txBox="1">
            <a:spLocks noGrp="1"/>
          </p:cNvSpPr>
          <p:nvPr>
            <p:ph type="subTitle" idx="4"/>
          </p:nvPr>
        </p:nvSpPr>
        <p:spPr>
          <a:xfrm>
            <a:off x="5401056" y="2145792"/>
            <a:ext cx="18044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600"/>
              <a:buNone/>
              <a:defRPr sz="4800"/>
            </a:lvl1pPr>
            <a:lvl2pPr lvl="1" algn="l">
              <a:lnSpc>
                <a:spcPct val="115000"/>
              </a:lnSpc>
              <a:spcBef>
                <a:spcPts val="1333"/>
              </a:spcBef>
              <a:spcAft>
                <a:spcPts val="0"/>
              </a:spcAft>
              <a:buSzPts val="3600"/>
              <a:buNone/>
              <a:defRPr sz="4800"/>
            </a:lvl2pPr>
            <a:lvl3pPr lvl="2" algn="l">
              <a:lnSpc>
                <a:spcPct val="115000"/>
              </a:lnSpc>
              <a:spcBef>
                <a:spcPts val="1333"/>
              </a:spcBef>
              <a:spcAft>
                <a:spcPts val="0"/>
              </a:spcAft>
              <a:buSzPts val="3600"/>
              <a:buNone/>
              <a:defRPr sz="4800"/>
            </a:lvl3pPr>
            <a:lvl4pPr lvl="3" algn="l">
              <a:lnSpc>
                <a:spcPct val="115000"/>
              </a:lnSpc>
              <a:spcBef>
                <a:spcPts val="1333"/>
              </a:spcBef>
              <a:spcAft>
                <a:spcPts val="0"/>
              </a:spcAft>
              <a:buSzPts val="3600"/>
              <a:buNone/>
              <a:defRPr sz="4800"/>
            </a:lvl4pPr>
            <a:lvl5pPr lvl="4" algn="l">
              <a:lnSpc>
                <a:spcPct val="115000"/>
              </a:lnSpc>
              <a:spcBef>
                <a:spcPts val="1333"/>
              </a:spcBef>
              <a:spcAft>
                <a:spcPts val="0"/>
              </a:spcAft>
              <a:buSzPts val="3600"/>
              <a:buNone/>
              <a:defRPr sz="4800"/>
            </a:lvl5pPr>
            <a:lvl6pPr lvl="5" algn="l">
              <a:lnSpc>
                <a:spcPct val="115000"/>
              </a:lnSpc>
              <a:spcBef>
                <a:spcPts val="1333"/>
              </a:spcBef>
              <a:spcAft>
                <a:spcPts val="0"/>
              </a:spcAft>
              <a:buSzPts val="3600"/>
              <a:buNone/>
              <a:defRPr sz="4800"/>
            </a:lvl6pPr>
            <a:lvl7pPr lvl="6" algn="l">
              <a:lnSpc>
                <a:spcPct val="115000"/>
              </a:lnSpc>
              <a:spcBef>
                <a:spcPts val="1333"/>
              </a:spcBef>
              <a:spcAft>
                <a:spcPts val="0"/>
              </a:spcAft>
              <a:buSzPts val="3600"/>
              <a:buNone/>
              <a:defRPr sz="4800"/>
            </a:lvl7pPr>
            <a:lvl8pPr lvl="7" algn="l">
              <a:lnSpc>
                <a:spcPct val="115000"/>
              </a:lnSpc>
              <a:spcBef>
                <a:spcPts val="1333"/>
              </a:spcBef>
              <a:spcAft>
                <a:spcPts val="0"/>
              </a:spcAft>
              <a:buSzPts val="3600"/>
              <a:buNone/>
              <a:defRPr sz="4800"/>
            </a:lvl8pPr>
            <a:lvl9pPr lvl="8" algn="l">
              <a:lnSpc>
                <a:spcPct val="115000"/>
              </a:lnSpc>
              <a:spcBef>
                <a:spcPts val="1333"/>
              </a:spcBef>
              <a:spcAft>
                <a:spcPts val="1333"/>
              </a:spcAft>
              <a:buSzPts val="3600"/>
              <a:buNone/>
              <a:defRPr sz="4800"/>
            </a:lvl9pPr>
          </a:lstStyle>
          <a:p>
            <a:endParaRPr/>
          </a:p>
        </p:txBody>
      </p:sp>
      <p:sp>
        <p:nvSpPr>
          <p:cNvPr id="4565" name="Google Shape;4565;p503"/>
          <p:cNvSpPr txBox="1">
            <a:spLocks noGrp="1"/>
          </p:cNvSpPr>
          <p:nvPr>
            <p:ph type="subTitle" idx="5"/>
          </p:nvPr>
        </p:nvSpPr>
        <p:spPr>
          <a:xfrm>
            <a:off x="5401056" y="3681984"/>
            <a:ext cx="18044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600"/>
              <a:buNone/>
              <a:defRPr sz="4800"/>
            </a:lvl1pPr>
            <a:lvl2pPr lvl="1" algn="l">
              <a:lnSpc>
                <a:spcPct val="115000"/>
              </a:lnSpc>
              <a:spcBef>
                <a:spcPts val="1333"/>
              </a:spcBef>
              <a:spcAft>
                <a:spcPts val="0"/>
              </a:spcAft>
              <a:buSzPts val="3600"/>
              <a:buNone/>
              <a:defRPr sz="4800"/>
            </a:lvl2pPr>
            <a:lvl3pPr lvl="2" algn="l">
              <a:lnSpc>
                <a:spcPct val="115000"/>
              </a:lnSpc>
              <a:spcBef>
                <a:spcPts val="1333"/>
              </a:spcBef>
              <a:spcAft>
                <a:spcPts val="0"/>
              </a:spcAft>
              <a:buSzPts val="3600"/>
              <a:buNone/>
              <a:defRPr sz="4800"/>
            </a:lvl3pPr>
            <a:lvl4pPr lvl="3" algn="l">
              <a:lnSpc>
                <a:spcPct val="115000"/>
              </a:lnSpc>
              <a:spcBef>
                <a:spcPts val="1333"/>
              </a:spcBef>
              <a:spcAft>
                <a:spcPts val="0"/>
              </a:spcAft>
              <a:buSzPts val="3600"/>
              <a:buNone/>
              <a:defRPr sz="4800"/>
            </a:lvl4pPr>
            <a:lvl5pPr lvl="4" algn="l">
              <a:lnSpc>
                <a:spcPct val="115000"/>
              </a:lnSpc>
              <a:spcBef>
                <a:spcPts val="1333"/>
              </a:spcBef>
              <a:spcAft>
                <a:spcPts val="0"/>
              </a:spcAft>
              <a:buSzPts val="3600"/>
              <a:buNone/>
              <a:defRPr sz="4800"/>
            </a:lvl5pPr>
            <a:lvl6pPr lvl="5" algn="l">
              <a:lnSpc>
                <a:spcPct val="115000"/>
              </a:lnSpc>
              <a:spcBef>
                <a:spcPts val="1333"/>
              </a:spcBef>
              <a:spcAft>
                <a:spcPts val="0"/>
              </a:spcAft>
              <a:buSzPts val="3600"/>
              <a:buNone/>
              <a:defRPr sz="4800"/>
            </a:lvl6pPr>
            <a:lvl7pPr lvl="6" algn="l">
              <a:lnSpc>
                <a:spcPct val="115000"/>
              </a:lnSpc>
              <a:spcBef>
                <a:spcPts val="1333"/>
              </a:spcBef>
              <a:spcAft>
                <a:spcPts val="0"/>
              </a:spcAft>
              <a:buSzPts val="3600"/>
              <a:buNone/>
              <a:defRPr sz="4800"/>
            </a:lvl7pPr>
            <a:lvl8pPr lvl="7" algn="l">
              <a:lnSpc>
                <a:spcPct val="115000"/>
              </a:lnSpc>
              <a:spcBef>
                <a:spcPts val="1333"/>
              </a:spcBef>
              <a:spcAft>
                <a:spcPts val="0"/>
              </a:spcAft>
              <a:buSzPts val="3600"/>
              <a:buNone/>
              <a:defRPr sz="4800"/>
            </a:lvl8pPr>
            <a:lvl9pPr lvl="8" algn="l">
              <a:lnSpc>
                <a:spcPct val="115000"/>
              </a:lnSpc>
              <a:spcBef>
                <a:spcPts val="1333"/>
              </a:spcBef>
              <a:spcAft>
                <a:spcPts val="1333"/>
              </a:spcAft>
              <a:buSzPts val="3600"/>
              <a:buNone/>
              <a:defRPr sz="4800"/>
            </a:lvl9pPr>
          </a:lstStyle>
          <a:p>
            <a:endParaRPr/>
          </a:p>
        </p:txBody>
      </p:sp>
    </p:spTree>
    <p:extLst>
      <p:ext uri="{BB962C8B-B14F-4D97-AF65-F5344CB8AC3E}">
        <p14:creationId xmlns:p14="http://schemas.microsoft.com/office/powerpoint/2010/main" val="72438679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05. Numbers and Stats List | Data | Slash Lime | 2 up">
  <p:cSld name="05. Numbers and Stats List | Data | Slash Lime | 2 up">
    <p:bg>
      <p:bgPr>
        <a:noFill/>
        <a:effectLst/>
      </p:bgPr>
    </p:bg>
    <p:spTree>
      <p:nvGrpSpPr>
        <p:cNvPr id="1" name="Shape 4566"/>
        <p:cNvGrpSpPr/>
        <p:nvPr/>
      </p:nvGrpSpPr>
      <p:grpSpPr>
        <a:xfrm>
          <a:off x="0" y="0"/>
          <a:ext cx="0" cy="0"/>
          <a:chOff x="0" y="0"/>
          <a:chExt cx="0" cy="0"/>
        </a:xfrm>
      </p:grpSpPr>
      <p:sp>
        <p:nvSpPr>
          <p:cNvPr id="4567" name="Google Shape;4567;p504"/>
          <p:cNvSpPr/>
          <p:nvPr/>
        </p:nvSpPr>
        <p:spPr>
          <a:xfrm rot="559416">
            <a:off x="5872819" y="1847451"/>
            <a:ext cx="1337696" cy="1339283"/>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68" name="Google Shape;4568;p504"/>
          <p:cNvSpPr/>
          <p:nvPr/>
        </p:nvSpPr>
        <p:spPr>
          <a:xfrm rot="559416">
            <a:off x="5872819" y="3385750"/>
            <a:ext cx="1337696" cy="1339283"/>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69" name="Google Shape;4569;p504"/>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570" name="Google Shape;4570;p50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571" name="Google Shape;4571;p504"/>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572" name="Google Shape;4572;p504"/>
          <p:cNvSpPr txBox="1">
            <a:spLocks noGrp="1"/>
          </p:cNvSpPr>
          <p:nvPr>
            <p:ph type="subTitle" idx="2"/>
          </p:nvPr>
        </p:nvSpPr>
        <p:spPr>
          <a:xfrm>
            <a:off x="7437120" y="2231136"/>
            <a:ext cx="3716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73" name="Google Shape;4573;p504"/>
          <p:cNvSpPr txBox="1">
            <a:spLocks noGrp="1"/>
          </p:cNvSpPr>
          <p:nvPr>
            <p:ph type="subTitle" idx="3"/>
          </p:nvPr>
        </p:nvSpPr>
        <p:spPr>
          <a:xfrm>
            <a:off x="7437120" y="3803904"/>
            <a:ext cx="3716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cxnSp>
        <p:nvCxnSpPr>
          <p:cNvPr id="4574" name="Google Shape;4574;p504"/>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4575" name="Google Shape;4575;p504"/>
          <p:cNvSpPr txBox="1">
            <a:spLocks noGrp="1"/>
          </p:cNvSpPr>
          <p:nvPr>
            <p:ph type="subTitle" idx="4"/>
          </p:nvPr>
        </p:nvSpPr>
        <p:spPr>
          <a:xfrm>
            <a:off x="5401056" y="2145792"/>
            <a:ext cx="18044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600"/>
              <a:buNone/>
              <a:defRPr sz="4800"/>
            </a:lvl1pPr>
            <a:lvl2pPr lvl="1" algn="l">
              <a:lnSpc>
                <a:spcPct val="115000"/>
              </a:lnSpc>
              <a:spcBef>
                <a:spcPts val="1333"/>
              </a:spcBef>
              <a:spcAft>
                <a:spcPts val="0"/>
              </a:spcAft>
              <a:buSzPts val="3600"/>
              <a:buNone/>
              <a:defRPr sz="4800"/>
            </a:lvl2pPr>
            <a:lvl3pPr lvl="2" algn="l">
              <a:lnSpc>
                <a:spcPct val="115000"/>
              </a:lnSpc>
              <a:spcBef>
                <a:spcPts val="1333"/>
              </a:spcBef>
              <a:spcAft>
                <a:spcPts val="0"/>
              </a:spcAft>
              <a:buSzPts val="3600"/>
              <a:buNone/>
              <a:defRPr sz="4800"/>
            </a:lvl3pPr>
            <a:lvl4pPr lvl="3" algn="l">
              <a:lnSpc>
                <a:spcPct val="115000"/>
              </a:lnSpc>
              <a:spcBef>
                <a:spcPts val="1333"/>
              </a:spcBef>
              <a:spcAft>
                <a:spcPts val="0"/>
              </a:spcAft>
              <a:buSzPts val="3600"/>
              <a:buNone/>
              <a:defRPr sz="4800"/>
            </a:lvl4pPr>
            <a:lvl5pPr lvl="4" algn="l">
              <a:lnSpc>
                <a:spcPct val="115000"/>
              </a:lnSpc>
              <a:spcBef>
                <a:spcPts val="1333"/>
              </a:spcBef>
              <a:spcAft>
                <a:spcPts val="0"/>
              </a:spcAft>
              <a:buSzPts val="3600"/>
              <a:buNone/>
              <a:defRPr sz="4800"/>
            </a:lvl5pPr>
            <a:lvl6pPr lvl="5" algn="l">
              <a:lnSpc>
                <a:spcPct val="115000"/>
              </a:lnSpc>
              <a:spcBef>
                <a:spcPts val="1333"/>
              </a:spcBef>
              <a:spcAft>
                <a:spcPts val="0"/>
              </a:spcAft>
              <a:buSzPts val="3600"/>
              <a:buNone/>
              <a:defRPr sz="4800"/>
            </a:lvl6pPr>
            <a:lvl7pPr lvl="6" algn="l">
              <a:lnSpc>
                <a:spcPct val="115000"/>
              </a:lnSpc>
              <a:spcBef>
                <a:spcPts val="1333"/>
              </a:spcBef>
              <a:spcAft>
                <a:spcPts val="0"/>
              </a:spcAft>
              <a:buSzPts val="3600"/>
              <a:buNone/>
              <a:defRPr sz="4800"/>
            </a:lvl7pPr>
            <a:lvl8pPr lvl="7" algn="l">
              <a:lnSpc>
                <a:spcPct val="115000"/>
              </a:lnSpc>
              <a:spcBef>
                <a:spcPts val="1333"/>
              </a:spcBef>
              <a:spcAft>
                <a:spcPts val="0"/>
              </a:spcAft>
              <a:buSzPts val="3600"/>
              <a:buNone/>
              <a:defRPr sz="4800"/>
            </a:lvl8pPr>
            <a:lvl9pPr lvl="8" algn="l">
              <a:lnSpc>
                <a:spcPct val="115000"/>
              </a:lnSpc>
              <a:spcBef>
                <a:spcPts val="1333"/>
              </a:spcBef>
              <a:spcAft>
                <a:spcPts val="1333"/>
              </a:spcAft>
              <a:buSzPts val="3600"/>
              <a:buNone/>
              <a:defRPr sz="4800"/>
            </a:lvl9pPr>
          </a:lstStyle>
          <a:p>
            <a:endParaRPr/>
          </a:p>
        </p:txBody>
      </p:sp>
      <p:sp>
        <p:nvSpPr>
          <p:cNvPr id="4576" name="Google Shape;4576;p504"/>
          <p:cNvSpPr txBox="1">
            <a:spLocks noGrp="1"/>
          </p:cNvSpPr>
          <p:nvPr>
            <p:ph type="subTitle" idx="5"/>
          </p:nvPr>
        </p:nvSpPr>
        <p:spPr>
          <a:xfrm>
            <a:off x="5401056" y="3681984"/>
            <a:ext cx="18044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600"/>
              <a:buNone/>
              <a:defRPr sz="4800"/>
            </a:lvl1pPr>
            <a:lvl2pPr lvl="1" algn="l">
              <a:lnSpc>
                <a:spcPct val="115000"/>
              </a:lnSpc>
              <a:spcBef>
                <a:spcPts val="1333"/>
              </a:spcBef>
              <a:spcAft>
                <a:spcPts val="0"/>
              </a:spcAft>
              <a:buSzPts val="3600"/>
              <a:buNone/>
              <a:defRPr sz="4800"/>
            </a:lvl2pPr>
            <a:lvl3pPr lvl="2" algn="l">
              <a:lnSpc>
                <a:spcPct val="115000"/>
              </a:lnSpc>
              <a:spcBef>
                <a:spcPts val="1333"/>
              </a:spcBef>
              <a:spcAft>
                <a:spcPts val="0"/>
              </a:spcAft>
              <a:buSzPts val="3600"/>
              <a:buNone/>
              <a:defRPr sz="4800"/>
            </a:lvl3pPr>
            <a:lvl4pPr lvl="3" algn="l">
              <a:lnSpc>
                <a:spcPct val="115000"/>
              </a:lnSpc>
              <a:spcBef>
                <a:spcPts val="1333"/>
              </a:spcBef>
              <a:spcAft>
                <a:spcPts val="0"/>
              </a:spcAft>
              <a:buSzPts val="3600"/>
              <a:buNone/>
              <a:defRPr sz="4800"/>
            </a:lvl4pPr>
            <a:lvl5pPr lvl="4" algn="l">
              <a:lnSpc>
                <a:spcPct val="115000"/>
              </a:lnSpc>
              <a:spcBef>
                <a:spcPts val="1333"/>
              </a:spcBef>
              <a:spcAft>
                <a:spcPts val="0"/>
              </a:spcAft>
              <a:buSzPts val="3600"/>
              <a:buNone/>
              <a:defRPr sz="4800"/>
            </a:lvl5pPr>
            <a:lvl6pPr lvl="5" algn="l">
              <a:lnSpc>
                <a:spcPct val="115000"/>
              </a:lnSpc>
              <a:spcBef>
                <a:spcPts val="1333"/>
              </a:spcBef>
              <a:spcAft>
                <a:spcPts val="0"/>
              </a:spcAft>
              <a:buSzPts val="3600"/>
              <a:buNone/>
              <a:defRPr sz="4800"/>
            </a:lvl6pPr>
            <a:lvl7pPr lvl="6" algn="l">
              <a:lnSpc>
                <a:spcPct val="115000"/>
              </a:lnSpc>
              <a:spcBef>
                <a:spcPts val="1333"/>
              </a:spcBef>
              <a:spcAft>
                <a:spcPts val="0"/>
              </a:spcAft>
              <a:buSzPts val="3600"/>
              <a:buNone/>
              <a:defRPr sz="4800"/>
            </a:lvl7pPr>
            <a:lvl8pPr lvl="7" algn="l">
              <a:lnSpc>
                <a:spcPct val="115000"/>
              </a:lnSpc>
              <a:spcBef>
                <a:spcPts val="1333"/>
              </a:spcBef>
              <a:spcAft>
                <a:spcPts val="0"/>
              </a:spcAft>
              <a:buSzPts val="3600"/>
              <a:buNone/>
              <a:defRPr sz="4800"/>
            </a:lvl8pPr>
            <a:lvl9pPr lvl="8" algn="l">
              <a:lnSpc>
                <a:spcPct val="115000"/>
              </a:lnSpc>
              <a:spcBef>
                <a:spcPts val="1333"/>
              </a:spcBef>
              <a:spcAft>
                <a:spcPts val="1333"/>
              </a:spcAft>
              <a:buSzPts val="3600"/>
              <a:buNone/>
              <a:defRPr sz="4800"/>
            </a:lvl9pPr>
          </a:lstStyle>
          <a:p>
            <a:endParaRPr/>
          </a:p>
        </p:txBody>
      </p:sp>
    </p:spTree>
    <p:extLst>
      <p:ext uri="{BB962C8B-B14F-4D97-AF65-F5344CB8AC3E}">
        <p14:creationId xmlns:p14="http://schemas.microsoft.com/office/powerpoint/2010/main" val="128155834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05. Numbers and Stats List | Data | Slash Lime | 3 up">
  <p:cSld name="05. Numbers and Stats List | Data | Slash Lime | 3 up">
    <p:bg>
      <p:bgPr>
        <a:noFill/>
        <a:effectLst/>
      </p:bgPr>
    </p:bg>
    <p:spTree>
      <p:nvGrpSpPr>
        <p:cNvPr id="1" name="Shape 4577"/>
        <p:cNvGrpSpPr/>
        <p:nvPr/>
      </p:nvGrpSpPr>
      <p:grpSpPr>
        <a:xfrm>
          <a:off x="0" y="0"/>
          <a:ext cx="0" cy="0"/>
          <a:chOff x="0" y="0"/>
          <a:chExt cx="0" cy="0"/>
        </a:xfrm>
      </p:grpSpPr>
      <p:sp>
        <p:nvSpPr>
          <p:cNvPr id="4578" name="Google Shape;4578;p505"/>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79" name="Google Shape;4579;p505"/>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80" name="Google Shape;4580;p505"/>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81" name="Google Shape;4581;p505"/>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582" name="Google Shape;4582;p50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583" name="Google Shape;4583;p505"/>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584" name="Google Shape;4584;p505"/>
          <p:cNvSpPr txBox="1">
            <a:spLocks noGrp="1"/>
          </p:cNvSpPr>
          <p:nvPr>
            <p:ph type="subTitle" idx="2"/>
          </p:nvPr>
        </p:nvSpPr>
        <p:spPr>
          <a:xfrm>
            <a:off x="7310867" y="1706867"/>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85" name="Google Shape;4585;p505"/>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586" name="Google Shape;4586;p505"/>
          <p:cNvSpPr txBox="1">
            <a:spLocks noGrp="1"/>
          </p:cNvSpPr>
          <p:nvPr>
            <p:ph type="subTitle" idx="4"/>
          </p:nvPr>
        </p:nvSpPr>
        <p:spPr>
          <a:xfrm>
            <a:off x="7310867" y="321869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587" name="Google Shape;4587;p505"/>
          <p:cNvSpPr txBox="1">
            <a:spLocks noGrp="1"/>
          </p:cNvSpPr>
          <p:nvPr>
            <p:ph type="subTitle" idx="5"/>
          </p:nvPr>
        </p:nvSpPr>
        <p:spPr>
          <a:xfrm>
            <a:off x="7310867" y="4596400"/>
            <a:ext cx="415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cxnSp>
        <p:nvCxnSpPr>
          <p:cNvPr id="4588" name="Google Shape;4588;p505"/>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4589" name="Google Shape;4589;p505"/>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
        <p:nvSpPr>
          <p:cNvPr id="4590" name="Google Shape;4590;p505"/>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15000"/>
              </a:lnSpc>
              <a:spcBef>
                <a:spcPts val="0"/>
              </a:spcBef>
              <a:spcAft>
                <a:spcPts val="0"/>
              </a:spcAft>
              <a:buSzPts val="3000"/>
              <a:buNone/>
              <a:defRPr sz="4000"/>
            </a:lvl1pPr>
            <a:lvl2pPr lvl="1" algn="l">
              <a:lnSpc>
                <a:spcPct val="115000"/>
              </a:lnSpc>
              <a:spcBef>
                <a:spcPts val="1333"/>
              </a:spcBef>
              <a:spcAft>
                <a:spcPts val="0"/>
              </a:spcAft>
              <a:buSzPts val="1000"/>
              <a:buNone/>
              <a:defRPr sz="1333"/>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1000"/>
              <a:buNone/>
              <a:defRPr sz="1333"/>
            </a:lvl4pPr>
            <a:lvl5pPr lvl="4" algn="l">
              <a:lnSpc>
                <a:spcPct val="115000"/>
              </a:lnSpc>
              <a:spcBef>
                <a:spcPts val="1333"/>
              </a:spcBef>
              <a:spcAft>
                <a:spcPts val="0"/>
              </a:spcAft>
              <a:buSzPts val="1000"/>
              <a:buNone/>
              <a:defRPr sz="1333"/>
            </a:lvl5pPr>
            <a:lvl6pPr lvl="5" algn="l">
              <a:lnSpc>
                <a:spcPct val="115000"/>
              </a:lnSpc>
              <a:spcBef>
                <a:spcPts val="1333"/>
              </a:spcBef>
              <a:spcAft>
                <a:spcPts val="0"/>
              </a:spcAft>
              <a:buSzPts val="1000"/>
              <a:buNone/>
              <a:defRPr sz="1333"/>
            </a:lvl6pPr>
            <a:lvl7pPr lvl="6" algn="l">
              <a:lnSpc>
                <a:spcPct val="115000"/>
              </a:lnSpc>
              <a:spcBef>
                <a:spcPts val="1333"/>
              </a:spcBef>
              <a:spcAft>
                <a:spcPts val="0"/>
              </a:spcAft>
              <a:buSzPts val="1000"/>
              <a:buNone/>
              <a:defRPr sz="1333"/>
            </a:lvl7pPr>
            <a:lvl8pPr lvl="7" algn="l">
              <a:lnSpc>
                <a:spcPct val="115000"/>
              </a:lnSpc>
              <a:spcBef>
                <a:spcPts val="1333"/>
              </a:spcBef>
              <a:spcAft>
                <a:spcPts val="0"/>
              </a:spcAft>
              <a:buSzPts val="1000"/>
              <a:buNone/>
              <a:defRPr sz="1333"/>
            </a:lvl8pPr>
            <a:lvl9pPr lvl="8" algn="l">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8165785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guide id="4">
          <p15:clr>
            <a:srgbClr val="FA7B17"/>
          </p15:clr>
        </p15:guide>
      </p15:sldGuideLst>
    </p:ext>
  </p:extLst>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05. Numbers and Stats List | Numbered Cyan | 3 up">
  <p:cSld name="05. Numbers and Stats List | Numbered Cyan | 3 up">
    <p:bg>
      <p:bgPr>
        <a:solidFill>
          <a:srgbClr val="E5E6F6"/>
        </a:solidFill>
        <a:effectLst/>
      </p:bgPr>
    </p:bg>
    <p:spTree>
      <p:nvGrpSpPr>
        <p:cNvPr id="1" name="Shape 4591"/>
        <p:cNvGrpSpPr/>
        <p:nvPr/>
      </p:nvGrpSpPr>
      <p:grpSpPr>
        <a:xfrm>
          <a:off x="0" y="0"/>
          <a:ext cx="0" cy="0"/>
          <a:chOff x="0" y="0"/>
          <a:chExt cx="0" cy="0"/>
        </a:xfrm>
      </p:grpSpPr>
      <p:sp>
        <p:nvSpPr>
          <p:cNvPr id="4592" name="Google Shape;4592;p50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93" name="Google Shape;4593;p506"/>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94" name="Google Shape;4594;p506"/>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95" name="Google Shape;4595;p506"/>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596" name="Google Shape;4596;p506"/>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597" name="Google Shape;4597;p50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598" name="Google Shape;4598;p506"/>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599" name="Google Shape;4599;p506"/>
          <p:cNvSpPr txBox="1">
            <a:spLocks noGrp="1"/>
          </p:cNvSpPr>
          <p:nvPr>
            <p:ph type="subTitle" idx="2"/>
          </p:nvPr>
        </p:nvSpPr>
        <p:spPr>
          <a:xfrm>
            <a:off x="7017600" y="1706867"/>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00" name="Google Shape;4600;p506"/>
          <p:cNvSpPr txBox="1">
            <a:spLocks noGrp="1"/>
          </p:cNvSpPr>
          <p:nvPr>
            <p:ph type="subTitle" idx="3"/>
          </p:nvPr>
        </p:nvSpPr>
        <p:spPr>
          <a:xfrm>
            <a:off x="6057300" y="16215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4601" name="Google Shape;4601;p506"/>
          <p:cNvSpPr txBox="1">
            <a:spLocks noGrp="1"/>
          </p:cNvSpPr>
          <p:nvPr>
            <p:ph type="subTitle" idx="4"/>
          </p:nvPr>
        </p:nvSpPr>
        <p:spPr>
          <a:xfrm>
            <a:off x="7017600" y="321869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02" name="Google Shape;4602;p506"/>
          <p:cNvSpPr txBox="1">
            <a:spLocks noGrp="1"/>
          </p:cNvSpPr>
          <p:nvPr>
            <p:ph type="subTitle" idx="5"/>
          </p:nvPr>
        </p:nvSpPr>
        <p:spPr>
          <a:xfrm>
            <a:off x="7017600" y="459640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603" name="Google Shape;4603;p50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604" name="Google Shape;4604;p506"/>
          <p:cNvSpPr txBox="1">
            <a:spLocks noGrp="1"/>
          </p:cNvSpPr>
          <p:nvPr>
            <p:ph type="subTitle" idx="6"/>
          </p:nvPr>
        </p:nvSpPr>
        <p:spPr>
          <a:xfrm>
            <a:off x="6057300" y="3133340"/>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4605" name="Google Shape;4605;p506"/>
          <p:cNvSpPr txBox="1">
            <a:spLocks noGrp="1"/>
          </p:cNvSpPr>
          <p:nvPr>
            <p:ph type="subTitle" idx="7"/>
          </p:nvPr>
        </p:nvSpPr>
        <p:spPr>
          <a:xfrm>
            <a:off x="6058873" y="45110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41614947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05. Numbers and Stats List | Numbered Cyan | 4 up">
  <p:cSld name="05. Numbers and Stats List | Numbered Cyan | 4 up">
    <p:bg>
      <p:bgPr>
        <a:solidFill>
          <a:srgbClr val="E5E6F6"/>
        </a:solidFill>
        <a:effectLst/>
      </p:bgPr>
    </p:bg>
    <p:spTree>
      <p:nvGrpSpPr>
        <p:cNvPr id="1" name="Shape 4606"/>
        <p:cNvGrpSpPr/>
        <p:nvPr/>
      </p:nvGrpSpPr>
      <p:grpSpPr>
        <a:xfrm>
          <a:off x="0" y="0"/>
          <a:ext cx="0" cy="0"/>
          <a:chOff x="0" y="0"/>
          <a:chExt cx="0" cy="0"/>
        </a:xfrm>
      </p:grpSpPr>
      <p:sp>
        <p:nvSpPr>
          <p:cNvPr id="4607" name="Google Shape;4607;p50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08" name="Google Shape;4608;p507"/>
          <p:cNvSpPr/>
          <p:nvPr/>
        </p:nvSpPr>
        <p:spPr>
          <a:xfrm>
            <a:off x="5926816" y="2214739"/>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09" name="Google Shape;4609;p507"/>
          <p:cNvSpPr/>
          <p:nvPr/>
        </p:nvSpPr>
        <p:spPr>
          <a:xfrm>
            <a:off x="5926816" y="3642278"/>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10" name="Google Shape;4610;p507"/>
          <p:cNvSpPr/>
          <p:nvPr/>
        </p:nvSpPr>
        <p:spPr>
          <a:xfrm>
            <a:off x="5926816" y="7872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11" name="Google Shape;4611;p507"/>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612" name="Google Shape;4612;p50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613" name="Google Shape;4613;p507"/>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614" name="Google Shape;4614;p507"/>
          <p:cNvSpPr txBox="1">
            <a:spLocks noGrp="1"/>
          </p:cNvSpPr>
          <p:nvPr>
            <p:ph type="subTitle" idx="2"/>
          </p:nvPr>
        </p:nvSpPr>
        <p:spPr>
          <a:xfrm>
            <a:off x="7017600" y="1032934"/>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15" name="Google Shape;4615;p507"/>
          <p:cNvSpPr txBox="1">
            <a:spLocks noGrp="1"/>
          </p:cNvSpPr>
          <p:nvPr>
            <p:ph type="subTitle" idx="3"/>
          </p:nvPr>
        </p:nvSpPr>
        <p:spPr>
          <a:xfrm>
            <a:off x="6057300" y="947600"/>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4616" name="Google Shape;4616;p507"/>
          <p:cNvSpPr txBox="1">
            <a:spLocks noGrp="1"/>
          </p:cNvSpPr>
          <p:nvPr>
            <p:ph type="subTitle" idx="4"/>
          </p:nvPr>
        </p:nvSpPr>
        <p:spPr>
          <a:xfrm>
            <a:off x="7017600" y="2462406"/>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17" name="Google Shape;4617;p507"/>
          <p:cNvSpPr txBox="1">
            <a:spLocks noGrp="1"/>
          </p:cNvSpPr>
          <p:nvPr>
            <p:ph type="subTitle" idx="5"/>
          </p:nvPr>
        </p:nvSpPr>
        <p:spPr>
          <a:xfrm>
            <a:off x="7017600" y="3891878"/>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618" name="Google Shape;4618;p50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619" name="Google Shape;4619;p507"/>
          <p:cNvSpPr txBox="1">
            <a:spLocks noGrp="1"/>
          </p:cNvSpPr>
          <p:nvPr>
            <p:ph type="subTitle" idx="6"/>
          </p:nvPr>
        </p:nvSpPr>
        <p:spPr>
          <a:xfrm>
            <a:off x="6057300" y="2358528"/>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4620" name="Google Shape;4620;p507"/>
          <p:cNvSpPr txBox="1">
            <a:spLocks noGrp="1"/>
          </p:cNvSpPr>
          <p:nvPr>
            <p:ph type="subTitle" idx="7"/>
          </p:nvPr>
        </p:nvSpPr>
        <p:spPr>
          <a:xfrm>
            <a:off x="6058873" y="3769456"/>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4621" name="Google Shape;4621;p507"/>
          <p:cNvSpPr/>
          <p:nvPr/>
        </p:nvSpPr>
        <p:spPr>
          <a:xfrm>
            <a:off x="5926816" y="5069818"/>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22" name="Google Shape;4622;p507"/>
          <p:cNvSpPr txBox="1">
            <a:spLocks noGrp="1"/>
          </p:cNvSpPr>
          <p:nvPr>
            <p:ph type="subTitle" idx="8"/>
          </p:nvPr>
        </p:nvSpPr>
        <p:spPr>
          <a:xfrm>
            <a:off x="7017600" y="532135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23" name="Google Shape;4623;p507"/>
          <p:cNvSpPr txBox="1">
            <a:spLocks noGrp="1"/>
          </p:cNvSpPr>
          <p:nvPr>
            <p:ph type="subTitle" idx="9"/>
          </p:nvPr>
        </p:nvSpPr>
        <p:spPr>
          <a:xfrm>
            <a:off x="6058873" y="5180384"/>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294473302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05. Numbers and Stats List | Numbered Lime | 4 up">
  <p:cSld name="05. Numbers and Stats List | Numbered Lime | 4 up">
    <p:bg>
      <p:bgPr>
        <a:solidFill>
          <a:schemeClr val="accent2"/>
        </a:solidFill>
        <a:effectLst/>
      </p:bgPr>
    </p:bg>
    <p:spTree>
      <p:nvGrpSpPr>
        <p:cNvPr id="1" name="Shape 4624"/>
        <p:cNvGrpSpPr/>
        <p:nvPr/>
      </p:nvGrpSpPr>
      <p:grpSpPr>
        <a:xfrm>
          <a:off x="0" y="0"/>
          <a:ext cx="0" cy="0"/>
          <a:chOff x="0" y="0"/>
          <a:chExt cx="0" cy="0"/>
        </a:xfrm>
      </p:grpSpPr>
      <p:sp>
        <p:nvSpPr>
          <p:cNvPr id="4625" name="Google Shape;4625;p50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26" name="Google Shape;4626;p508"/>
          <p:cNvSpPr/>
          <p:nvPr/>
        </p:nvSpPr>
        <p:spPr>
          <a:xfrm>
            <a:off x="5926816" y="2214739"/>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27" name="Google Shape;4627;p508"/>
          <p:cNvSpPr/>
          <p:nvPr/>
        </p:nvSpPr>
        <p:spPr>
          <a:xfrm>
            <a:off x="5926816" y="3642278"/>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28" name="Google Shape;4628;p508"/>
          <p:cNvSpPr/>
          <p:nvPr/>
        </p:nvSpPr>
        <p:spPr>
          <a:xfrm>
            <a:off x="5926816" y="7872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29" name="Google Shape;4629;p508"/>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630" name="Google Shape;4630;p50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631" name="Google Shape;4631;p508"/>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4632" name="Google Shape;4632;p508"/>
          <p:cNvSpPr txBox="1">
            <a:spLocks noGrp="1"/>
          </p:cNvSpPr>
          <p:nvPr>
            <p:ph type="subTitle" idx="2"/>
          </p:nvPr>
        </p:nvSpPr>
        <p:spPr>
          <a:xfrm>
            <a:off x="7017600" y="1032934"/>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33" name="Google Shape;4633;p508"/>
          <p:cNvSpPr txBox="1">
            <a:spLocks noGrp="1"/>
          </p:cNvSpPr>
          <p:nvPr>
            <p:ph type="subTitle" idx="3"/>
          </p:nvPr>
        </p:nvSpPr>
        <p:spPr>
          <a:xfrm>
            <a:off x="6057300" y="947600"/>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4634" name="Google Shape;4634;p508"/>
          <p:cNvSpPr txBox="1">
            <a:spLocks noGrp="1"/>
          </p:cNvSpPr>
          <p:nvPr>
            <p:ph type="subTitle" idx="4"/>
          </p:nvPr>
        </p:nvSpPr>
        <p:spPr>
          <a:xfrm>
            <a:off x="7017600" y="2462406"/>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35" name="Google Shape;4635;p508"/>
          <p:cNvSpPr txBox="1">
            <a:spLocks noGrp="1"/>
          </p:cNvSpPr>
          <p:nvPr>
            <p:ph type="subTitle" idx="5"/>
          </p:nvPr>
        </p:nvSpPr>
        <p:spPr>
          <a:xfrm>
            <a:off x="7017600" y="3891878"/>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636" name="Google Shape;4636;p50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637" name="Google Shape;4637;p508"/>
          <p:cNvSpPr txBox="1">
            <a:spLocks noGrp="1"/>
          </p:cNvSpPr>
          <p:nvPr>
            <p:ph type="subTitle" idx="6"/>
          </p:nvPr>
        </p:nvSpPr>
        <p:spPr>
          <a:xfrm>
            <a:off x="6057300" y="2358528"/>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4638" name="Google Shape;4638;p508"/>
          <p:cNvSpPr txBox="1">
            <a:spLocks noGrp="1"/>
          </p:cNvSpPr>
          <p:nvPr>
            <p:ph type="subTitle" idx="7"/>
          </p:nvPr>
        </p:nvSpPr>
        <p:spPr>
          <a:xfrm>
            <a:off x="6058873" y="3769456"/>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4639" name="Google Shape;4639;p508"/>
          <p:cNvSpPr/>
          <p:nvPr/>
        </p:nvSpPr>
        <p:spPr>
          <a:xfrm>
            <a:off x="5926816" y="5069818"/>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40" name="Google Shape;4640;p508"/>
          <p:cNvSpPr txBox="1">
            <a:spLocks noGrp="1"/>
          </p:cNvSpPr>
          <p:nvPr>
            <p:ph type="subTitle" idx="8"/>
          </p:nvPr>
        </p:nvSpPr>
        <p:spPr>
          <a:xfrm>
            <a:off x="7017600" y="532135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41" name="Google Shape;4641;p508"/>
          <p:cNvSpPr txBox="1">
            <a:spLocks noGrp="1"/>
          </p:cNvSpPr>
          <p:nvPr>
            <p:ph type="subTitle" idx="9"/>
          </p:nvPr>
        </p:nvSpPr>
        <p:spPr>
          <a:xfrm>
            <a:off x="6058873" y="5180384"/>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3313345573"/>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normAutofit/>
          </a:bodyPr>
          <a:lstStyle>
            <a:lvl1pPr algn="l">
              <a:defRPr sz="18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766733" y="273057"/>
            <a:ext cx="6815667" cy="585311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atin typeface="Arial" panose="020B0604020202020204" pitchFamily="34" charset="0"/>
                <a:cs typeface="Arial" panose="020B0604020202020204" pitchFamily="34" charset="0"/>
              </a:defRPr>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8"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Rectangle 10"/>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90051895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05. Numbers and Stats List | Numbered Lime | 3 Up">
  <p:cSld name="05. Numbers and Stats List | Numbered Lime | 3 Up">
    <p:bg>
      <p:bgPr>
        <a:solidFill>
          <a:schemeClr val="accent2"/>
        </a:solidFill>
        <a:effectLst/>
      </p:bgPr>
    </p:bg>
    <p:spTree>
      <p:nvGrpSpPr>
        <p:cNvPr id="1" name="Shape 4642"/>
        <p:cNvGrpSpPr/>
        <p:nvPr/>
      </p:nvGrpSpPr>
      <p:grpSpPr>
        <a:xfrm>
          <a:off x="0" y="0"/>
          <a:ext cx="0" cy="0"/>
          <a:chOff x="0" y="0"/>
          <a:chExt cx="0" cy="0"/>
        </a:xfrm>
      </p:grpSpPr>
      <p:sp>
        <p:nvSpPr>
          <p:cNvPr id="4643" name="Google Shape;4643;p50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44" name="Google Shape;4644;p509"/>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45" name="Google Shape;4645;p509"/>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46" name="Google Shape;4646;p509"/>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47" name="Google Shape;4647;p509"/>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648" name="Google Shape;4648;p50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649" name="Google Shape;4649;p509"/>
          <p:cNvSpPr txBox="1">
            <a:spLocks noGrp="1"/>
          </p:cNvSpPr>
          <p:nvPr>
            <p:ph type="subTitle" idx="1"/>
          </p:nvPr>
        </p:nvSpPr>
        <p:spPr>
          <a:xfrm>
            <a:off x="726833" y="2962656"/>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4650" name="Google Shape;4650;p509"/>
          <p:cNvSpPr txBox="1">
            <a:spLocks noGrp="1"/>
          </p:cNvSpPr>
          <p:nvPr>
            <p:ph type="subTitle" idx="2"/>
          </p:nvPr>
        </p:nvSpPr>
        <p:spPr>
          <a:xfrm>
            <a:off x="7017600" y="1706867"/>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51" name="Google Shape;4651;p509"/>
          <p:cNvSpPr txBox="1">
            <a:spLocks noGrp="1"/>
          </p:cNvSpPr>
          <p:nvPr>
            <p:ph type="subTitle" idx="3"/>
          </p:nvPr>
        </p:nvSpPr>
        <p:spPr>
          <a:xfrm>
            <a:off x="7017600" y="321869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52" name="Google Shape;4652;p509"/>
          <p:cNvSpPr txBox="1">
            <a:spLocks noGrp="1"/>
          </p:cNvSpPr>
          <p:nvPr>
            <p:ph type="subTitle" idx="4"/>
          </p:nvPr>
        </p:nvSpPr>
        <p:spPr>
          <a:xfrm>
            <a:off x="7017600" y="4596400"/>
            <a:ext cx="44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653" name="Google Shape;4653;p50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654" name="Google Shape;4654;p509"/>
          <p:cNvSpPr txBox="1">
            <a:spLocks noGrp="1"/>
          </p:cNvSpPr>
          <p:nvPr>
            <p:ph type="subTitle" idx="5"/>
          </p:nvPr>
        </p:nvSpPr>
        <p:spPr>
          <a:xfrm>
            <a:off x="6057300" y="3133340"/>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
        <p:nvSpPr>
          <p:cNvPr id="4655" name="Google Shape;4655;p509"/>
          <p:cNvSpPr txBox="1">
            <a:spLocks noGrp="1"/>
          </p:cNvSpPr>
          <p:nvPr>
            <p:ph type="subTitle" idx="6"/>
          </p:nvPr>
        </p:nvSpPr>
        <p:spPr>
          <a:xfrm>
            <a:off x="6058873" y="4511033"/>
            <a:ext cx="730000" cy="609600"/>
          </a:xfrm>
          <a:prstGeom prst="rect">
            <a:avLst/>
          </a:prstGeom>
          <a:noFill/>
          <a:ln>
            <a:noFill/>
          </a:ln>
        </p:spPr>
        <p:txBody>
          <a:bodyPr spcFirstLastPara="1" wrap="square" lIns="0" tIns="0" rIns="0" bIns="0" anchor="t" anchorCtr="0">
            <a:noAutofit/>
          </a:bodyPr>
          <a:lstStyle>
            <a:lvl1pPr lvl="0" algn="ctr">
              <a:lnSpc>
                <a:spcPct val="115000"/>
              </a:lnSpc>
              <a:spcBef>
                <a:spcPts val="0"/>
              </a:spcBef>
              <a:spcAft>
                <a:spcPts val="0"/>
              </a:spcAft>
              <a:buSzPts val="3000"/>
              <a:buNone/>
              <a:defRPr sz="4000"/>
            </a:lvl1pPr>
            <a:lvl2pPr lvl="1" algn="ctr">
              <a:lnSpc>
                <a:spcPct val="115000"/>
              </a:lnSpc>
              <a:spcBef>
                <a:spcPts val="1333"/>
              </a:spcBef>
              <a:spcAft>
                <a:spcPts val="0"/>
              </a:spcAft>
              <a:buSzPts val="1000"/>
              <a:buNone/>
              <a:defRPr sz="1333"/>
            </a:lvl2pPr>
            <a:lvl3pPr lvl="2" algn="ctr">
              <a:lnSpc>
                <a:spcPct val="115000"/>
              </a:lnSpc>
              <a:spcBef>
                <a:spcPts val="1333"/>
              </a:spcBef>
              <a:spcAft>
                <a:spcPts val="0"/>
              </a:spcAft>
              <a:buSzPts val="1000"/>
              <a:buNone/>
              <a:defRPr/>
            </a:lvl3pPr>
            <a:lvl4pPr lvl="3" algn="ctr">
              <a:lnSpc>
                <a:spcPct val="115000"/>
              </a:lnSpc>
              <a:spcBef>
                <a:spcPts val="1333"/>
              </a:spcBef>
              <a:spcAft>
                <a:spcPts val="0"/>
              </a:spcAft>
              <a:buSzPts val="1000"/>
              <a:buNone/>
              <a:defRPr sz="1333"/>
            </a:lvl4pPr>
            <a:lvl5pPr lvl="4" algn="ctr">
              <a:lnSpc>
                <a:spcPct val="115000"/>
              </a:lnSpc>
              <a:spcBef>
                <a:spcPts val="1333"/>
              </a:spcBef>
              <a:spcAft>
                <a:spcPts val="0"/>
              </a:spcAft>
              <a:buSzPts val="1000"/>
              <a:buNone/>
              <a:defRPr sz="1333"/>
            </a:lvl5pPr>
            <a:lvl6pPr lvl="5" algn="ctr">
              <a:lnSpc>
                <a:spcPct val="115000"/>
              </a:lnSpc>
              <a:spcBef>
                <a:spcPts val="1333"/>
              </a:spcBef>
              <a:spcAft>
                <a:spcPts val="0"/>
              </a:spcAft>
              <a:buSzPts val="1000"/>
              <a:buNone/>
              <a:defRPr sz="1333"/>
            </a:lvl6pPr>
            <a:lvl7pPr lvl="6" algn="ctr">
              <a:lnSpc>
                <a:spcPct val="115000"/>
              </a:lnSpc>
              <a:spcBef>
                <a:spcPts val="1333"/>
              </a:spcBef>
              <a:spcAft>
                <a:spcPts val="0"/>
              </a:spcAft>
              <a:buSzPts val="1000"/>
              <a:buNone/>
              <a:defRPr sz="1333"/>
            </a:lvl7pPr>
            <a:lvl8pPr lvl="7" algn="ctr">
              <a:lnSpc>
                <a:spcPct val="115000"/>
              </a:lnSpc>
              <a:spcBef>
                <a:spcPts val="1333"/>
              </a:spcBef>
              <a:spcAft>
                <a:spcPts val="0"/>
              </a:spcAft>
              <a:buSzPts val="1000"/>
              <a:buNone/>
              <a:defRPr sz="1333"/>
            </a:lvl8pPr>
            <a:lvl9pPr lvl="8" algn="ctr">
              <a:lnSpc>
                <a:spcPct val="115000"/>
              </a:lnSpc>
              <a:spcBef>
                <a:spcPts val="1333"/>
              </a:spcBef>
              <a:spcAft>
                <a:spcPts val="1333"/>
              </a:spcAft>
              <a:buSzPts val="1000"/>
              <a:buNone/>
              <a:defRPr sz="1333"/>
            </a:lvl9pPr>
          </a:lstStyle>
          <a:p>
            <a:endParaRPr/>
          </a:p>
        </p:txBody>
      </p:sp>
    </p:spTree>
    <p:extLst>
      <p:ext uri="{BB962C8B-B14F-4D97-AF65-F5344CB8AC3E}">
        <p14:creationId xmlns:p14="http://schemas.microsoft.com/office/powerpoint/2010/main" val="77205513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06. Icon List | Marker | Lime | 4 up">
  <p:cSld name="06. Icon List | Marker | Lime | 4 up">
    <p:bg>
      <p:bgPr>
        <a:solidFill>
          <a:schemeClr val="accent2"/>
        </a:solidFill>
        <a:effectLst/>
      </p:bgPr>
    </p:bg>
    <p:spTree>
      <p:nvGrpSpPr>
        <p:cNvPr id="1" name="Shape 4656"/>
        <p:cNvGrpSpPr/>
        <p:nvPr/>
      </p:nvGrpSpPr>
      <p:grpSpPr>
        <a:xfrm>
          <a:off x="0" y="0"/>
          <a:ext cx="0" cy="0"/>
          <a:chOff x="0" y="0"/>
          <a:chExt cx="0" cy="0"/>
        </a:xfrm>
      </p:grpSpPr>
      <p:sp>
        <p:nvSpPr>
          <p:cNvPr id="4657" name="Google Shape;4657;p51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58" name="Google Shape;4658;p51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659" name="Google Shape;4659;p510"/>
          <p:cNvSpPr txBox="1">
            <a:spLocks noGrp="1"/>
          </p:cNvSpPr>
          <p:nvPr>
            <p:ph type="subTitle" idx="1"/>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660" name="Google Shape;4660;p51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661" name="Google Shape;4661;p510"/>
          <p:cNvSpPr txBox="1">
            <a:spLocks noGrp="1"/>
          </p:cNvSpPr>
          <p:nvPr>
            <p:ph type="subTitle" idx="2"/>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62" name="Google Shape;4662;p510"/>
          <p:cNvSpPr txBox="1">
            <a:spLocks noGrp="1"/>
          </p:cNvSpPr>
          <p:nvPr>
            <p:ph type="subTitle" idx="3"/>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63" name="Google Shape;4663;p510"/>
          <p:cNvSpPr txBox="1">
            <a:spLocks noGrp="1"/>
          </p:cNvSpPr>
          <p:nvPr>
            <p:ph type="subTitle" idx="4"/>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64" name="Google Shape;4664;p510"/>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65" name="Google Shape;4665;p510"/>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66" name="Google Shape;4666;p510"/>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67" name="Google Shape;4667;p510"/>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68" name="Google Shape;4668;p510"/>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669" name="Google Shape;4669;p510"/>
          <p:cNvSpPr txBox="1">
            <a:spLocks noGrp="1"/>
          </p:cNvSpPr>
          <p:nvPr>
            <p:ph type="subTitle" idx="5"/>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256991493"/>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06. Icon List | Marker | Lime | 3 up">
  <p:cSld name="06. Icon List | Marker | Lime | 3 up">
    <p:bg>
      <p:bgPr>
        <a:solidFill>
          <a:schemeClr val="accent2"/>
        </a:solidFill>
        <a:effectLst/>
      </p:bgPr>
    </p:bg>
    <p:spTree>
      <p:nvGrpSpPr>
        <p:cNvPr id="1" name="Shape 4670"/>
        <p:cNvGrpSpPr/>
        <p:nvPr/>
      </p:nvGrpSpPr>
      <p:grpSpPr>
        <a:xfrm>
          <a:off x="0" y="0"/>
          <a:ext cx="0" cy="0"/>
          <a:chOff x="0" y="0"/>
          <a:chExt cx="0" cy="0"/>
        </a:xfrm>
      </p:grpSpPr>
      <p:sp>
        <p:nvSpPr>
          <p:cNvPr id="4671" name="Google Shape;4671;p51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72" name="Google Shape;4672;p51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673" name="Google Shape;4673;p511"/>
          <p:cNvSpPr txBox="1">
            <a:spLocks noGrp="1"/>
          </p:cNvSpPr>
          <p:nvPr>
            <p:ph type="subTitle" idx="1"/>
          </p:nvPr>
        </p:nvSpPr>
        <p:spPr>
          <a:xfrm>
            <a:off x="7339603" y="1785467"/>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674" name="Google Shape;4674;p51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675" name="Google Shape;4675;p511"/>
          <p:cNvSpPr txBox="1">
            <a:spLocks noGrp="1"/>
          </p:cNvSpPr>
          <p:nvPr>
            <p:ph type="subTitle" idx="2"/>
          </p:nvPr>
        </p:nvSpPr>
        <p:spPr>
          <a:xfrm>
            <a:off x="7339603" y="3016856"/>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76" name="Google Shape;4676;p511"/>
          <p:cNvSpPr txBox="1">
            <a:spLocks noGrp="1"/>
          </p:cNvSpPr>
          <p:nvPr>
            <p:ph type="subTitle" idx="3"/>
          </p:nvPr>
        </p:nvSpPr>
        <p:spPr>
          <a:xfrm>
            <a:off x="7339603" y="424824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77" name="Google Shape;4677;p511"/>
          <p:cNvSpPr/>
          <p:nvPr/>
        </p:nvSpPr>
        <p:spPr>
          <a:xfrm>
            <a:off x="6143433" y="2996023"/>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78" name="Google Shape;4678;p511"/>
          <p:cNvSpPr/>
          <p:nvPr/>
        </p:nvSpPr>
        <p:spPr>
          <a:xfrm>
            <a:off x="6143433" y="1785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79" name="Google Shape;4679;p511"/>
          <p:cNvSpPr/>
          <p:nvPr/>
        </p:nvSpPr>
        <p:spPr>
          <a:xfrm>
            <a:off x="6143433" y="4206578"/>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80" name="Google Shape;4680;p511"/>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681" name="Google Shape;4681;p511"/>
          <p:cNvSpPr txBox="1">
            <a:spLocks noGrp="1"/>
          </p:cNvSpPr>
          <p:nvPr>
            <p:ph type="subTitle" idx="4"/>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10791654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06. Icon List | Abstract Shapes | Lime | 4 Up">
  <p:cSld name="06. Icon List | Abstract Shapes | Lime | 4 Up">
    <p:bg>
      <p:bgPr>
        <a:solidFill>
          <a:schemeClr val="accent2"/>
        </a:solidFill>
        <a:effectLst/>
      </p:bgPr>
    </p:bg>
    <p:spTree>
      <p:nvGrpSpPr>
        <p:cNvPr id="1" name="Shape 4682"/>
        <p:cNvGrpSpPr/>
        <p:nvPr/>
      </p:nvGrpSpPr>
      <p:grpSpPr>
        <a:xfrm>
          <a:off x="0" y="0"/>
          <a:ext cx="0" cy="0"/>
          <a:chOff x="0" y="0"/>
          <a:chExt cx="0" cy="0"/>
        </a:xfrm>
      </p:grpSpPr>
      <p:sp>
        <p:nvSpPr>
          <p:cNvPr id="4683" name="Google Shape;4683;p51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84" name="Google Shape;4684;p51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685" name="Google Shape;4685;p512"/>
          <p:cNvSpPr txBox="1">
            <a:spLocks noGrp="1"/>
          </p:cNvSpPr>
          <p:nvPr>
            <p:ph type="subTitle" idx="1"/>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686" name="Google Shape;4686;p51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687" name="Google Shape;4687;p512"/>
          <p:cNvSpPr txBox="1">
            <a:spLocks noGrp="1"/>
          </p:cNvSpPr>
          <p:nvPr>
            <p:ph type="subTitle" idx="2"/>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88" name="Google Shape;4688;p512"/>
          <p:cNvSpPr txBox="1">
            <a:spLocks noGrp="1"/>
          </p:cNvSpPr>
          <p:nvPr>
            <p:ph type="subTitle" idx="3"/>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89" name="Google Shape;4689;p512"/>
          <p:cNvSpPr txBox="1">
            <a:spLocks noGrp="1"/>
          </p:cNvSpPr>
          <p:nvPr>
            <p:ph type="subTitle" idx="4"/>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690" name="Google Shape;4690;p512"/>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91" name="Google Shape;4691;p512"/>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92" name="Google Shape;4692;p512"/>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93" name="Google Shape;4693;p512"/>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94" name="Google Shape;4694;p512"/>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695" name="Google Shape;4695;p512"/>
          <p:cNvSpPr txBox="1">
            <a:spLocks noGrp="1"/>
          </p:cNvSpPr>
          <p:nvPr>
            <p:ph type="subTitle" idx="5"/>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348435945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06. Icon List | Abstract Shapes | Lime | 3 Up">
  <p:cSld name="06. Icon List | Abstract Shapes | Lime | 3 Up">
    <p:bg>
      <p:bgPr>
        <a:solidFill>
          <a:schemeClr val="accent2"/>
        </a:solidFill>
        <a:effectLst/>
      </p:bgPr>
    </p:bg>
    <p:spTree>
      <p:nvGrpSpPr>
        <p:cNvPr id="1" name="Shape 4696"/>
        <p:cNvGrpSpPr/>
        <p:nvPr/>
      </p:nvGrpSpPr>
      <p:grpSpPr>
        <a:xfrm>
          <a:off x="0" y="0"/>
          <a:ext cx="0" cy="0"/>
          <a:chOff x="0" y="0"/>
          <a:chExt cx="0" cy="0"/>
        </a:xfrm>
      </p:grpSpPr>
      <p:sp>
        <p:nvSpPr>
          <p:cNvPr id="4697" name="Google Shape;4697;p51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698" name="Google Shape;4698;p51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699" name="Google Shape;4699;p513"/>
          <p:cNvSpPr txBox="1">
            <a:spLocks noGrp="1"/>
          </p:cNvSpPr>
          <p:nvPr>
            <p:ph type="subTitle" idx="1"/>
          </p:nvPr>
        </p:nvSpPr>
        <p:spPr>
          <a:xfrm>
            <a:off x="7339603" y="17892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700" name="Google Shape;4700;p51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701" name="Google Shape;4701;p513"/>
          <p:cNvSpPr txBox="1">
            <a:spLocks noGrp="1"/>
          </p:cNvSpPr>
          <p:nvPr>
            <p:ph type="subTitle" idx="2"/>
          </p:nvPr>
        </p:nvSpPr>
        <p:spPr>
          <a:xfrm>
            <a:off x="7339603" y="302059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02" name="Google Shape;4702;p513"/>
          <p:cNvSpPr txBox="1">
            <a:spLocks noGrp="1"/>
          </p:cNvSpPr>
          <p:nvPr>
            <p:ph type="subTitle" idx="3"/>
          </p:nvPr>
        </p:nvSpPr>
        <p:spPr>
          <a:xfrm>
            <a:off x="7339603" y="4251978"/>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03" name="Google Shape;4703;p513"/>
          <p:cNvSpPr/>
          <p:nvPr/>
        </p:nvSpPr>
        <p:spPr>
          <a:xfrm>
            <a:off x="6337117" y="42709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04" name="Google Shape;4704;p513"/>
          <p:cNvSpPr/>
          <p:nvPr/>
        </p:nvSpPr>
        <p:spPr>
          <a:xfrm>
            <a:off x="6269634" y="1795536"/>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05" name="Google Shape;4705;p513"/>
          <p:cNvSpPr/>
          <p:nvPr/>
        </p:nvSpPr>
        <p:spPr>
          <a:xfrm>
            <a:off x="6234105" y="3026191"/>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06" name="Google Shape;4706;p513"/>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707" name="Google Shape;4707;p513"/>
          <p:cNvSpPr txBox="1">
            <a:spLocks noGrp="1"/>
          </p:cNvSpPr>
          <p:nvPr>
            <p:ph type="subTitle" idx="4"/>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115756106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06. Icon List | Marker | Cyan | 4 Up">
  <p:cSld name="06. Icon List | Marker | Cyan | 4 Up">
    <p:bg>
      <p:bgPr>
        <a:solidFill>
          <a:schemeClr val="dk2"/>
        </a:solidFill>
        <a:effectLst/>
      </p:bgPr>
    </p:bg>
    <p:spTree>
      <p:nvGrpSpPr>
        <p:cNvPr id="1" name="Shape 4708"/>
        <p:cNvGrpSpPr/>
        <p:nvPr/>
      </p:nvGrpSpPr>
      <p:grpSpPr>
        <a:xfrm>
          <a:off x="0" y="0"/>
          <a:ext cx="0" cy="0"/>
          <a:chOff x="0" y="0"/>
          <a:chExt cx="0" cy="0"/>
        </a:xfrm>
      </p:grpSpPr>
      <p:sp>
        <p:nvSpPr>
          <p:cNvPr id="4709" name="Google Shape;4709;p51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10" name="Google Shape;4710;p51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711" name="Google Shape;4711;p514"/>
          <p:cNvSpPr txBox="1">
            <a:spLocks noGrp="1"/>
          </p:cNvSpPr>
          <p:nvPr>
            <p:ph type="subTitle" idx="1"/>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712" name="Google Shape;4712;p51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713" name="Google Shape;4713;p514"/>
          <p:cNvSpPr txBox="1">
            <a:spLocks noGrp="1"/>
          </p:cNvSpPr>
          <p:nvPr>
            <p:ph type="subTitle" idx="2"/>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14" name="Google Shape;4714;p514"/>
          <p:cNvSpPr txBox="1">
            <a:spLocks noGrp="1"/>
          </p:cNvSpPr>
          <p:nvPr>
            <p:ph type="subTitle" idx="3"/>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15" name="Google Shape;4715;p514"/>
          <p:cNvSpPr txBox="1">
            <a:spLocks noGrp="1"/>
          </p:cNvSpPr>
          <p:nvPr>
            <p:ph type="subTitle" idx="4"/>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16" name="Google Shape;4716;p514"/>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17" name="Google Shape;4717;p514"/>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18" name="Google Shape;4718;p514"/>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19" name="Google Shape;4719;p514"/>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20" name="Google Shape;4720;p514"/>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721" name="Google Shape;4721;p514"/>
          <p:cNvSpPr txBox="1">
            <a:spLocks noGrp="1"/>
          </p:cNvSpPr>
          <p:nvPr>
            <p:ph type="subTitle" idx="5"/>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44257857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06. Icon List | Marker | Cyan | 3 up">
  <p:cSld name="06. Icon List | Marker | Cyan | 3 up">
    <p:bg>
      <p:bgPr>
        <a:solidFill>
          <a:schemeClr val="dk2"/>
        </a:solidFill>
        <a:effectLst/>
      </p:bgPr>
    </p:bg>
    <p:spTree>
      <p:nvGrpSpPr>
        <p:cNvPr id="1" name="Shape 4722"/>
        <p:cNvGrpSpPr/>
        <p:nvPr/>
      </p:nvGrpSpPr>
      <p:grpSpPr>
        <a:xfrm>
          <a:off x="0" y="0"/>
          <a:ext cx="0" cy="0"/>
          <a:chOff x="0" y="0"/>
          <a:chExt cx="0" cy="0"/>
        </a:xfrm>
      </p:grpSpPr>
      <p:sp>
        <p:nvSpPr>
          <p:cNvPr id="4723" name="Google Shape;4723;p51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24" name="Google Shape;4724;p51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725" name="Google Shape;4725;p51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726" name="Google Shape;4726;p515"/>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727" name="Google Shape;4727;p515"/>
          <p:cNvSpPr txBox="1">
            <a:spLocks noGrp="1"/>
          </p:cNvSpPr>
          <p:nvPr>
            <p:ph type="subTitle" idx="1"/>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728" name="Google Shape;4728;p515"/>
          <p:cNvSpPr txBox="1">
            <a:spLocks noGrp="1"/>
          </p:cNvSpPr>
          <p:nvPr>
            <p:ph type="subTitle" idx="2"/>
          </p:nvPr>
        </p:nvSpPr>
        <p:spPr>
          <a:xfrm>
            <a:off x="7339603" y="1785467"/>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29" name="Google Shape;4729;p515"/>
          <p:cNvSpPr txBox="1">
            <a:spLocks noGrp="1"/>
          </p:cNvSpPr>
          <p:nvPr>
            <p:ph type="subTitle" idx="3"/>
          </p:nvPr>
        </p:nvSpPr>
        <p:spPr>
          <a:xfrm>
            <a:off x="7339603" y="3016856"/>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30" name="Google Shape;4730;p515"/>
          <p:cNvSpPr txBox="1">
            <a:spLocks noGrp="1"/>
          </p:cNvSpPr>
          <p:nvPr>
            <p:ph type="subTitle" idx="4"/>
          </p:nvPr>
        </p:nvSpPr>
        <p:spPr>
          <a:xfrm>
            <a:off x="7339603" y="424824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31" name="Google Shape;4731;p515"/>
          <p:cNvSpPr/>
          <p:nvPr/>
        </p:nvSpPr>
        <p:spPr>
          <a:xfrm>
            <a:off x="6143433" y="2996023"/>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32" name="Google Shape;4732;p515"/>
          <p:cNvSpPr/>
          <p:nvPr/>
        </p:nvSpPr>
        <p:spPr>
          <a:xfrm>
            <a:off x="6143433" y="1785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33" name="Google Shape;4733;p515"/>
          <p:cNvSpPr/>
          <p:nvPr/>
        </p:nvSpPr>
        <p:spPr>
          <a:xfrm>
            <a:off x="6143433" y="4206578"/>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84143513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06. Icon List | Abstract Shapes | Cyan | 4 up">
  <p:cSld name="06. Icon List | Abstract Shapes | Cyan | 4 up">
    <p:bg>
      <p:bgPr>
        <a:solidFill>
          <a:schemeClr val="dk2"/>
        </a:solidFill>
        <a:effectLst/>
      </p:bgPr>
    </p:bg>
    <p:spTree>
      <p:nvGrpSpPr>
        <p:cNvPr id="1" name="Shape 4734"/>
        <p:cNvGrpSpPr/>
        <p:nvPr/>
      </p:nvGrpSpPr>
      <p:grpSpPr>
        <a:xfrm>
          <a:off x="0" y="0"/>
          <a:ext cx="0" cy="0"/>
          <a:chOff x="0" y="0"/>
          <a:chExt cx="0" cy="0"/>
        </a:xfrm>
      </p:grpSpPr>
      <p:sp>
        <p:nvSpPr>
          <p:cNvPr id="4735" name="Google Shape;4735;p51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36" name="Google Shape;4736;p51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737" name="Google Shape;4737;p516"/>
          <p:cNvSpPr txBox="1">
            <a:spLocks noGrp="1"/>
          </p:cNvSpPr>
          <p:nvPr>
            <p:ph type="subTitle" idx="1"/>
          </p:nvPr>
        </p:nvSpPr>
        <p:spPr>
          <a:xfrm>
            <a:off x="7339603" y="1024134"/>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4738" name="Google Shape;4738;p51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739" name="Google Shape;4739;p516"/>
          <p:cNvSpPr txBox="1">
            <a:spLocks noGrp="1"/>
          </p:cNvSpPr>
          <p:nvPr>
            <p:ph type="subTitle" idx="2"/>
          </p:nvPr>
        </p:nvSpPr>
        <p:spPr>
          <a:xfrm>
            <a:off x="7339603" y="2255523"/>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40" name="Google Shape;4740;p516"/>
          <p:cNvSpPr txBox="1">
            <a:spLocks noGrp="1"/>
          </p:cNvSpPr>
          <p:nvPr>
            <p:ph type="subTitle" idx="3"/>
          </p:nvPr>
        </p:nvSpPr>
        <p:spPr>
          <a:xfrm>
            <a:off x="7339603" y="3486911"/>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41" name="Google Shape;4741;p516"/>
          <p:cNvSpPr txBox="1">
            <a:spLocks noGrp="1"/>
          </p:cNvSpPr>
          <p:nvPr>
            <p:ph type="subTitle" idx="4"/>
          </p:nvPr>
        </p:nvSpPr>
        <p:spPr>
          <a:xfrm>
            <a:off x="7339603" y="47183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42" name="Google Shape;4742;p516"/>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43" name="Google Shape;4743;p516"/>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44" name="Google Shape;4744;p516"/>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45" name="Google Shape;4745;p516"/>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46" name="Google Shape;4746;p516"/>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747" name="Google Shape;4747;p516"/>
          <p:cNvSpPr txBox="1">
            <a:spLocks noGrp="1"/>
          </p:cNvSpPr>
          <p:nvPr>
            <p:ph type="subTitle" idx="5"/>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247977472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06. Icon List | Abstract Shapes | Cyan | 3 up">
  <p:cSld name="06. Icon List | Abstract Shapes | Cyan | 3 up">
    <p:bg>
      <p:bgPr>
        <a:solidFill>
          <a:schemeClr val="dk2"/>
        </a:solidFill>
        <a:effectLst/>
      </p:bgPr>
    </p:bg>
    <p:spTree>
      <p:nvGrpSpPr>
        <p:cNvPr id="1" name="Shape 4748"/>
        <p:cNvGrpSpPr/>
        <p:nvPr/>
      </p:nvGrpSpPr>
      <p:grpSpPr>
        <a:xfrm>
          <a:off x="0" y="0"/>
          <a:ext cx="0" cy="0"/>
          <a:chOff x="0" y="0"/>
          <a:chExt cx="0" cy="0"/>
        </a:xfrm>
      </p:grpSpPr>
      <p:sp>
        <p:nvSpPr>
          <p:cNvPr id="4749" name="Google Shape;4749;p51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50" name="Google Shape;4750;p51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751" name="Google Shape;4751;p51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752" name="Google Shape;4752;p517"/>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753" name="Google Shape;4753;p517"/>
          <p:cNvSpPr txBox="1">
            <a:spLocks noGrp="1"/>
          </p:cNvSpPr>
          <p:nvPr>
            <p:ph type="subTitle" idx="1"/>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754" name="Google Shape;4754;p517"/>
          <p:cNvSpPr txBox="1">
            <a:spLocks noGrp="1"/>
          </p:cNvSpPr>
          <p:nvPr>
            <p:ph type="subTitle" idx="2"/>
          </p:nvPr>
        </p:nvSpPr>
        <p:spPr>
          <a:xfrm>
            <a:off x="7339603" y="178920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55" name="Google Shape;4755;p517"/>
          <p:cNvSpPr txBox="1">
            <a:spLocks noGrp="1"/>
          </p:cNvSpPr>
          <p:nvPr>
            <p:ph type="subTitle" idx="3"/>
          </p:nvPr>
        </p:nvSpPr>
        <p:spPr>
          <a:xfrm>
            <a:off x="7339603" y="3020590"/>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56" name="Google Shape;4756;p517"/>
          <p:cNvSpPr txBox="1">
            <a:spLocks noGrp="1"/>
          </p:cNvSpPr>
          <p:nvPr>
            <p:ph type="subTitle" idx="4"/>
          </p:nvPr>
        </p:nvSpPr>
        <p:spPr>
          <a:xfrm>
            <a:off x="7339603" y="4251978"/>
            <a:ext cx="4125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757" name="Google Shape;4757;p517"/>
          <p:cNvSpPr/>
          <p:nvPr/>
        </p:nvSpPr>
        <p:spPr>
          <a:xfrm>
            <a:off x="6337117" y="42709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58" name="Google Shape;4758;p517"/>
          <p:cNvSpPr/>
          <p:nvPr/>
        </p:nvSpPr>
        <p:spPr>
          <a:xfrm>
            <a:off x="6269634" y="1795536"/>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59" name="Google Shape;4759;p517"/>
          <p:cNvSpPr/>
          <p:nvPr/>
        </p:nvSpPr>
        <p:spPr>
          <a:xfrm>
            <a:off x="6234105" y="3026191"/>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82284266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12. Feature Image | Long">
  <p:cSld name="12. Feature Image | Long">
    <p:bg>
      <p:bgPr>
        <a:solidFill>
          <a:schemeClr val="dk2"/>
        </a:solidFill>
        <a:effectLst/>
      </p:bgPr>
    </p:bg>
    <p:spTree>
      <p:nvGrpSpPr>
        <p:cNvPr id="1" name="Shape 4760"/>
        <p:cNvGrpSpPr/>
        <p:nvPr/>
      </p:nvGrpSpPr>
      <p:grpSpPr>
        <a:xfrm>
          <a:off x="0" y="0"/>
          <a:ext cx="0" cy="0"/>
          <a:chOff x="0" y="0"/>
          <a:chExt cx="0" cy="0"/>
        </a:xfrm>
      </p:grpSpPr>
      <p:sp>
        <p:nvSpPr>
          <p:cNvPr id="4761" name="Google Shape;4761;p518"/>
          <p:cNvSpPr>
            <a:spLocks noGrp="1"/>
          </p:cNvSpPr>
          <p:nvPr>
            <p:ph type="pic" idx="2"/>
          </p:nvPr>
        </p:nvSpPr>
        <p:spPr>
          <a:xfrm>
            <a:off x="4267200" y="0"/>
            <a:ext cx="9423600" cy="6861600"/>
          </a:xfrm>
          <a:prstGeom prst="parallelogram">
            <a:avLst>
              <a:gd name="adj" fmla="val 17618"/>
            </a:avLst>
          </a:prstGeom>
          <a:noFill/>
          <a:ln>
            <a:noFill/>
          </a:ln>
        </p:spPr>
      </p:sp>
      <p:sp>
        <p:nvSpPr>
          <p:cNvPr id="4762" name="Google Shape;4762;p518"/>
          <p:cNvSpPr txBox="1">
            <a:spLocks noGrp="1"/>
          </p:cNvSpPr>
          <p:nvPr>
            <p:ph type="title"/>
          </p:nvPr>
        </p:nvSpPr>
        <p:spPr>
          <a:xfrm>
            <a:off x="726833" y="2428159"/>
            <a:ext cx="341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763" name="Google Shape;4763;p518"/>
          <p:cNvSpPr txBox="1">
            <a:spLocks noGrp="1"/>
          </p:cNvSpPr>
          <p:nvPr>
            <p:ph type="subTitle" idx="1"/>
          </p:nvPr>
        </p:nvSpPr>
        <p:spPr>
          <a:xfrm>
            <a:off x="726833" y="2962667"/>
            <a:ext cx="341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764" name="Google Shape;4764;p51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1510877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normAutofit/>
          </a:bodyPr>
          <a:lstStyle>
            <a:lvl1pPr algn="l">
              <a:defRPr sz="18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atin typeface="Arial" panose="020B0604020202020204" pitchFamily="34" charset="0"/>
                <a:cs typeface="Arial" panose="020B0604020202020204"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atin typeface="Arial" panose="020B0604020202020204" pitchFamily="34" charset="0"/>
                <a:cs typeface="Arial" panose="020B0604020202020204" pitchFamily="34" charset="0"/>
              </a:defRPr>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0" name="Rectangle 9"/>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1" name="Picture 10"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313579127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12. Feature Image | Short">
  <p:cSld name="12. Feature Image | Short">
    <p:bg>
      <p:bgPr>
        <a:solidFill>
          <a:schemeClr val="dk2"/>
        </a:solidFill>
        <a:effectLst/>
      </p:bgPr>
    </p:bg>
    <p:spTree>
      <p:nvGrpSpPr>
        <p:cNvPr id="1" name="Shape 4765"/>
        <p:cNvGrpSpPr/>
        <p:nvPr/>
      </p:nvGrpSpPr>
      <p:grpSpPr>
        <a:xfrm>
          <a:off x="0" y="0"/>
          <a:ext cx="0" cy="0"/>
          <a:chOff x="0" y="0"/>
          <a:chExt cx="0" cy="0"/>
        </a:xfrm>
      </p:grpSpPr>
      <p:sp>
        <p:nvSpPr>
          <p:cNvPr id="4766" name="Google Shape;4766;p51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767" name="Google Shape;4767;p519"/>
          <p:cNvSpPr txBox="1">
            <a:spLocks noGrp="1"/>
          </p:cNvSpPr>
          <p:nvPr>
            <p:ph type="title"/>
          </p:nvPr>
        </p:nvSpPr>
        <p:spPr>
          <a:xfrm>
            <a:off x="726833" y="2428167"/>
            <a:ext cx="5397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768" name="Google Shape;4768;p519"/>
          <p:cNvSpPr txBox="1">
            <a:spLocks noGrp="1"/>
          </p:cNvSpPr>
          <p:nvPr>
            <p:ph type="subTitle" idx="1"/>
          </p:nvPr>
        </p:nvSpPr>
        <p:spPr>
          <a:xfrm>
            <a:off x="726833" y="2962673"/>
            <a:ext cx="5398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229417458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12. Feature Image C">
  <p:cSld name="12. Feature Image C">
    <p:bg>
      <p:bgPr>
        <a:solidFill>
          <a:schemeClr val="dk2"/>
        </a:solidFill>
        <a:effectLst/>
      </p:bgPr>
    </p:bg>
    <p:spTree>
      <p:nvGrpSpPr>
        <p:cNvPr id="1" name="Shape 4769"/>
        <p:cNvGrpSpPr/>
        <p:nvPr/>
      </p:nvGrpSpPr>
      <p:grpSpPr>
        <a:xfrm>
          <a:off x="0" y="0"/>
          <a:ext cx="0" cy="0"/>
          <a:chOff x="0" y="0"/>
          <a:chExt cx="0" cy="0"/>
        </a:xfrm>
      </p:grpSpPr>
      <p:pic>
        <p:nvPicPr>
          <p:cNvPr id="4770" name="Google Shape;4770;p520"/>
          <p:cNvPicPr preferRelativeResize="0"/>
          <p:nvPr/>
        </p:nvPicPr>
        <p:blipFill rotWithShape="1">
          <a:blip r:embed="rId2">
            <a:alphaModFix/>
          </a:blip>
          <a:srcRect/>
          <a:stretch/>
        </p:blipFill>
        <p:spPr>
          <a:xfrm>
            <a:off x="8379367" y="3917601"/>
            <a:ext cx="2931835" cy="2940401"/>
          </a:xfrm>
          <a:prstGeom prst="rect">
            <a:avLst/>
          </a:prstGeom>
          <a:noFill/>
          <a:ln>
            <a:noFill/>
          </a:ln>
        </p:spPr>
      </p:pic>
      <p:sp>
        <p:nvSpPr>
          <p:cNvPr id="4771" name="Google Shape;4771;p52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772" name="Google Shape;4772;p520"/>
          <p:cNvSpPr>
            <a:spLocks noGrp="1"/>
          </p:cNvSpPr>
          <p:nvPr>
            <p:ph type="pic" idx="2"/>
          </p:nvPr>
        </p:nvSpPr>
        <p:spPr>
          <a:xfrm>
            <a:off x="6322367" y="1262000"/>
            <a:ext cx="5142800" cy="4334000"/>
          </a:xfrm>
          <a:prstGeom prst="parallelogram">
            <a:avLst>
              <a:gd name="adj" fmla="val 17263"/>
            </a:avLst>
          </a:prstGeom>
          <a:noFill/>
          <a:ln>
            <a:noFill/>
          </a:ln>
        </p:spPr>
      </p:sp>
      <p:sp>
        <p:nvSpPr>
          <p:cNvPr id="4773" name="Google Shape;4773;p520"/>
          <p:cNvSpPr txBox="1">
            <a:spLocks noGrp="1"/>
          </p:cNvSpPr>
          <p:nvPr>
            <p:ph type="title"/>
          </p:nvPr>
        </p:nvSpPr>
        <p:spPr>
          <a:xfrm>
            <a:off x="726833" y="2428159"/>
            <a:ext cx="4108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774" name="Google Shape;4774;p520"/>
          <p:cNvSpPr txBox="1">
            <a:spLocks noGrp="1"/>
          </p:cNvSpPr>
          <p:nvPr>
            <p:ph type="subTitle" idx="1"/>
          </p:nvPr>
        </p:nvSpPr>
        <p:spPr>
          <a:xfrm>
            <a:off x="726833" y="2962667"/>
            <a:ext cx="41092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71973794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4775"/>
        <p:cNvGrpSpPr/>
        <p:nvPr/>
      </p:nvGrpSpPr>
      <p:grpSpPr>
        <a:xfrm>
          <a:off x="0" y="0"/>
          <a:ext cx="0" cy="0"/>
          <a:chOff x="0" y="0"/>
          <a:chExt cx="0" cy="0"/>
        </a:xfrm>
      </p:grpSpPr>
      <p:sp>
        <p:nvSpPr>
          <p:cNvPr id="4776" name="Google Shape;4776;p52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50521809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14. Content slide | Premium Chart">
  <p:cSld name="14. Content slide | Premium Chart">
    <p:bg>
      <p:bgPr>
        <a:solidFill>
          <a:schemeClr val="dk2"/>
        </a:solidFill>
        <a:effectLst/>
      </p:bgPr>
    </p:bg>
    <p:spTree>
      <p:nvGrpSpPr>
        <p:cNvPr id="1" name="Shape 4777"/>
        <p:cNvGrpSpPr/>
        <p:nvPr/>
      </p:nvGrpSpPr>
      <p:grpSpPr>
        <a:xfrm>
          <a:off x="0" y="0"/>
          <a:ext cx="0" cy="0"/>
          <a:chOff x="0" y="0"/>
          <a:chExt cx="0" cy="0"/>
        </a:xfrm>
      </p:grpSpPr>
      <p:sp>
        <p:nvSpPr>
          <p:cNvPr id="4778" name="Google Shape;4778;p52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4779" name="Google Shape;4779;p522"/>
          <p:cNvSpPr/>
          <p:nvPr/>
        </p:nvSpPr>
        <p:spPr>
          <a:xfrm>
            <a:off x="729200" y="1779000"/>
            <a:ext cx="2576400" cy="43484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780" name="Google Shape;4780;p522"/>
          <p:cNvSpPr/>
          <p:nvPr/>
        </p:nvSpPr>
        <p:spPr>
          <a:xfrm>
            <a:off x="729200" y="1779000"/>
            <a:ext cx="2576400" cy="78400"/>
          </a:xfrm>
          <a:prstGeom prst="rect">
            <a:avLst/>
          </a:prstGeom>
          <a:solidFill>
            <a:srgbClr val="7AF3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781" name="Google Shape;4781;p522"/>
          <p:cNvSpPr/>
          <p:nvPr/>
        </p:nvSpPr>
        <p:spPr>
          <a:xfrm>
            <a:off x="3469501" y="1779000"/>
            <a:ext cx="7995600" cy="43484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782" name="Google Shape;4782;p522"/>
          <p:cNvSpPr/>
          <p:nvPr/>
        </p:nvSpPr>
        <p:spPr>
          <a:xfrm>
            <a:off x="3469501" y="1779000"/>
            <a:ext cx="7995600" cy="78400"/>
          </a:xfrm>
          <a:prstGeom prst="rect">
            <a:avLst/>
          </a:prstGeom>
          <a:solidFill>
            <a:srgbClr val="D3FB5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4783" name="Google Shape;4783;p522"/>
          <p:cNvSpPr txBox="1">
            <a:spLocks noGrp="1"/>
          </p:cNvSpPr>
          <p:nvPr>
            <p:ph type="title"/>
          </p:nvPr>
        </p:nvSpPr>
        <p:spPr>
          <a:xfrm>
            <a:off x="726833" y="649734"/>
            <a:ext cx="107384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000"/>
              <a:buFont typeface="Inter SemiBold"/>
              <a:buNone/>
              <a:defRPr sz="2667">
                <a:latin typeface="Inter SemiBold"/>
                <a:ea typeface="Inter SemiBold"/>
                <a:cs typeface="Inter SemiBold"/>
                <a:sym typeface="Inter SemiBold"/>
              </a:defRPr>
            </a:lvl2pPr>
            <a:lvl3pPr lvl="2" algn="l">
              <a:lnSpc>
                <a:spcPct val="100000"/>
              </a:lnSpc>
              <a:spcBef>
                <a:spcPts val="0"/>
              </a:spcBef>
              <a:spcAft>
                <a:spcPts val="0"/>
              </a:spcAft>
              <a:buSzPts val="2000"/>
              <a:buFont typeface="Inter SemiBold"/>
              <a:buNone/>
              <a:defRPr sz="2667">
                <a:latin typeface="Inter SemiBold"/>
                <a:ea typeface="Inter SemiBold"/>
                <a:cs typeface="Inter SemiBold"/>
                <a:sym typeface="Inter SemiBold"/>
              </a:defRPr>
            </a:lvl3pPr>
            <a:lvl4pPr lvl="3" algn="l">
              <a:lnSpc>
                <a:spcPct val="100000"/>
              </a:lnSpc>
              <a:spcBef>
                <a:spcPts val="0"/>
              </a:spcBef>
              <a:spcAft>
                <a:spcPts val="0"/>
              </a:spcAft>
              <a:buSzPts val="2000"/>
              <a:buFont typeface="Inter SemiBold"/>
              <a:buNone/>
              <a:defRPr sz="2667">
                <a:latin typeface="Inter SemiBold"/>
                <a:ea typeface="Inter SemiBold"/>
                <a:cs typeface="Inter SemiBold"/>
                <a:sym typeface="Inter SemiBold"/>
              </a:defRPr>
            </a:lvl4pPr>
            <a:lvl5pPr lvl="4" algn="l">
              <a:lnSpc>
                <a:spcPct val="100000"/>
              </a:lnSpc>
              <a:spcBef>
                <a:spcPts val="0"/>
              </a:spcBef>
              <a:spcAft>
                <a:spcPts val="0"/>
              </a:spcAft>
              <a:buSzPts val="2000"/>
              <a:buFont typeface="Inter SemiBold"/>
              <a:buNone/>
              <a:defRPr sz="2667">
                <a:latin typeface="Inter SemiBold"/>
                <a:ea typeface="Inter SemiBold"/>
                <a:cs typeface="Inter SemiBold"/>
                <a:sym typeface="Inter SemiBold"/>
              </a:defRPr>
            </a:lvl5pPr>
            <a:lvl6pPr lvl="5" algn="l">
              <a:lnSpc>
                <a:spcPct val="100000"/>
              </a:lnSpc>
              <a:spcBef>
                <a:spcPts val="0"/>
              </a:spcBef>
              <a:spcAft>
                <a:spcPts val="0"/>
              </a:spcAft>
              <a:buSzPts val="2000"/>
              <a:buFont typeface="Inter SemiBold"/>
              <a:buNone/>
              <a:defRPr sz="2667">
                <a:latin typeface="Inter SemiBold"/>
                <a:ea typeface="Inter SemiBold"/>
                <a:cs typeface="Inter SemiBold"/>
                <a:sym typeface="Inter SemiBold"/>
              </a:defRPr>
            </a:lvl6pPr>
            <a:lvl7pPr lvl="6" algn="l">
              <a:lnSpc>
                <a:spcPct val="100000"/>
              </a:lnSpc>
              <a:spcBef>
                <a:spcPts val="0"/>
              </a:spcBef>
              <a:spcAft>
                <a:spcPts val="0"/>
              </a:spcAft>
              <a:buSzPts val="2000"/>
              <a:buFont typeface="Inter SemiBold"/>
              <a:buNone/>
              <a:defRPr sz="2667">
                <a:latin typeface="Inter SemiBold"/>
                <a:ea typeface="Inter SemiBold"/>
                <a:cs typeface="Inter SemiBold"/>
                <a:sym typeface="Inter SemiBold"/>
              </a:defRPr>
            </a:lvl7pPr>
            <a:lvl8pPr lvl="7" algn="l">
              <a:lnSpc>
                <a:spcPct val="100000"/>
              </a:lnSpc>
              <a:spcBef>
                <a:spcPts val="0"/>
              </a:spcBef>
              <a:spcAft>
                <a:spcPts val="0"/>
              </a:spcAft>
              <a:buSzPts val="2000"/>
              <a:buFont typeface="Inter SemiBold"/>
              <a:buNone/>
              <a:defRPr sz="2667">
                <a:latin typeface="Inter SemiBold"/>
                <a:ea typeface="Inter SemiBold"/>
                <a:cs typeface="Inter SemiBold"/>
                <a:sym typeface="Inter SemiBold"/>
              </a:defRPr>
            </a:lvl8pPr>
            <a:lvl9pPr lvl="8" algn="l">
              <a:lnSpc>
                <a:spcPct val="100000"/>
              </a:lnSpc>
              <a:spcBef>
                <a:spcPts val="0"/>
              </a:spcBef>
              <a:spcAft>
                <a:spcPts val="0"/>
              </a:spcAft>
              <a:buSzPts val="2000"/>
              <a:buFont typeface="Inter SemiBold"/>
              <a:buNone/>
              <a:defRPr sz="26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66901252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11. Content Slide | Wide Right Side">
  <p:cSld name="11. Content Slide | Wide Right Side">
    <p:bg>
      <p:bgPr>
        <a:solidFill>
          <a:schemeClr val="dk2"/>
        </a:solidFill>
        <a:effectLst/>
      </p:bgPr>
    </p:bg>
    <p:spTree>
      <p:nvGrpSpPr>
        <p:cNvPr id="1" name="Shape 4784"/>
        <p:cNvGrpSpPr/>
        <p:nvPr/>
      </p:nvGrpSpPr>
      <p:grpSpPr>
        <a:xfrm>
          <a:off x="0" y="0"/>
          <a:ext cx="0" cy="0"/>
          <a:chOff x="0" y="0"/>
          <a:chExt cx="0" cy="0"/>
        </a:xfrm>
      </p:grpSpPr>
      <p:sp>
        <p:nvSpPr>
          <p:cNvPr id="4785" name="Google Shape;4785;p523"/>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86" name="Google Shape;4786;p523"/>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787" name="Google Shape;4787;p523"/>
          <p:cNvSpPr txBox="1">
            <a:spLocks noGrp="1"/>
          </p:cNvSpPr>
          <p:nvPr>
            <p:ph type="subTitle" idx="1"/>
          </p:nvPr>
        </p:nvSpPr>
        <p:spPr>
          <a:xfrm>
            <a:off x="726833" y="3228367"/>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788" name="Google Shape;4788;p52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789" name="Google Shape;4789;p523"/>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1471506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11. Content Slide | Wide Right Side | Chart Title">
  <p:cSld name="11. Content Slide | Wide Right Side | Chart Title">
    <p:bg>
      <p:bgPr>
        <a:solidFill>
          <a:schemeClr val="dk2"/>
        </a:solidFill>
        <a:effectLst/>
      </p:bgPr>
    </p:bg>
    <p:spTree>
      <p:nvGrpSpPr>
        <p:cNvPr id="1" name="Shape 4790"/>
        <p:cNvGrpSpPr/>
        <p:nvPr/>
      </p:nvGrpSpPr>
      <p:grpSpPr>
        <a:xfrm>
          <a:off x="0" y="0"/>
          <a:ext cx="0" cy="0"/>
          <a:chOff x="0" y="0"/>
          <a:chExt cx="0" cy="0"/>
        </a:xfrm>
      </p:grpSpPr>
      <p:sp>
        <p:nvSpPr>
          <p:cNvPr id="4791" name="Google Shape;4791;p524"/>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92" name="Google Shape;4792;p524"/>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793" name="Google Shape;4793;p524"/>
          <p:cNvSpPr txBox="1">
            <a:spLocks noGrp="1"/>
          </p:cNvSpPr>
          <p:nvPr>
            <p:ph type="subTitle" idx="1"/>
          </p:nvPr>
        </p:nvSpPr>
        <p:spPr>
          <a:xfrm>
            <a:off x="726833" y="3228367"/>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794" name="Google Shape;4794;p52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795" name="Google Shape;4795;p52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796" name="Google Shape;4796;p524"/>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40212261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11. Content Slide | Wide Right Side | Chart Title | Long Copy">
  <p:cSld name="11. Content Slide | Wide Right Side | Chart Title | Long Copy">
    <p:bg>
      <p:bgPr>
        <a:solidFill>
          <a:schemeClr val="dk2"/>
        </a:solidFill>
        <a:effectLst/>
      </p:bgPr>
    </p:bg>
    <p:spTree>
      <p:nvGrpSpPr>
        <p:cNvPr id="1" name="Shape 4797"/>
        <p:cNvGrpSpPr/>
        <p:nvPr/>
      </p:nvGrpSpPr>
      <p:grpSpPr>
        <a:xfrm>
          <a:off x="0" y="0"/>
          <a:ext cx="0" cy="0"/>
          <a:chOff x="0" y="0"/>
          <a:chExt cx="0" cy="0"/>
        </a:xfrm>
      </p:grpSpPr>
      <p:sp>
        <p:nvSpPr>
          <p:cNvPr id="4798" name="Google Shape;4798;p525"/>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799" name="Google Shape;4799;p525"/>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800" name="Google Shape;4800;p525"/>
          <p:cNvSpPr txBox="1">
            <a:spLocks noGrp="1"/>
          </p:cNvSpPr>
          <p:nvPr>
            <p:ph type="subTitle" idx="1"/>
          </p:nvPr>
        </p:nvSpPr>
        <p:spPr>
          <a:xfrm>
            <a:off x="726833" y="3182112"/>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801" name="Google Shape;4801;p52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802" name="Google Shape;4802;p52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803" name="Google Shape;4803;p525"/>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02050434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11. Content Slide | Data Based | Nori | 5 up">
  <p:cSld name="11. Content Slide | Data Based | Nori | 5 up">
    <p:bg>
      <p:bgPr>
        <a:solidFill>
          <a:schemeClr val="accent2"/>
        </a:solidFill>
        <a:effectLst/>
      </p:bgPr>
    </p:bg>
    <p:spTree>
      <p:nvGrpSpPr>
        <p:cNvPr id="1" name="Shape 4804"/>
        <p:cNvGrpSpPr/>
        <p:nvPr/>
      </p:nvGrpSpPr>
      <p:grpSpPr>
        <a:xfrm>
          <a:off x="0" y="0"/>
          <a:ext cx="0" cy="0"/>
          <a:chOff x="0" y="0"/>
          <a:chExt cx="0" cy="0"/>
        </a:xfrm>
      </p:grpSpPr>
      <p:sp>
        <p:nvSpPr>
          <p:cNvPr id="4805" name="Google Shape;4805;p526"/>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806" name="Google Shape;4806;p526"/>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807" name="Google Shape;4807;p526"/>
          <p:cNvSpPr txBox="1">
            <a:spLocks noGrp="1"/>
          </p:cNvSpPr>
          <p:nvPr>
            <p:ph type="subTitle" idx="1"/>
          </p:nvPr>
        </p:nvSpPr>
        <p:spPr>
          <a:xfrm>
            <a:off x="726833" y="3230880"/>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4808" name="Google Shape;4808;p52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809" name="Google Shape;4809;p52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810" name="Google Shape;4810;p526"/>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11" name="Google Shape;4811;p526"/>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12" name="Google Shape;4812;p526"/>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13" name="Google Shape;4813;p526"/>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14" name="Google Shape;4814;p526"/>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15" name="Google Shape;4815;p526"/>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16" name="Google Shape;4816;p526"/>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17" name="Google Shape;4817;p526"/>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18" name="Google Shape;4818;p526"/>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19" name="Google Shape;4819;p526"/>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88406322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11. Content Slide | Data Based | Nori | 6 up">
  <p:cSld name="11. Content Slide | Data Based | Nori | 6 up">
    <p:bg>
      <p:bgPr>
        <a:solidFill>
          <a:schemeClr val="accent2"/>
        </a:solidFill>
        <a:effectLst/>
      </p:bgPr>
    </p:bg>
    <p:spTree>
      <p:nvGrpSpPr>
        <p:cNvPr id="1" name="Shape 4820"/>
        <p:cNvGrpSpPr/>
        <p:nvPr/>
      </p:nvGrpSpPr>
      <p:grpSpPr>
        <a:xfrm>
          <a:off x="0" y="0"/>
          <a:ext cx="0" cy="0"/>
          <a:chOff x="0" y="0"/>
          <a:chExt cx="0" cy="0"/>
        </a:xfrm>
      </p:grpSpPr>
      <p:sp>
        <p:nvSpPr>
          <p:cNvPr id="4821" name="Google Shape;4821;p527"/>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822" name="Google Shape;4822;p527"/>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823" name="Google Shape;4823;p527"/>
          <p:cNvSpPr txBox="1">
            <a:spLocks noGrp="1"/>
          </p:cNvSpPr>
          <p:nvPr>
            <p:ph type="subTitle" idx="1"/>
          </p:nvPr>
        </p:nvSpPr>
        <p:spPr>
          <a:xfrm>
            <a:off x="726833" y="3230880"/>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4824" name="Google Shape;4824;p52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825" name="Google Shape;4825;p52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826" name="Google Shape;4826;p527"/>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27" name="Google Shape;4827;p527"/>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28" name="Google Shape;4828;p527"/>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29" name="Google Shape;4829;p527"/>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30" name="Google Shape;4830;p527"/>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31" name="Google Shape;4831;p527"/>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32" name="Google Shape;4832;p527"/>
          <p:cNvSpPr txBox="1">
            <a:spLocks noGrp="1"/>
          </p:cNvSpPr>
          <p:nvPr>
            <p:ph type="title" idx="8"/>
          </p:nvPr>
        </p:nvSpPr>
        <p:spPr>
          <a:xfrm>
            <a:off x="4572065"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33" name="Google Shape;4833;p527"/>
          <p:cNvSpPr txBox="1">
            <a:spLocks noGrp="1"/>
          </p:cNvSpPr>
          <p:nvPr>
            <p:ph type="subTitle" idx="9"/>
          </p:nvPr>
        </p:nvSpPr>
        <p:spPr>
          <a:xfrm>
            <a:off x="4992665"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34" name="Google Shape;4834;p527"/>
          <p:cNvSpPr txBox="1">
            <a:spLocks noGrp="1"/>
          </p:cNvSpPr>
          <p:nvPr>
            <p:ph type="title" idx="13"/>
          </p:nvPr>
        </p:nvSpPr>
        <p:spPr>
          <a:xfrm>
            <a:off x="6921417"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35" name="Google Shape;4835;p527"/>
          <p:cNvSpPr txBox="1">
            <a:spLocks noGrp="1"/>
          </p:cNvSpPr>
          <p:nvPr>
            <p:ph type="subTitle" idx="14"/>
          </p:nvPr>
        </p:nvSpPr>
        <p:spPr>
          <a:xfrm>
            <a:off x="7342017"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36" name="Google Shape;4836;p527"/>
          <p:cNvSpPr txBox="1">
            <a:spLocks noGrp="1"/>
          </p:cNvSpPr>
          <p:nvPr>
            <p:ph type="title" idx="15"/>
          </p:nvPr>
        </p:nvSpPr>
        <p:spPr>
          <a:xfrm>
            <a:off x="9270784"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37" name="Google Shape;4837;p527"/>
          <p:cNvSpPr txBox="1">
            <a:spLocks noGrp="1"/>
          </p:cNvSpPr>
          <p:nvPr>
            <p:ph type="subTitle" idx="16"/>
          </p:nvPr>
        </p:nvSpPr>
        <p:spPr>
          <a:xfrm>
            <a:off x="9691384"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54933335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11. Content Slide | Data Based | Neutral | 6 up">
  <p:cSld name="11. Content Slide | Data Based | Neutral | 6 up">
    <p:bg>
      <p:bgPr>
        <a:solidFill>
          <a:srgbClr val="E5E6F6"/>
        </a:solidFill>
        <a:effectLst/>
      </p:bgPr>
    </p:bg>
    <p:spTree>
      <p:nvGrpSpPr>
        <p:cNvPr id="1" name="Shape 4838"/>
        <p:cNvGrpSpPr/>
        <p:nvPr/>
      </p:nvGrpSpPr>
      <p:grpSpPr>
        <a:xfrm>
          <a:off x="0" y="0"/>
          <a:ext cx="0" cy="0"/>
          <a:chOff x="0" y="0"/>
          <a:chExt cx="0" cy="0"/>
        </a:xfrm>
      </p:grpSpPr>
      <p:sp>
        <p:nvSpPr>
          <p:cNvPr id="4839" name="Google Shape;4839;p528"/>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840" name="Google Shape;4840;p528"/>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841" name="Google Shape;4841;p528"/>
          <p:cNvSpPr txBox="1">
            <a:spLocks noGrp="1"/>
          </p:cNvSpPr>
          <p:nvPr>
            <p:ph type="subTitle" idx="1"/>
          </p:nvPr>
        </p:nvSpPr>
        <p:spPr>
          <a:xfrm>
            <a:off x="726833" y="3230880"/>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842" name="Google Shape;4842;p52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843" name="Google Shape;4843;p52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844" name="Google Shape;4844;p528"/>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45" name="Google Shape;4845;p528"/>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46" name="Google Shape;4846;p528"/>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47" name="Google Shape;4847;p528"/>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48" name="Google Shape;4848;p528"/>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49" name="Google Shape;4849;p528"/>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50" name="Google Shape;4850;p528"/>
          <p:cNvSpPr txBox="1">
            <a:spLocks noGrp="1"/>
          </p:cNvSpPr>
          <p:nvPr>
            <p:ph type="title" idx="8"/>
          </p:nvPr>
        </p:nvSpPr>
        <p:spPr>
          <a:xfrm>
            <a:off x="4572065"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51" name="Google Shape;4851;p528"/>
          <p:cNvSpPr txBox="1">
            <a:spLocks noGrp="1"/>
          </p:cNvSpPr>
          <p:nvPr>
            <p:ph type="subTitle" idx="9"/>
          </p:nvPr>
        </p:nvSpPr>
        <p:spPr>
          <a:xfrm>
            <a:off x="4992665"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52" name="Google Shape;4852;p528"/>
          <p:cNvSpPr txBox="1">
            <a:spLocks noGrp="1"/>
          </p:cNvSpPr>
          <p:nvPr>
            <p:ph type="title" idx="13"/>
          </p:nvPr>
        </p:nvSpPr>
        <p:spPr>
          <a:xfrm>
            <a:off x="6921417"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53" name="Google Shape;4853;p528"/>
          <p:cNvSpPr txBox="1">
            <a:spLocks noGrp="1"/>
          </p:cNvSpPr>
          <p:nvPr>
            <p:ph type="subTitle" idx="14"/>
          </p:nvPr>
        </p:nvSpPr>
        <p:spPr>
          <a:xfrm>
            <a:off x="7342017"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54" name="Google Shape;4854;p528"/>
          <p:cNvSpPr txBox="1">
            <a:spLocks noGrp="1"/>
          </p:cNvSpPr>
          <p:nvPr>
            <p:ph type="title" idx="15"/>
          </p:nvPr>
        </p:nvSpPr>
        <p:spPr>
          <a:xfrm>
            <a:off x="9270784"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55" name="Google Shape;4855;p528"/>
          <p:cNvSpPr txBox="1">
            <a:spLocks noGrp="1"/>
          </p:cNvSpPr>
          <p:nvPr>
            <p:ph type="subTitle" idx="16"/>
          </p:nvPr>
        </p:nvSpPr>
        <p:spPr>
          <a:xfrm>
            <a:off x="9691384"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30982090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pic>
        <p:nvPicPr>
          <p:cNvPr id="8" name="Picture 7" descr="peach-bg.jpg"/>
          <p:cNvPicPr>
            <a:picLocks noChangeAspect="1"/>
          </p:cNvPicPr>
          <p:nvPr userDrawn="1"/>
        </p:nvPicPr>
        <p:blipFill>
          <a:blip r:embed="rId2"/>
          <a:stretch>
            <a:fillRect/>
          </a:stretch>
        </p:blipFill>
        <p:spPr>
          <a:xfrm>
            <a:off x="5012268" y="2298700"/>
            <a:ext cx="7179733" cy="4559300"/>
          </a:xfrm>
          <a:prstGeom prst="rect">
            <a:avLst/>
          </a:prstGeom>
        </p:spPr>
      </p:pic>
      <p:sp>
        <p:nvSpPr>
          <p:cNvPr id="14" name="TextBox 13"/>
          <p:cNvSpPr txBox="1"/>
          <p:nvPr userDrawn="1"/>
        </p:nvSpPr>
        <p:spPr>
          <a:xfrm>
            <a:off x="2571754" y="2649346"/>
            <a:ext cx="5198535" cy="307777"/>
          </a:xfrm>
          <a:prstGeom prst="rect">
            <a:avLst/>
          </a:prstGeom>
          <a:noFill/>
        </p:spPr>
        <p:txBody>
          <a:bodyPr wrap="square" rtlCol="0">
            <a:spAutoFit/>
          </a:bodyPr>
          <a:lstStyle/>
          <a:p>
            <a:pPr algn="l"/>
            <a:r>
              <a:rPr lang="en-US" sz="1400" dirty="0">
                <a:solidFill>
                  <a:srgbClr val="5A5B5C"/>
                </a:solidFill>
                <a:latin typeface="Arial" panose="020B0604020202020204" pitchFamily="34" charset="0"/>
                <a:cs typeface="Arial" panose="020B0604020202020204" pitchFamily="34" charset="0"/>
              </a:rPr>
              <a:t>Human</a:t>
            </a:r>
            <a:r>
              <a:rPr lang="en-US" sz="1400" baseline="0" dirty="0">
                <a:solidFill>
                  <a:srgbClr val="5A5B5C"/>
                </a:solidFill>
                <a:latin typeface="Arial" panose="020B0604020202020204" pitchFamily="34" charset="0"/>
                <a:cs typeface="Arial" panose="020B0604020202020204" pitchFamily="34" charset="0"/>
              </a:rPr>
              <a:t> Resources Administration</a:t>
            </a:r>
            <a:endParaRPr lang="en-US" sz="1400" dirty="0">
              <a:solidFill>
                <a:srgbClr val="5A5B5C"/>
              </a:solidFill>
              <a:latin typeface="Arial" panose="020B0604020202020204" pitchFamily="34" charset="0"/>
              <a:cs typeface="Arial" panose="020B0604020202020204" pitchFamily="34" charset="0"/>
            </a:endParaRPr>
          </a:p>
        </p:txBody>
      </p:sp>
      <p:sp>
        <p:nvSpPr>
          <p:cNvPr id="15" name="Title 14"/>
          <p:cNvSpPr>
            <a:spLocks noGrp="1"/>
          </p:cNvSpPr>
          <p:nvPr>
            <p:ph type="title" hasCustomPrompt="1"/>
          </p:nvPr>
        </p:nvSpPr>
        <p:spPr>
          <a:xfrm>
            <a:off x="2571749" y="3269820"/>
            <a:ext cx="8636000" cy="527480"/>
          </a:xfrm>
        </p:spPr>
        <p:txBody>
          <a:bodyPr/>
          <a:lstStyle>
            <a:lvl1pPr algn="l">
              <a:defRPr>
                <a:latin typeface="Arial" panose="020B0604020202020204" pitchFamily="34" charset="0"/>
                <a:cs typeface="Arial" panose="020B0604020202020204" pitchFamily="34" charset="0"/>
              </a:defRPr>
            </a:lvl1pPr>
          </a:lstStyle>
          <a:p>
            <a:r>
              <a:rPr lang="en-US" dirty="0"/>
              <a:t>1.800.555.555</a:t>
            </a:r>
          </a:p>
        </p:txBody>
      </p:sp>
      <p:sp>
        <p:nvSpPr>
          <p:cNvPr id="17" name="Text Placeholder 16"/>
          <p:cNvSpPr>
            <a:spLocks noGrp="1"/>
          </p:cNvSpPr>
          <p:nvPr>
            <p:ph type="body" sz="quarter" idx="13" hasCustomPrompt="1"/>
          </p:nvPr>
        </p:nvSpPr>
        <p:spPr>
          <a:xfrm>
            <a:off x="2402422" y="3797300"/>
            <a:ext cx="4032249" cy="520700"/>
          </a:xfrm>
        </p:spPr>
        <p:txBody>
          <a:bodyPr/>
          <a:lstStyle>
            <a:lvl1pPr>
              <a:buNone/>
              <a:defRPr>
                <a:latin typeface="Arial" panose="020B0604020202020204" pitchFamily="34" charset="0"/>
                <a:cs typeface="Arial" panose="020B0604020202020204" pitchFamily="34" charset="0"/>
              </a:defRPr>
            </a:lvl1pPr>
          </a:lstStyle>
          <a:p>
            <a:pPr lvl="0"/>
            <a:r>
              <a:rPr lang="en-US" dirty="0" err="1"/>
              <a:t>www.doas.ga.gov</a:t>
            </a:r>
            <a:endParaRPr lang="en-US" dirty="0"/>
          </a:p>
        </p:txBody>
      </p:sp>
      <p:pic>
        <p:nvPicPr>
          <p:cNvPr id="7" name="Picture 6" descr="DOAS Logo.jpg"/>
          <p:cNvPicPr>
            <a:picLocks noChangeAspect="1"/>
          </p:cNvPicPr>
          <p:nvPr userDrawn="1"/>
        </p:nvPicPr>
        <p:blipFill>
          <a:blip r:embed="rId3"/>
          <a:stretch>
            <a:fillRect/>
          </a:stretch>
        </p:blipFill>
        <p:spPr>
          <a:xfrm>
            <a:off x="609601" y="2368327"/>
            <a:ext cx="2015067" cy="1511300"/>
          </a:xfrm>
          <a:prstGeom prst="rect">
            <a:avLst/>
          </a:prstGeom>
        </p:spPr>
      </p:pic>
      <p:pic>
        <p:nvPicPr>
          <p:cNvPr id="10" name="Picture 9" descr="division-bar-title.jpg"/>
          <p:cNvPicPr>
            <a:picLocks noChangeAspect="1"/>
          </p:cNvPicPr>
          <p:nvPr userDrawn="1"/>
        </p:nvPicPr>
        <p:blipFill>
          <a:blip r:embed="rId4"/>
          <a:stretch>
            <a:fillRect/>
          </a:stretch>
        </p:blipFill>
        <p:spPr>
          <a:xfrm>
            <a:off x="2624668" y="3130591"/>
            <a:ext cx="9567333" cy="45719"/>
          </a:xfrm>
          <a:prstGeom prst="rect">
            <a:avLst/>
          </a:prstGeom>
        </p:spPr>
      </p:pic>
    </p:spTree>
    <p:extLst>
      <p:ext uri="{BB962C8B-B14F-4D97-AF65-F5344CB8AC3E}">
        <p14:creationId xmlns:p14="http://schemas.microsoft.com/office/powerpoint/2010/main" val="227120992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11. Content Slide | Data Based | Nori | 4 up">
  <p:cSld name="11. Content Slide | Data Based | Nori | 4 up">
    <p:bg>
      <p:bgPr>
        <a:solidFill>
          <a:schemeClr val="lt1"/>
        </a:solidFill>
        <a:effectLst/>
      </p:bgPr>
    </p:bg>
    <p:spTree>
      <p:nvGrpSpPr>
        <p:cNvPr id="1" name="Shape 4856"/>
        <p:cNvGrpSpPr/>
        <p:nvPr/>
      </p:nvGrpSpPr>
      <p:grpSpPr>
        <a:xfrm>
          <a:off x="0" y="0"/>
          <a:ext cx="0" cy="0"/>
          <a:chOff x="0" y="0"/>
          <a:chExt cx="0" cy="0"/>
        </a:xfrm>
      </p:grpSpPr>
      <p:sp>
        <p:nvSpPr>
          <p:cNvPr id="4857" name="Google Shape;4857;p529"/>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4858" name="Google Shape;4858;p52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859" name="Google Shape;4859;p52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860" name="Google Shape;4860;p529"/>
          <p:cNvSpPr txBox="1">
            <a:spLocks noGrp="1"/>
          </p:cNvSpPr>
          <p:nvPr>
            <p:ph type="title"/>
          </p:nvPr>
        </p:nvSpPr>
        <p:spPr>
          <a:xfrm>
            <a:off x="5943599" y="16430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61" name="Google Shape;4861;p529"/>
          <p:cNvSpPr txBox="1">
            <a:spLocks noGrp="1"/>
          </p:cNvSpPr>
          <p:nvPr>
            <p:ph type="subTitle" idx="1"/>
          </p:nvPr>
        </p:nvSpPr>
        <p:spPr>
          <a:xfrm>
            <a:off x="6364199" y="25330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62" name="Google Shape;4862;p529"/>
          <p:cNvSpPr txBox="1">
            <a:spLocks noGrp="1"/>
          </p:cNvSpPr>
          <p:nvPr>
            <p:ph type="title" idx="2"/>
          </p:nvPr>
        </p:nvSpPr>
        <p:spPr>
          <a:xfrm>
            <a:off x="8738284" y="16430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63" name="Google Shape;4863;p529"/>
          <p:cNvSpPr txBox="1">
            <a:spLocks noGrp="1"/>
          </p:cNvSpPr>
          <p:nvPr>
            <p:ph type="subTitle" idx="3"/>
          </p:nvPr>
        </p:nvSpPr>
        <p:spPr>
          <a:xfrm>
            <a:off x="9158884" y="25330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64" name="Google Shape;4864;p529"/>
          <p:cNvSpPr txBox="1">
            <a:spLocks noGrp="1"/>
          </p:cNvSpPr>
          <p:nvPr>
            <p:ph type="title" idx="4"/>
          </p:nvPr>
        </p:nvSpPr>
        <p:spPr>
          <a:xfrm>
            <a:off x="5943599"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65" name="Google Shape;4865;p529"/>
          <p:cNvSpPr txBox="1">
            <a:spLocks noGrp="1"/>
          </p:cNvSpPr>
          <p:nvPr>
            <p:ph type="subTitle" idx="5"/>
          </p:nvPr>
        </p:nvSpPr>
        <p:spPr>
          <a:xfrm>
            <a:off x="6364199"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66" name="Google Shape;4866;p529"/>
          <p:cNvSpPr txBox="1">
            <a:spLocks noGrp="1"/>
          </p:cNvSpPr>
          <p:nvPr>
            <p:ph type="title" idx="6"/>
          </p:nvPr>
        </p:nvSpPr>
        <p:spPr>
          <a:xfrm>
            <a:off x="8738284"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67" name="Google Shape;4867;p529"/>
          <p:cNvSpPr txBox="1">
            <a:spLocks noGrp="1"/>
          </p:cNvSpPr>
          <p:nvPr>
            <p:ph type="subTitle" idx="7"/>
          </p:nvPr>
        </p:nvSpPr>
        <p:spPr>
          <a:xfrm>
            <a:off x="9158884"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68" name="Google Shape;4868;p529"/>
          <p:cNvSpPr txBox="1">
            <a:spLocks noGrp="1"/>
          </p:cNvSpPr>
          <p:nvPr>
            <p:ph type="title" idx="8"/>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4869" name="Google Shape;4869;p529"/>
          <p:cNvSpPr txBox="1">
            <a:spLocks noGrp="1"/>
          </p:cNvSpPr>
          <p:nvPr>
            <p:ph type="subTitle" idx="9"/>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134414359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11. Content Slide | Data Based | Neutral | 4 up ">
  <p:cSld name="11. Content Slide | Data Based | Neutral | 4 up ">
    <p:bg>
      <p:bgPr>
        <a:solidFill>
          <a:schemeClr val="lt1"/>
        </a:solidFill>
        <a:effectLst/>
      </p:bgPr>
    </p:bg>
    <p:spTree>
      <p:nvGrpSpPr>
        <p:cNvPr id="1" name="Shape 4870"/>
        <p:cNvGrpSpPr/>
        <p:nvPr/>
      </p:nvGrpSpPr>
      <p:grpSpPr>
        <a:xfrm>
          <a:off x="0" y="0"/>
          <a:ext cx="0" cy="0"/>
          <a:chOff x="0" y="0"/>
          <a:chExt cx="0" cy="0"/>
        </a:xfrm>
      </p:grpSpPr>
      <p:sp>
        <p:nvSpPr>
          <p:cNvPr id="4871" name="Google Shape;4871;p530"/>
          <p:cNvSpPr/>
          <p:nvPr/>
        </p:nvSpPr>
        <p:spPr>
          <a:xfrm rot="10800000">
            <a:off x="1" y="0"/>
            <a:ext cx="5472316" cy="6858000"/>
          </a:xfrm>
          <a:custGeom>
            <a:avLst/>
            <a:gdLst/>
            <a:ahLst/>
            <a:cxnLst/>
            <a:rect l="l" t="t" r="r" b="b"/>
            <a:pathLst>
              <a:path w="5472316" h="6858000" extrusionOk="0">
                <a:moveTo>
                  <a:pt x="5472316" y="6858000"/>
                </a:moveTo>
                <a:lnTo>
                  <a:pt x="0" y="6858000"/>
                </a:lnTo>
                <a:lnTo>
                  <a:pt x="1198584" y="0"/>
                </a:lnTo>
                <a:lnTo>
                  <a:pt x="5472316" y="0"/>
                </a:lnTo>
                <a:close/>
              </a:path>
            </a:pathLst>
          </a:custGeom>
          <a:solidFill>
            <a:srgbClr val="E5E6F6"/>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3600"/>
              <a:buFont typeface="Inter"/>
              <a:buNone/>
            </a:pPr>
            <a:r>
              <a:rPr lang="en" sz="2400" b="0" i="0" u="none" strike="noStrike" cap="none">
                <a:solidFill>
                  <a:srgbClr val="000000"/>
                </a:solidFill>
                <a:latin typeface="Inter"/>
                <a:ea typeface="Inter"/>
                <a:cs typeface="Inter"/>
                <a:sym typeface="Inter"/>
              </a:rPr>
              <a:t> </a:t>
            </a:r>
            <a:endParaRPr sz="2400" b="0" i="0" u="none" strike="noStrike" cap="none">
              <a:solidFill>
                <a:srgbClr val="000000"/>
              </a:solidFill>
              <a:latin typeface="Inter"/>
              <a:ea typeface="Inter"/>
              <a:cs typeface="Inter"/>
              <a:sym typeface="Inter"/>
            </a:endParaRPr>
          </a:p>
        </p:txBody>
      </p:sp>
      <p:sp>
        <p:nvSpPr>
          <p:cNvPr id="4872" name="Google Shape;4872;p53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873" name="Google Shape;4873;p53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874" name="Google Shape;4874;p530"/>
          <p:cNvSpPr txBox="1">
            <a:spLocks noGrp="1"/>
          </p:cNvSpPr>
          <p:nvPr>
            <p:ph type="title"/>
          </p:nvPr>
        </p:nvSpPr>
        <p:spPr>
          <a:xfrm>
            <a:off x="5943599" y="16430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75" name="Google Shape;4875;p530"/>
          <p:cNvSpPr txBox="1">
            <a:spLocks noGrp="1"/>
          </p:cNvSpPr>
          <p:nvPr>
            <p:ph type="subTitle" idx="1"/>
          </p:nvPr>
        </p:nvSpPr>
        <p:spPr>
          <a:xfrm>
            <a:off x="6364199" y="25330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76" name="Google Shape;4876;p530"/>
          <p:cNvSpPr txBox="1">
            <a:spLocks noGrp="1"/>
          </p:cNvSpPr>
          <p:nvPr>
            <p:ph type="title" idx="2"/>
          </p:nvPr>
        </p:nvSpPr>
        <p:spPr>
          <a:xfrm>
            <a:off x="8738284" y="16430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77" name="Google Shape;4877;p530"/>
          <p:cNvSpPr txBox="1">
            <a:spLocks noGrp="1"/>
          </p:cNvSpPr>
          <p:nvPr>
            <p:ph type="subTitle" idx="3"/>
          </p:nvPr>
        </p:nvSpPr>
        <p:spPr>
          <a:xfrm>
            <a:off x="9158884" y="25330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78" name="Google Shape;4878;p530"/>
          <p:cNvSpPr txBox="1">
            <a:spLocks noGrp="1"/>
          </p:cNvSpPr>
          <p:nvPr>
            <p:ph type="title" idx="4"/>
          </p:nvPr>
        </p:nvSpPr>
        <p:spPr>
          <a:xfrm>
            <a:off x="5943599"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79" name="Google Shape;4879;p530"/>
          <p:cNvSpPr txBox="1">
            <a:spLocks noGrp="1"/>
          </p:cNvSpPr>
          <p:nvPr>
            <p:ph type="subTitle" idx="5"/>
          </p:nvPr>
        </p:nvSpPr>
        <p:spPr>
          <a:xfrm>
            <a:off x="6364199"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80" name="Google Shape;4880;p530"/>
          <p:cNvSpPr txBox="1">
            <a:spLocks noGrp="1"/>
          </p:cNvSpPr>
          <p:nvPr>
            <p:ph type="title" idx="6"/>
          </p:nvPr>
        </p:nvSpPr>
        <p:spPr>
          <a:xfrm>
            <a:off x="8738284"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81" name="Google Shape;4881;p530"/>
          <p:cNvSpPr txBox="1">
            <a:spLocks noGrp="1"/>
          </p:cNvSpPr>
          <p:nvPr>
            <p:ph type="subTitle" idx="7"/>
          </p:nvPr>
        </p:nvSpPr>
        <p:spPr>
          <a:xfrm>
            <a:off x="9158884"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82" name="Google Shape;4882;p530"/>
          <p:cNvSpPr txBox="1">
            <a:spLocks noGrp="1"/>
          </p:cNvSpPr>
          <p:nvPr>
            <p:ph type="title" idx="8"/>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883" name="Google Shape;4883;p530"/>
          <p:cNvSpPr txBox="1">
            <a:spLocks noGrp="1"/>
          </p:cNvSpPr>
          <p:nvPr>
            <p:ph type="subTitle" idx="9"/>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391406316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11. Content Slide | Data Based | Neutral">
  <p:cSld name="11. Content Slide | Data Based | Neutral">
    <p:bg>
      <p:bgPr>
        <a:solidFill>
          <a:srgbClr val="E5E6F6"/>
        </a:solidFill>
        <a:effectLst/>
      </p:bgPr>
    </p:bg>
    <p:spTree>
      <p:nvGrpSpPr>
        <p:cNvPr id="1" name="Shape 4884"/>
        <p:cNvGrpSpPr/>
        <p:nvPr/>
      </p:nvGrpSpPr>
      <p:grpSpPr>
        <a:xfrm>
          <a:off x="0" y="0"/>
          <a:ext cx="0" cy="0"/>
          <a:chOff x="0" y="0"/>
          <a:chExt cx="0" cy="0"/>
        </a:xfrm>
      </p:grpSpPr>
      <p:sp>
        <p:nvSpPr>
          <p:cNvPr id="4885" name="Google Shape;4885;p531"/>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886" name="Google Shape;4886;p531"/>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887" name="Google Shape;4887;p531"/>
          <p:cNvSpPr txBox="1">
            <a:spLocks noGrp="1"/>
          </p:cNvSpPr>
          <p:nvPr>
            <p:ph type="subTitle" idx="1"/>
          </p:nvPr>
        </p:nvSpPr>
        <p:spPr>
          <a:xfrm>
            <a:off x="726833" y="3230880"/>
            <a:ext cx="2353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888" name="Google Shape;4888;p53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889" name="Google Shape;4889;p53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890" name="Google Shape;4890;p531"/>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91" name="Google Shape;4891;p531"/>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92" name="Google Shape;4892;p531"/>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93" name="Google Shape;4893;p531"/>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94" name="Google Shape;4894;p531"/>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95" name="Google Shape;4895;p531"/>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96" name="Google Shape;4896;p531"/>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97" name="Google Shape;4897;p531"/>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
        <p:nvSpPr>
          <p:cNvPr id="4898" name="Google Shape;4898;p531"/>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4899" name="Google Shape;4899;p531"/>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1333"/>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1333"/>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1333"/>
              </a:spcBef>
              <a:spcAft>
                <a:spcPts val="1333"/>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69769132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11. Content Slide | 40-60 Split">
  <p:cSld name="11. Content Slide | 40-60 Split">
    <p:bg>
      <p:bgPr>
        <a:solidFill>
          <a:schemeClr val="dk2"/>
        </a:solidFill>
        <a:effectLst/>
      </p:bgPr>
    </p:bg>
    <p:spTree>
      <p:nvGrpSpPr>
        <p:cNvPr id="1" name="Shape 4900"/>
        <p:cNvGrpSpPr/>
        <p:nvPr/>
      </p:nvGrpSpPr>
      <p:grpSpPr>
        <a:xfrm>
          <a:off x="0" y="0"/>
          <a:ext cx="0" cy="0"/>
          <a:chOff x="0" y="0"/>
          <a:chExt cx="0" cy="0"/>
        </a:xfrm>
      </p:grpSpPr>
      <p:sp>
        <p:nvSpPr>
          <p:cNvPr id="4901" name="Google Shape;4901;p53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02" name="Google Shape;4902;p532"/>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03" name="Google Shape;4903;p53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04" name="Google Shape;4904;p53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905" name="Google Shape;4905;p532"/>
          <p:cNvSpPr txBox="1">
            <a:spLocks noGrp="1"/>
          </p:cNvSpPr>
          <p:nvPr>
            <p:ph type="subTitle" idx="1"/>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36911708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11. Content Slide | 40-60 Split | Long Copy">
  <p:cSld name="11. Content Slide | 40-60 Split | Long Copy">
    <p:bg>
      <p:bgPr>
        <a:solidFill>
          <a:schemeClr val="dk2"/>
        </a:solidFill>
        <a:effectLst/>
      </p:bgPr>
    </p:bg>
    <p:spTree>
      <p:nvGrpSpPr>
        <p:cNvPr id="1" name="Shape 4906"/>
        <p:cNvGrpSpPr/>
        <p:nvPr/>
      </p:nvGrpSpPr>
      <p:grpSpPr>
        <a:xfrm>
          <a:off x="0" y="0"/>
          <a:ext cx="0" cy="0"/>
          <a:chOff x="0" y="0"/>
          <a:chExt cx="0" cy="0"/>
        </a:xfrm>
      </p:grpSpPr>
      <p:sp>
        <p:nvSpPr>
          <p:cNvPr id="4907" name="Google Shape;4907;p53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08" name="Google Shape;4908;p533"/>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09" name="Google Shape;4909;p53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10" name="Google Shape;4910;p53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911" name="Google Shape;4911;p533"/>
          <p:cNvSpPr txBox="1">
            <a:spLocks noGrp="1"/>
          </p:cNvSpPr>
          <p:nvPr>
            <p:ph type="subTitle" idx="1"/>
          </p:nvPr>
        </p:nvSpPr>
        <p:spPr>
          <a:xfrm>
            <a:off x="726833" y="2657856"/>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623010151"/>
      </p:ext>
    </p:extLst>
  </p:cSld>
  <p:clrMapOvr>
    <a:masterClrMapping/>
  </p:clrMapOvr>
  <p:extLst>
    <p:ext uri="{DCECCB84-F9BA-43D5-87BE-67443E8EF086}">
      <p15:sldGuideLst xmlns:p15="http://schemas.microsoft.com/office/powerpoint/2012/main">
        <p15:guide id="1" pos="5760">
          <p15:clr>
            <a:srgbClr val="FA7B17"/>
          </p15:clr>
        </p15:guide>
        <p15:guide id="2" orient="horz" pos="1158">
          <p15:clr>
            <a:srgbClr val="FA7B17"/>
          </p15:clr>
        </p15:guide>
      </p15:sldGuideLst>
    </p:ext>
  </p:extLst>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11. Content Slide | Funnel Chart">
  <p:cSld name="11. Content Slide | Funnel Chart">
    <p:bg>
      <p:bgPr>
        <a:solidFill>
          <a:schemeClr val="dk2"/>
        </a:solidFill>
        <a:effectLst/>
      </p:bgPr>
    </p:bg>
    <p:spTree>
      <p:nvGrpSpPr>
        <p:cNvPr id="1" name="Shape 4912"/>
        <p:cNvGrpSpPr/>
        <p:nvPr/>
      </p:nvGrpSpPr>
      <p:grpSpPr>
        <a:xfrm>
          <a:off x="0" y="0"/>
          <a:ext cx="0" cy="0"/>
          <a:chOff x="0" y="0"/>
          <a:chExt cx="0" cy="0"/>
        </a:xfrm>
      </p:grpSpPr>
      <p:sp>
        <p:nvSpPr>
          <p:cNvPr id="4913" name="Google Shape;4913;p53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14" name="Google Shape;4914;p534"/>
          <p:cNvSpPr txBox="1">
            <a:spLocks noGrp="1"/>
          </p:cNvSpPr>
          <p:nvPr>
            <p:ph type="title"/>
          </p:nvPr>
        </p:nvSpPr>
        <p:spPr>
          <a:xfrm>
            <a:off x="726833" y="4196667"/>
            <a:ext cx="332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15" name="Google Shape;4915;p53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16" name="Google Shape;4916;p534"/>
          <p:cNvPicPr preferRelativeResize="0"/>
          <p:nvPr/>
        </p:nvPicPr>
        <p:blipFill rotWithShape="1">
          <a:blip r:embed="rId2">
            <a:alphaModFix/>
          </a:blip>
          <a:srcRect/>
          <a:stretch/>
        </p:blipFill>
        <p:spPr>
          <a:xfrm>
            <a:off x="11091267" y="6413100"/>
            <a:ext cx="795941" cy="159200"/>
          </a:xfrm>
          <a:prstGeom prst="rect">
            <a:avLst/>
          </a:prstGeom>
          <a:noFill/>
          <a:ln>
            <a:noFill/>
          </a:ln>
        </p:spPr>
      </p:pic>
      <p:grpSp>
        <p:nvGrpSpPr>
          <p:cNvPr id="4917" name="Google Shape;4917;p534"/>
          <p:cNvGrpSpPr/>
          <p:nvPr/>
        </p:nvGrpSpPr>
        <p:grpSpPr>
          <a:xfrm rot="5400000">
            <a:off x="6971896" y="3224817"/>
            <a:ext cx="341605" cy="1994332"/>
            <a:chOff x="552438" y="2015651"/>
            <a:chExt cx="329100" cy="1921568"/>
          </a:xfrm>
        </p:grpSpPr>
        <p:cxnSp>
          <p:nvCxnSpPr>
            <p:cNvPr id="4918" name="Google Shape;4918;p534"/>
            <p:cNvCxnSpPr/>
            <p:nvPr/>
          </p:nvCxnSpPr>
          <p:spPr>
            <a:xfrm rot="-5400000">
              <a:off x="-134711" y="3085519"/>
              <a:ext cx="1703400" cy="0"/>
            </a:xfrm>
            <a:prstGeom prst="straightConnector1">
              <a:avLst/>
            </a:prstGeom>
            <a:noFill/>
            <a:ln w="19050" cap="flat" cmpd="sng">
              <a:solidFill>
                <a:schemeClr val="accent3"/>
              </a:solidFill>
              <a:prstDash val="solid"/>
              <a:round/>
              <a:headEnd type="none" w="sm" len="sm"/>
              <a:tailEnd type="none" w="sm" len="sm"/>
            </a:ln>
          </p:spPr>
        </p:cxnSp>
        <p:sp>
          <p:nvSpPr>
            <p:cNvPr id="4919" name="Google Shape;4919;p534"/>
            <p:cNvSpPr/>
            <p:nvPr/>
          </p:nvSpPr>
          <p:spPr>
            <a:xfrm rot="-5400000">
              <a:off x="552438" y="2015651"/>
              <a:ext cx="329100" cy="329100"/>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grpSp>
      <p:grpSp>
        <p:nvGrpSpPr>
          <p:cNvPr id="4920" name="Google Shape;4920;p534"/>
          <p:cNvGrpSpPr/>
          <p:nvPr/>
        </p:nvGrpSpPr>
        <p:grpSpPr>
          <a:xfrm rot="5400000">
            <a:off x="6746660" y="436665"/>
            <a:ext cx="341605" cy="2444804"/>
            <a:chOff x="552438" y="1937542"/>
            <a:chExt cx="329100" cy="2355604"/>
          </a:xfrm>
        </p:grpSpPr>
        <p:cxnSp>
          <p:nvCxnSpPr>
            <p:cNvPr id="4921" name="Google Shape;4921;p534"/>
            <p:cNvCxnSpPr/>
            <p:nvPr/>
          </p:nvCxnSpPr>
          <p:spPr>
            <a:xfrm rot="10800000">
              <a:off x="717000" y="2233646"/>
              <a:ext cx="0" cy="2059500"/>
            </a:xfrm>
            <a:prstGeom prst="straightConnector1">
              <a:avLst/>
            </a:prstGeom>
            <a:noFill/>
            <a:ln w="19050" cap="flat" cmpd="sng">
              <a:solidFill>
                <a:schemeClr val="accent6"/>
              </a:solidFill>
              <a:prstDash val="solid"/>
              <a:round/>
              <a:headEnd type="none" w="sm" len="sm"/>
              <a:tailEnd type="none" w="sm" len="sm"/>
            </a:ln>
          </p:spPr>
        </p:cxnSp>
        <p:sp>
          <p:nvSpPr>
            <p:cNvPr id="4922" name="Google Shape;4922;p534"/>
            <p:cNvSpPr/>
            <p:nvPr/>
          </p:nvSpPr>
          <p:spPr>
            <a:xfrm rot="-5400000">
              <a:off x="552438" y="1937542"/>
              <a:ext cx="329100" cy="3291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1</a:t>
              </a:r>
              <a:endParaRPr sz="1600" b="0" i="0" u="none" strike="noStrike" cap="none">
                <a:solidFill>
                  <a:schemeClr val="lt1"/>
                </a:solidFill>
                <a:latin typeface="Inter SemiBold"/>
                <a:ea typeface="Inter SemiBold"/>
                <a:cs typeface="Inter SemiBold"/>
                <a:sym typeface="Inter SemiBold"/>
              </a:endParaRPr>
            </a:p>
          </p:txBody>
        </p:sp>
      </p:grpSp>
      <p:sp>
        <p:nvSpPr>
          <p:cNvPr id="4923" name="Google Shape;4923;p534"/>
          <p:cNvSpPr/>
          <p:nvPr/>
        </p:nvSpPr>
        <p:spPr>
          <a:xfrm>
            <a:off x="5404167" y="1035552"/>
            <a:ext cx="1804719" cy="2535885"/>
          </a:xfrm>
          <a:custGeom>
            <a:avLst/>
            <a:gdLst/>
            <a:ahLst/>
            <a:cxnLst/>
            <a:rect l="l" t="t" r="r" b="b"/>
            <a:pathLst>
              <a:path w="1149502" h="778675" extrusionOk="0">
                <a:moveTo>
                  <a:pt x="0" y="0"/>
                </a:moveTo>
                <a:lnTo>
                  <a:pt x="0" y="778676"/>
                </a:lnTo>
                <a:lnTo>
                  <a:pt x="1013532" y="778676"/>
                </a:lnTo>
                <a:lnTo>
                  <a:pt x="1149502" y="0"/>
                </a:lnTo>
                <a:lnTo>
                  <a:pt x="0" y="0"/>
                </a:lnTo>
                <a:close/>
              </a:path>
            </a:pathLst>
          </a:custGeom>
          <a:solidFill>
            <a:schemeClr val="accent6"/>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24" name="Google Shape;4924;p534"/>
          <p:cNvSpPr/>
          <p:nvPr/>
        </p:nvSpPr>
        <p:spPr>
          <a:xfrm>
            <a:off x="5404167" y="3660388"/>
            <a:ext cx="1575509" cy="2281581"/>
          </a:xfrm>
          <a:custGeom>
            <a:avLst/>
            <a:gdLst/>
            <a:ahLst/>
            <a:cxnLst/>
            <a:rect l="l" t="t" r="r" b="b"/>
            <a:pathLst>
              <a:path w="1003509" h="759683" extrusionOk="0">
                <a:moveTo>
                  <a:pt x="870849" y="759684"/>
                </a:moveTo>
                <a:lnTo>
                  <a:pt x="1003510" y="0"/>
                </a:lnTo>
                <a:lnTo>
                  <a:pt x="0" y="0"/>
                </a:lnTo>
                <a:lnTo>
                  <a:pt x="0" y="759684"/>
                </a:lnTo>
                <a:lnTo>
                  <a:pt x="870849" y="759684"/>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25" name="Google Shape;4925;p534"/>
          <p:cNvSpPr txBox="1">
            <a:spLocks noGrp="1"/>
          </p:cNvSpPr>
          <p:nvPr>
            <p:ph type="subTitle" idx="1"/>
          </p:nvPr>
        </p:nvSpPr>
        <p:spPr>
          <a:xfrm>
            <a:off x="8249933" y="146303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926" name="Google Shape;4926;p534"/>
          <p:cNvSpPr txBox="1">
            <a:spLocks noGrp="1"/>
          </p:cNvSpPr>
          <p:nvPr>
            <p:ph type="subTitle" idx="2"/>
          </p:nvPr>
        </p:nvSpPr>
        <p:spPr>
          <a:xfrm>
            <a:off x="8249933" y="1719067"/>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927" name="Google Shape;4927;p534"/>
          <p:cNvSpPr txBox="1">
            <a:spLocks noGrp="1"/>
          </p:cNvSpPr>
          <p:nvPr>
            <p:ph type="subTitle" idx="3"/>
          </p:nvPr>
        </p:nvSpPr>
        <p:spPr>
          <a:xfrm>
            <a:off x="8249933" y="399897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4928" name="Google Shape;4928;p534"/>
          <p:cNvSpPr txBox="1">
            <a:spLocks noGrp="1"/>
          </p:cNvSpPr>
          <p:nvPr>
            <p:ph type="subTitle" idx="4"/>
          </p:nvPr>
        </p:nvSpPr>
        <p:spPr>
          <a:xfrm>
            <a:off x="8249933" y="4255008"/>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83693406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11. Content Slide | 40-60 Split | Chart Title">
  <p:cSld name="11. Content Slide | 40-60 Split | Chart Title">
    <p:bg>
      <p:bgPr>
        <a:solidFill>
          <a:schemeClr val="dk2"/>
        </a:solidFill>
        <a:effectLst/>
      </p:bgPr>
    </p:bg>
    <p:spTree>
      <p:nvGrpSpPr>
        <p:cNvPr id="1" name="Shape 4929"/>
        <p:cNvGrpSpPr/>
        <p:nvPr/>
      </p:nvGrpSpPr>
      <p:grpSpPr>
        <a:xfrm>
          <a:off x="0" y="0"/>
          <a:ext cx="0" cy="0"/>
          <a:chOff x="0" y="0"/>
          <a:chExt cx="0" cy="0"/>
        </a:xfrm>
      </p:grpSpPr>
      <p:sp>
        <p:nvSpPr>
          <p:cNvPr id="4930" name="Google Shape;4930;p53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31" name="Google Shape;4931;p535"/>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32" name="Google Shape;4932;p53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33" name="Google Shape;4933;p53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934" name="Google Shape;4934;p535"/>
          <p:cNvSpPr txBox="1">
            <a:spLocks noGrp="1"/>
          </p:cNvSpPr>
          <p:nvPr>
            <p:ph type="subTitle" idx="1"/>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935" name="Google Shape;4935;p535"/>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04072063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11. Content Slide | 40-60 Split | Chart Title | Long Copy">
  <p:cSld name="11. Content Slide | 40-60 Split | Chart Title | Long Copy">
    <p:bg>
      <p:bgPr>
        <a:solidFill>
          <a:schemeClr val="dk2"/>
        </a:solidFill>
        <a:effectLst/>
      </p:bgPr>
    </p:bg>
    <p:spTree>
      <p:nvGrpSpPr>
        <p:cNvPr id="1" name="Shape 4936"/>
        <p:cNvGrpSpPr/>
        <p:nvPr/>
      </p:nvGrpSpPr>
      <p:grpSpPr>
        <a:xfrm>
          <a:off x="0" y="0"/>
          <a:ext cx="0" cy="0"/>
          <a:chOff x="0" y="0"/>
          <a:chExt cx="0" cy="0"/>
        </a:xfrm>
      </p:grpSpPr>
      <p:sp>
        <p:nvSpPr>
          <p:cNvPr id="4937" name="Google Shape;4937;p53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38" name="Google Shape;4938;p536"/>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39" name="Google Shape;4939;p53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40" name="Google Shape;4940;p53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4941" name="Google Shape;4941;p536"/>
          <p:cNvSpPr txBox="1">
            <a:spLocks noGrp="1"/>
          </p:cNvSpPr>
          <p:nvPr>
            <p:ph type="subTitle" idx="1"/>
          </p:nvPr>
        </p:nvSpPr>
        <p:spPr>
          <a:xfrm>
            <a:off x="726833" y="2657856"/>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4942" name="Google Shape;4942;p536"/>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15000"/>
              </a:lnSpc>
              <a:spcBef>
                <a:spcPts val="1333"/>
              </a:spcBef>
              <a:spcAft>
                <a:spcPts val="0"/>
              </a:spcAft>
              <a:buSzPts val="1400"/>
              <a:buNone/>
              <a:defRPr/>
            </a:lvl2pPr>
            <a:lvl3pPr lvl="2" algn="ctr">
              <a:lnSpc>
                <a:spcPct val="115000"/>
              </a:lnSpc>
              <a:spcBef>
                <a:spcPts val="1333"/>
              </a:spcBef>
              <a:spcAft>
                <a:spcPts val="0"/>
              </a:spcAft>
              <a:buSzPts val="1400"/>
              <a:buNone/>
              <a:defRPr sz="1867"/>
            </a:lvl3pPr>
            <a:lvl4pPr lvl="3" algn="ctr">
              <a:lnSpc>
                <a:spcPct val="115000"/>
              </a:lnSpc>
              <a:spcBef>
                <a:spcPts val="1333"/>
              </a:spcBef>
              <a:spcAft>
                <a:spcPts val="0"/>
              </a:spcAft>
              <a:buSzPts val="1400"/>
              <a:buNone/>
              <a:defRPr sz="1867"/>
            </a:lvl4pPr>
            <a:lvl5pPr lvl="4" algn="ctr">
              <a:lnSpc>
                <a:spcPct val="115000"/>
              </a:lnSpc>
              <a:spcBef>
                <a:spcPts val="1333"/>
              </a:spcBef>
              <a:spcAft>
                <a:spcPts val="0"/>
              </a:spcAft>
              <a:buSzPts val="1400"/>
              <a:buNone/>
              <a:defRPr sz="1867"/>
            </a:lvl5pPr>
            <a:lvl6pPr lvl="5" algn="ctr">
              <a:lnSpc>
                <a:spcPct val="115000"/>
              </a:lnSpc>
              <a:spcBef>
                <a:spcPts val="1333"/>
              </a:spcBef>
              <a:spcAft>
                <a:spcPts val="0"/>
              </a:spcAft>
              <a:buSzPts val="1400"/>
              <a:buNone/>
              <a:defRPr sz="1867"/>
            </a:lvl6pPr>
            <a:lvl7pPr lvl="6" algn="ctr">
              <a:lnSpc>
                <a:spcPct val="115000"/>
              </a:lnSpc>
              <a:spcBef>
                <a:spcPts val="1333"/>
              </a:spcBef>
              <a:spcAft>
                <a:spcPts val="0"/>
              </a:spcAft>
              <a:buSzPts val="1400"/>
              <a:buNone/>
              <a:defRPr sz="1867"/>
            </a:lvl7pPr>
            <a:lvl8pPr lvl="7" algn="ctr">
              <a:lnSpc>
                <a:spcPct val="115000"/>
              </a:lnSpc>
              <a:spcBef>
                <a:spcPts val="1333"/>
              </a:spcBef>
              <a:spcAft>
                <a:spcPts val="0"/>
              </a:spcAft>
              <a:buSzPts val="1400"/>
              <a:buNone/>
              <a:defRPr sz="1867"/>
            </a:lvl8pPr>
            <a:lvl9pPr lvl="8" algn="ctr">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3411074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04. Split Slide B | Multi Purpose Text Gesture | 1 Cyan">
  <p:cSld name="04. Split Slide B | Multi Purpose Text Gesture | 1 Cyan">
    <p:bg>
      <p:bgPr>
        <a:solidFill>
          <a:schemeClr val="accent3"/>
        </a:solidFill>
        <a:effectLst/>
      </p:bgPr>
    </p:bg>
    <p:spTree>
      <p:nvGrpSpPr>
        <p:cNvPr id="1" name="Shape 4943"/>
        <p:cNvGrpSpPr/>
        <p:nvPr/>
      </p:nvGrpSpPr>
      <p:grpSpPr>
        <a:xfrm>
          <a:off x="0" y="0"/>
          <a:ext cx="0" cy="0"/>
          <a:chOff x="0" y="0"/>
          <a:chExt cx="0" cy="0"/>
        </a:xfrm>
      </p:grpSpPr>
      <p:sp>
        <p:nvSpPr>
          <p:cNvPr id="4944" name="Google Shape;4944;p53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45" name="Google Shape;4945;p537"/>
          <p:cNvSpPr txBox="1">
            <a:spLocks noGrp="1"/>
          </p:cNvSpPr>
          <p:nvPr>
            <p:ph type="body" idx="1"/>
          </p:nvPr>
        </p:nvSpPr>
        <p:spPr>
          <a:xfrm>
            <a:off x="5904000" y="649734"/>
            <a:ext cx="556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4946" name="Google Shape;4946;p537"/>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47" name="Google Shape;4947;p53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48" name="Google Shape;4948;p537"/>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4949" name="Google Shape;4949;p537"/>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208657606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04. Split Slide B | Multi Purpose Text Gesture | 1 Deep Magenta">
  <p:cSld name="04. Split Slide B | Multi Purpose Text Gesture | 1 Deep Magenta">
    <p:bg>
      <p:bgPr>
        <a:solidFill>
          <a:srgbClr val="32062C"/>
        </a:solidFill>
        <a:effectLst/>
      </p:bgPr>
    </p:bg>
    <p:spTree>
      <p:nvGrpSpPr>
        <p:cNvPr id="1" name="Shape 4950"/>
        <p:cNvGrpSpPr/>
        <p:nvPr/>
      </p:nvGrpSpPr>
      <p:grpSpPr>
        <a:xfrm>
          <a:off x="0" y="0"/>
          <a:ext cx="0" cy="0"/>
          <a:chOff x="0" y="0"/>
          <a:chExt cx="0" cy="0"/>
        </a:xfrm>
      </p:grpSpPr>
      <p:sp>
        <p:nvSpPr>
          <p:cNvPr id="4951" name="Google Shape;4951;p53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52" name="Google Shape;4952;p538"/>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4953" name="Google Shape;4953;p538"/>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54" name="Google Shape;4954;p53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55" name="Google Shape;4955;p538"/>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4956" name="Google Shape;4956;p538"/>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368965093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F8BD585-79BA-4F3C-90AC-2F724DB1947D}"/>
              </a:ext>
            </a:extLst>
          </p:cNvPr>
          <p:cNvSpPr>
            <a:spLocks noGrp="1"/>
          </p:cNvSpPr>
          <p:nvPr>
            <p:ph type="dt" sz="half" idx="10"/>
          </p:nvPr>
        </p:nvSpPr>
        <p:spPr/>
        <p:txBody>
          <a:bodyPr/>
          <a:lstStyle/>
          <a:p>
            <a:endParaRPr lang="en-US" dirty="0"/>
          </a:p>
        </p:txBody>
      </p:sp>
      <p:sp>
        <p:nvSpPr>
          <p:cNvPr id="3" name="Footer Placeholder 2">
            <a:extLst>
              <a:ext uri="{FF2B5EF4-FFF2-40B4-BE49-F238E27FC236}">
                <a16:creationId xmlns:a16="http://schemas.microsoft.com/office/drawing/2014/main" id="{677F4F95-AB75-458E-8075-7E20FA6D7EB9}"/>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55FA0880-F454-454D-A78D-02C115D1E1A8}"/>
              </a:ext>
            </a:extLst>
          </p:cNvPr>
          <p:cNvSpPr>
            <a:spLocks noGrp="1"/>
          </p:cNvSpPr>
          <p:nvPr>
            <p:ph type="sldNum" sz="quarter" idx="12"/>
          </p:nvPr>
        </p:nvSpPr>
        <p:spPr/>
        <p:txBody>
          <a:bodyPr/>
          <a:lstStyle/>
          <a:p>
            <a:fld id="{CCE7EACD-A346-A34B-BBAF-EF458C812BA9}" type="slidenum">
              <a:rPr lang="en-US" smtClean="0"/>
              <a:pPr/>
              <a:t>‹#›</a:t>
            </a:fld>
            <a:endParaRPr lang="en-US" dirty="0"/>
          </a:p>
        </p:txBody>
      </p:sp>
    </p:spTree>
    <p:extLst>
      <p:ext uri="{BB962C8B-B14F-4D97-AF65-F5344CB8AC3E}">
        <p14:creationId xmlns:p14="http://schemas.microsoft.com/office/powerpoint/2010/main" val="102257538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04. Split Slide B | Multi Purpose Text Gesture | 2 Deep Magenta">
  <p:cSld name="04. Split Slide B | Multi Purpose Text Gesture | 2 Deep Magenta">
    <p:bg>
      <p:bgPr>
        <a:solidFill>
          <a:srgbClr val="32062C"/>
        </a:solidFill>
        <a:effectLst/>
      </p:bgPr>
    </p:bg>
    <p:spTree>
      <p:nvGrpSpPr>
        <p:cNvPr id="1" name="Shape 4957"/>
        <p:cNvGrpSpPr/>
        <p:nvPr/>
      </p:nvGrpSpPr>
      <p:grpSpPr>
        <a:xfrm>
          <a:off x="0" y="0"/>
          <a:ext cx="0" cy="0"/>
          <a:chOff x="0" y="0"/>
          <a:chExt cx="0" cy="0"/>
        </a:xfrm>
      </p:grpSpPr>
      <p:sp>
        <p:nvSpPr>
          <p:cNvPr id="4958" name="Google Shape;4958;p53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59" name="Google Shape;4959;p539"/>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4960" name="Google Shape;4960;p539"/>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61" name="Google Shape;4961;p53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62" name="Google Shape;4962;p539"/>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4963" name="Google Shape;4963;p539"/>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76899154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04. Split Slide B | Multi Purpose Text Gesture | 2  Blue">
  <p:cSld name="04. Split Slide B | Multi Purpose Text Gesture | 2  Blue">
    <p:bg>
      <p:bgPr>
        <a:solidFill>
          <a:schemeClr val="accent6"/>
        </a:solidFill>
        <a:effectLst/>
      </p:bgPr>
    </p:bg>
    <p:spTree>
      <p:nvGrpSpPr>
        <p:cNvPr id="1" name="Shape 4964"/>
        <p:cNvGrpSpPr/>
        <p:nvPr/>
      </p:nvGrpSpPr>
      <p:grpSpPr>
        <a:xfrm>
          <a:off x="0" y="0"/>
          <a:ext cx="0" cy="0"/>
          <a:chOff x="0" y="0"/>
          <a:chExt cx="0" cy="0"/>
        </a:xfrm>
      </p:grpSpPr>
      <p:sp>
        <p:nvSpPr>
          <p:cNvPr id="4965" name="Google Shape;4965;p54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66" name="Google Shape;4966;p540"/>
          <p:cNvSpPr txBox="1">
            <a:spLocks noGrp="1"/>
          </p:cNvSpPr>
          <p:nvPr>
            <p:ph type="body" idx="1"/>
          </p:nvPr>
        </p:nvSpPr>
        <p:spPr>
          <a:xfrm>
            <a:off x="5900928" y="649734"/>
            <a:ext cx="55380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4967" name="Google Shape;4967;p540"/>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68" name="Google Shape;4968;p54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69" name="Google Shape;4969;p540"/>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4970" name="Google Shape;4970;p540"/>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42541871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04. Split Slide B | Multi Purpose Text Gesture | 2 Cyan">
  <p:cSld name="04. Split Slide B | Multi Purpose Text Gesture | 2 Cyan">
    <p:bg>
      <p:bgPr>
        <a:solidFill>
          <a:schemeClr val="accent3"/>
        </a:solidFill>
        <a:effectLst/>
      </p:bgPr>
    </p:bg>
    <p:spTree>
      <p:nvGrpSpPr>
        <p:cNvPr id="1" name="Shape 4971"/>
        <p:cNvGrpSpPr/>
        <p:nvPr/>
      </p:nvGrpSpPr>
      <p:grpSpPr>
        <a:xfrm>
          <a:off x="0" y="0"/>
          <a:ext cx="0" cy="0"/>
          <a:chOff x="0" y="0"/>
          <a:chExt cx="0" cy="0"/>
        </a:xfrm>
      </p:grpSpPr>
      <p:sp>
        <p:nvSpPr>
          <p:cNvPr id="4972" name="Google Shape;4972;p54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73" name="Google Shape;4973;p541"/>
          <p:cNvSpPr txBox="1">
            <a:spLocks noGrp="1"/>
          </p:cNvSpPr>
          <p:nvPr>
            <p:ph type="body" idx="1"/>
          </p:nvPr>
        </p:nvSpPr>
        <p:spPr>
          <a:xfrm>
            <a:off x="5900928" y="649734"/>
            <a:ext cx="55496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4974" name="Google Shape;4974;p541"/>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75" name="Google Shape;4975;p54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76" name="Google Shape;4976;p541"/>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4977" name="Google Shape;4977;p541"/>
          <p:cNvPicPr preferRelativeResize="0"/>
          <p:nvPr/>
        </p:nvPicPr>
        <p:blipFill rotWithShape="1">
          <a:blip r:embed="rId3">
            <a:alphaModFix/>
          </a:blip>
          <a:srcRect/>
          <a:stretch/>
        </p:blipFill>
        <p:spPr>
          <a:xfrm>
            <a:off x="838134" y="3751767"/>
            <a:ext cx="3429069" cy="3106231"/>
          </a:xfrm>
          <a:prstGeom prst="rect">
            <a:avLst/>
          </a:prstGeom>
          <a:noFill/>
          <a:ln>
            <a:noFill/>
          </a:ln>
        </p:spPr>
      </p:pic>
    </p:spTree>
    <p:extLst>
      <p:ext uri="{BB962C8B-B14F-4D97-AF65-F5344CB8AC3E}">
        <p14:creationId xmlns:p14="http://schemas.microsoft.com/office/powerpoint/2010/main" val="2668584599"/>
      </p:ext>
    </p:extLst>
  </p:cSld>
  <p:clrMapOvr>
    <a:masterClrMapping/>
  </p:clrMapOvr>
  <p:extLst>
    <p:ext uri="{DCECCB84-F9BA-43D5-87BE-67443E8EF086}">
      <p15:sldGuideLst xmlns:p15="http://schemas.microsoft.com/office/powerpoint/2012/main">
        <p15:guide id="1" pos="5760">
          <p15:clr>
            <a:srgbClr val="FA7B17"/>
          </p15:clr>
        </p15:guide>
        <p15:guide id="2" pos="72">
          <p15:clr>
            <a:srgbClr val="FA7B17"/>
          </p15:clr>
        </p15:guide>
      </p15:sldGuideLst>
    </p:ext>
  </p:extLst>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04. Split Slide B | Multi Purpose Text Gesture | 1 Blue">
  <p:cSld name="04. Split Slide B | Multi Purpose Text Gesture | 1 Blue">
    <p:bg>
      <p:bgPr>
        <a:solidFill>
          <a:schemeClr val="accent6"/>
        </a:solidFill>
        <a:effectLst/>
      </p:bgPr>
    </p:bg>
    <p:spTree>
      <p:nvGrpSpPr>
        <p:cNvPr id="1" name="Shape 4978"/>
        <p:cNvGrpSpPr/>
        <p:nvPr/>
      </p:nvGrpSpPr>
      <p:grpSpPr>
        <a:xfrm>
          <a:off x="0" y="0"/>
          <a:ext cx="0" cy="0"/>
          <a:chOff x="0" y="0"/>
          <a:chExt cx="0" cy="0"/>
        </a:xfrm>
      </p:grpSpPr>
      <p:sp>
        <p:nvSpPr>
          <p:cNvPr id="4979" name="Google Shape;4979;p54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80" name="Google Shape;4980;p542"/>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4981" name="Google Shape;4981;p542"/>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82" name="Google Shape;4982;p54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83" name="Google Shape;4983;p542"/>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4984" name="Google Shape;4984;p542"/>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396611709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04. Split Slide B | Multi Purpose Text Gesture | 3 Blue">
  <p:cSld name="04. Split Slide B | Multi Purpose Text Gesture | 3 Blue">
    <p:bg>
      <p:bgPr>
        <a:solidFill>
          <a:schemeClr val="accent6"/>
        </a:solidFill>
        <a:effectLst/>
      </p:bgPr>
    </p:bg>
    <p:spTree>
      <p:nvGrpSpPr>
        <p:cNvPr id="1" name="Shape 4985"/>
        <p:cNvGrpSpPr/>
        <p:nvPr/>
      </p:nvGrpSpPr>
      <p:grpSpPr>
        <a:xfrm>
          <a:off x="0" y="0"/>
          <a:ext cx="0" cy="0"/>
          <a:chOff x="0" y="0"/>
          <a:chExt cx="0" cy="0"/>
        </a:xfrm>
      </p:grpSpPr>
      <p:sp>
        <p:nvSpPr>
          <p:cNvPr id="4986" name="Google Shape;4986;p54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87" name="Google Shape;4987;p543"/>
          <p:cNvSpPr txBox="1">
            <a:spLocks noGrp="1"/>
          </p:cNvSpPr>
          <p:nvPr>
            <p:ph type="body" idx="1"/>
          </p:nvPr>
        </p:nvSpPr>
        <p:spPr>
          <a:xfrm>
            <a:off x="5900928" y="649734"/>
            <a:ext cx="55380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4988" name="Google Shape;4988;p543"/>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89" name="Google Shape;4989;p54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90" name="Google Shape;4990;p543"/>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4991" name="Google Shape;4991;p543"/>
          <p:cNvPicPr preferRelativeResize="0"/>
          <p:nvPr/>
        </p:nvPicPr>
        <p:blipFill rotWithShape="1">
          <a:blip r:embed="rId3">
            <a:alphaModFix/>
          </a:blip>
          <a:srcRect l="1613"/>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410160362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04. Split Slide B | Multi Purpose Text Gesture | 3 Deep Magenta">
  <p:cSld name="04. Split Slide B | Multi Purpose Text Gesture | 3 Deep Magenta">
    <p:bg>
      <p:bgPr>
        <a:solidFill>
          <a:srgbClr val="32062C"/>
        </a:solidFill>
        <a:effectLst/>
      </p:bgPr>
    </p:bg>
    <p:spTree>
      <p:nvGrpSpPr>
        <p:cNvPr id="1" name="Shape 4992"/>
        <p:cNvGrpSpPr/>
        <p:nvPr/>
      </p:nvGrpSpPr>
      <p:grpSpPr>
        <a:xfrm>
          <a:off x="0" y="0"/>
          <a:ext cx="0" cy="0"/>
          <a:chOff x="0" y="0"/>
          <a:chExt cx="0" cy="0"/>
        </a:xfrm>
      </p:grpSpPr>
      <p:sp>
        <p:nvSpPr>
          <p:cNvPr id="4993" name="Google Shape;4993;p54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4994" name="Google Shape;4994;p544"/>
          <p:cNvSpPr txBox="1">
            <a:spLocks noGrp="1"/>
          </p:cNvSpPr>
          <p:nvPr>
            <p:ph type="body" idx="1"/>
          </p:nvPr>
        </p:nvSpPr>
        <p:spPr>
          <a:xfrm>
            <a:off x="5904000" y="649734"/>
            <a:ext cx="556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4995" name="Google Shape;4995;p544"/>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4996" name="Google Shape;4996;p54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4997" name="Google Shape;4997;p544"/>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4998" name="Google Shape;4998;p544"/>
          <p:cNvPicPr preferRelativeResize="0"/>
          <p:nvPr/>
        </p:nvPicPr>
        <p:blipFill rotWithShape="1">
          <a:blip r:embed="rId3">
            <a:alphaModFix/>
          </a:blip>
          <a:srcRect l="1613"/>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67147256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04. Split Slide B | Multi Purpose Text Gesture | 3 Cyan">
  <p:cSld name="04. Split Slide B | Multi Purpose Text Gesture | 3 Cyan">
    <p:bg>
      <p:bgPr>
        <a:solidFill>
          <a:schemeClr val="accent3"/>
        </a:solidFill>
        <a:effectLst/>
      </p:bgPr>
    </p:bg>
    <p:spTree>
      <p:nvGrpSpPr>
        <p:cNvPr id="1" name="Shape 4999"/>
        <p:cNvGrpSpPr/>
        <p:nvPr/>
      </p:nvGrpSpPr>
      <p:grpSpPr>
        <a:xfrm>
          <a:off x="0" y="0"/>
          <a:ext cx="0" cy="0"/>
          <a:chOff x="0" y="0"/>
          <a:chExt cx="0" cy="0"/>
        </a:xfrm>
      </p:grpSpPr>
      <p:sp>
        <p:nvSpPr>
          <p:cNvPr id="5000" name="Google Shape;5000;p54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001" name="Google Shape;5001;p545"/>
          <p:cNvSpPr txBox="1">
            <a:spLocks noGrp="1"/>
          </p:cNvSpPr>
          <p:nvPr>
            <p:ph type="body" idx="1"/>
          </p:nvPr>
        </p:nvSpPr>
        <p:spPr>
          <a:xfrm>
            <a:off x="5900928" y="649734"/>
            <a:ext cx="5491200" cy="235962"/>
          </a:xfrm>
          <a:prstGeom prst="rect">
            <a:avLst/>
          </a:prstGeom>
          <a:noFill/>
          <a:ln>
            <a:noFill/>
          </a:ln>
        </p:spPr>
        <p:txBody>
          <a:bodyPr spcFirstLastPara="1" wrap="square" lIns="0" tIns="0" rIns="0" bIns="0" anchor="t" anchorCtr="0">
            <a:spAutoFit/>
          </a:bodyPr>
          <a:lstStyle>
            <a:lvl1pPr marL="304815" lvl="0" indent="-194743" algn="l">
              <a:lnSpc>
                <a:spcPct val="115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15000"/>
              </a:lnSpc>
              <a:spcBef>
                <a:spcPts val="1333"/>
              </a:spcBef>
              <a:spcAft>
                <a:spcPts val="0"/>
              </a:spcAft>
              <a:buSzPts val="1000"/>
              <a:buChar char="○"/>
              <a:defRPr sz="1333"/>
            </a:lvl2pPr>
            <a:lvl3pPr marL="914446" lvl="2" indent="-194743" algn="l">
              <a:lnSpc>
                <a:spcPct val="115000"/>
              </a:lnSpc>
              <a:spcBef>
                <a:spcPts val="1333"/>
              </a:spcBef>
              <a:spcAft>
                <a:spcPts val="0"/>
              </a:spcAft>
              <a:buSzPts val="1000"/>
              <a:buChar char="■"/>
              <a:defRPr/>
            </a:lvl3pPr>
            <a:lvl4pPr marL="1219261" lvl="3" indent="-194743" algn="l">
              <a:lnSpc>
                <a:spcPct val="115000"/>
              </a:lnSpc>
              <a:spcBef>
                <a:spcPts val="1333"/>
              </a:spcBef>
              <a:spcAft>
                <a:spcPts val="0"/>
              </a:spcAft>
              <a:buSzPts val="1000"/>
              <a:buChar char="●"/>
              <a:defRPr sz="1333"/>
            </a:lvl4pPr>
            <a:lvl5pPr marL="1524076" lvl="4" indent="-194743" algn="l">
              <a:lnSpc>
                <a:spcPct val="115000"/>
              </a:lnSpc>
              <a:spcBef>
                <a:spcPts val="1333"/>
              </a:spcBef>
              <a:spcAft>
                <a:spcPts val="0"/>
              </a:spcAft>
              <a:buSzPts val="1000"/>
              <a:buChar char="○"/>
              <a:defRPr sz="1333"/>
            </a:lvl5pPr>
            <a:lvl6pPr marL="1828891" lvl="5" indent="-194743" algn="l">
              <a:lnSpc>
                <a:spcPct val="115000"/>
              </a:lnSpc>
              <a:spcBef>
                <a:spcPts val="1333"/>
              </a:spcBef>
              <a:spcAft>
                <a:spcPts val="0"/>
              </a:spcAft>
              <a:buSzPts val="1000"/>
              <a:buChar char="■"/>
              <a:defRPr sz="1333"/>
            </a:lvl6pPr>
            <a:lvl7pPr marL="2133707" lvl="6" indent="-194743" algn="l">
              <a:lnSpc>
                <a:spcPct val="115000"/>
              </a:lnSpc>
              <a:spcBef>
                <a:spcPts val="1333"/>
              </a:spcBef>
              <a:spcAft>
                <a:spcPts val="0"/>
              </a:spcAft>
              <a:buSzPts val="1000"/>
              <a:buChar char="●"/>
              <a:defRPr sz="1333"/>
            </a:lvl7pPr>
            <a:lvl8pPr marL="2438522" lvl="7" indent="-194743" algn="l">
              <a:lnSpc>
                <a:spcPct val="115000"/>
              </a:lnSpc>
              <a:spcBef>
                <a:spcPts val="1333"/>
              </a:spcBef>
              <a:spcAft>
                <a:spcPts val="0"/>
              </a:spcAft>
              <a:buSzPts val="1000"/>
              <a:buChar char="○"/>
              <a:defRPr sz="1333"/>
            </a:lvl8pPr>
            <a:lvl9pPr marL="2743337" lvl="8" indent="-194743" algn="l">
              <a:lnSpc>
                <a:spcPct val="115000"/>
              </a:lnSpc>
              <a:spcBef>
                <a:spcPts val="1333"/>
              </a:spcBef>
              <a:spcAft>
                <a:spcPts val="1333"/>
              </a:spcAft>
              <a:buSzPts val="1000"/>
              <a:buChar char="■"/>
              <a:defRPr sz="1333"/>
            </a:lvl9pPr>
          </a:lstStyle>
          <a:p>
            <a:endParaRPr/>
          </a:p>
        </p:txBody>
      </p:sp>
      <p:sp>
        <p:nvSpPr>
          <p:cNvPr id="5002" name="Google Shape;5002;p545"/>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003" name="Google Shape;5003;p54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004" name="Google Shape;5004;p545"/>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5005" name="Google Shape;5005;p545"/>
          <p:cNvPicPr preferRelativeResize="0"/>
          <p:nvPr/>
        </p:nvPicPr>
        <p:blipFill rotWithShape="1">
          <a:blip r:embed="rId3">
            <a:alphaModFix/>
          </a:blip>
          <a:srcRect/>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110655673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1. Cover Slide A1 Lime">
  <p:cSld name="1. Cover Slide A1 Lime">
    <p:spTree>
      <p:nvGrpSpPr>
        <p:cNvPr id="1" name="Shape 5006"/>
        <p:cNvGrpSpPr/>
        <p:nvPr/>
      </p:nvGrpSpPr>
      <p:grpSpPr>
        <a:xfrm>
          <a:off x="0" y="0"/>
          <a:ext cx="0" cy="0"/>
          <a:chOff x="0" y="0"/>
          <a:chExt cx="0" cy="0"/>
        </a:xfrm>
      </p:grpSpPr>
      <p:pic>
        <p:nvPicPr>
          <p:cNvPr id="5007" name="Google Shape;5007;p546"/>
          <p:cNvPicPr preferRelativeResize="0"/>
          <p:nvPr/>
        </p:nvPicPr>
        <p:blipFill rotWithShape="1">
          <a:blip r:embed="rId2">
            <a:alphaModFix/>
          </a:blip>
          <a:srcRect/>
          <a:stretch/>
        </p:blipFill>
        <p:spPr>
          <a:xfrm>
            <a:off x="5520100" y="211801"/>
            <a:ext cx="6314467" cy="6327668"/>
          </a:xfrm>
          <a:prstGeom prst="rect">
            <a:avLst/>
          </a:prstGeom>
          <a:noFill/>
          <a:ln>
            <a:noFill/>
          </a:ln>
        </p:spPr>
      </p:pic>
      <p:sp>
        <p:nvSpPr>
          <p:cNvPr id="5008" name="Google Shape;5008;p546"/>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009" name="Google Shape;5009;p546"/>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10" name="Google Shape;5010;p546"/>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pic>
        <p:nvPicPr>
          <p:cNvPr id="5011" name="Google Shape;5011;p546"/>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260317376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1. Cover Slide A4 White">
  <p:cSld name="1. Cover Slide A4 White">
    <p:spTree>
      <p:nvGrpSpPr>
        <p:cNvPr id="1" name="Shape 5012"/>
        <p:cNvGrpSpPr/>
        <p:nvPr/>
      </p:nvGrpSpPr>
      <p:grpSpPr>
        <a:xfrm>
          <a:off x="0" y="0"/>
          <a:ext cx="0" cy="0"/>
          <a:chOff x="0" y="0"/>
          <a:chExt cx="0" cy="0"/>
        </a:xfrm>
      </p:grpSpPr>
      <p:pic>
        <p:nvPicPr>
          <p:cNvPr id="5013" name="Google Shape;5013;p547"/>
          <p:cNvPicPr preferRelativeResize="0"/>
          <p:nvPr/>
        </p:nvPicPr>
        <p:blipFill rotWithShape="1">
          <a:blip r:embed="rId2">
            <a:alphaModFix/>
          </a:blip>
          <a:srcRect/>
          <a:stretch/>
        </p:blipFill>
        <p:spPr>
          <a:xfrm>
            <a:off x="5761701" y="238267"/>
            <a:ext cx="5927500" cy="6407100"/>
          </a:xfrm>
          <a:prstGeom prst="rect">
            <a:avLst/>
          </a:prstGeom>
          <a:noFill/>
          <a:ln>
            <a:noFill/>
          </a:ln>
        </p:spPr>
      </p:pic>
      <p:sp>
        <p:nvSpPr>
          <p:cNvPr id="5014" name="Google Shape;5014;p547"/>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015" name="Google Shape;5015;p547"/>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16" name="Google Shape;5016;p547"/>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pic>
        <p:nvPicPr>
          <p:cNvPr id="5017" name="Google Shape;5017;p547"/>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427088920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1. Cover Slide A2 Purple">
  <p:cSld name="1. Cover Slide A2 Purple">
    <p:bg>
      <p:bgPr>
        <a:solidFill>
          <a:schemeClr val="accent4"/>
        </a:solidFill>
        <a:effectLst/>
      </p:bgPr>
    </p:bg>
    <p:spTree>
      <p:nvGrpSpPr>
        <p:cNvPr id="1" name="Shape 5018"/>
        <p:cNvGrpSpPr/>
        <p:nvPr/>
      </p:nvGrpSpPr>
      <p:grpSpPr>
        <a:xfrm>
          <a:off x="0" y="0"/>
          <a:ext cx="0" cy="0"/>
          <a:chOff x="0" y="0"/>
          <a:chExt cx="0" cy="0"/>
        </a:xfrm>
      </p:grpSpPr>
      <p:pic>
        <p:nvPicPr>
          <p:cNvPr id="5019" name="Google Shape;5019;p548"/>
          <p:cNvPicPr preferRelativeResize="0"/>
          <p:nvPr/>
        </p:nvPicPr>
        <p:blipFill rotWithShape="1">
          <a:blip r:embed="rId2">
            <a:alphaModFix/>
          </a:blip>
          <a:srcRect/>
          <a:stretch/>
        </p:blipFill>
        <p:spPr>
          <a:xfrm>
            <a:off x="2532467" y="544633"/>
            <a:ext cx="9104268" cy="6072467"/>
          </a:xfrm>
          <a:prstGeom prst="rect">
            <a:avLst/>
          </a:prstGeom>
          <a:noFill/>
          <a:ln>
            <a:noFill/>
          </a:ln>
        </p:spPr>
      </p:pic>
      <p:sp>
        <p:nvSpPr>
          <p:cNvPr id="5020" name="Google Shape;5020;p548"/>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021" name="Google Shape;5021;p548"/>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022" name="Google Shape;5022;p548"/>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pic>
        <p:nvPicPr>
          <p:cNvPr id="5023" name="Google Shape;5023;p548"/>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155469798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stretch>
            <a:fillRect/>
          </a:stretch>
        </p:blipFill>
        <p:spPr>
          <a:xfrm>
            <a:off x="-1" y="0"/>
            <a:ext cx="12192000" cy="6858000"/>
          </a:xfrm>
          <a:prstGeom prst="rect">
            <a:avLst/>
          </a:prstGeom>
        </p:spPr>
      </p:pic>
      <p:pic>
        <p:nvPicPr>
          <p:cNvPr id="8" name="Picture 7" descr="division-bar-title.jpg"/>
          <p:cNvPicPr>
            <a:picLocks noChangeAspect="1"/>
          </p:cNvPicPr>
          <p:nvPr userDrawn="1"/>
        </p:nvPicPr>
        <p:blipFill>
          <a:blip r:embed="rId3"/>
          <a:stretch>
            <a:fillRect/>
          </a:stretch>
        </p:blipFill>
        <p:spPr>
          <a:xfrm flipV="1">
            <a:off x="7515227" y="2568575"/>
            <a:ext cx="4676775" cy="70152"/>
          </a:xfrm>
          <a:prstGeom prst="rect">
            <a:avLst/>
          </a:prstGeom>
        </p:spPr>
      </p:pic>
      <p:sp>
        <p:nvSpPr>
          <p:cNvPr id="18" name="Text Placeholder 17"/>
          <p:cNvSpPr>
            <a:spLocks noGrp="1"/>
          </p:cNvSpPr>
          <p:nvPr>
            <p:ph type="body" sz="quarter" idx="10" hasCustomPrompt="1"/>
          </p:nvPr>
        </p:nvSpPr>
        <p:spPr>
          <a:xfrm>
            <a:off x="5888569" y="3162300"/>
            <a:ext cx="5327651" cy="406400"/>
          </a:xfrm>
        </p:spPr>
        <p:txBody>
          <a:bodyPr anchor="t"/>
          <a:lstStyle>
            <a:lvl1pPr algn="r">
              <a:buNone/>
              <a:defRPr sz="1400"/>
            </a:lvl1pPr>
          </a:lstStyle>
          <a:p>
            <a:pPr lvl="0"/>
            <a:r>
              <a:rPr lang="en-US" sz="1800" dirty="0">
                <a:solidFill>
                  <a:srgbClr val="897865"/>
                </a:solidFill>
                <a:latin typeface="Helvetica"/>
                <a:cs typeface="Helvetica"/>
              </a:rPr>
              <a:t>May 18, 2039</a:t>
            </a:r>
            <a:endParaRPr lang="en-US" dirty="0"/>
          </a:p>
        </p:txBody>
      </p:sp>
      <p:sp>
        <p:nvSpPr>
          <p:cNvPr id="19" name="Title 18"/>
          <p:cNvSpPr>
            <a:spLocks noGrp="1"/>
          </p:cNvSpPr>
          <p:nvPr>
            <p:ph type="title" hasCustomPrompt="1"/>
          </p:nvPr>
        </p:nvSpPr>
        <p:spPr>
          <a:xfrm>
            <a:off x="609605" y="2593982"/>
            <a:ext cx="10606617" cy="542925"/>
          </a:xfrm>
        </p:spPr>
        <p:txBody>
          <a:bodyPr anchor="t"/>
          <a:lstStyle>
            <a:lvl1pPr algn="r">
              <a:defRPr/>
            </a:lvl1pPr>
          </a:lstStyle>
          <a:p>
            <a:r>
              <a:rPr lang="en-US" sz="3000" dirty="0">
                <a:solidFill>
                  <a:srgbClr val="897865"/>
                </a:solidFill>
                <a:latin typeface="Helvetica"/>
                <a:cs typeface="Helvetica"/>
              </a:rPr>
              <a:t>Title of Presentation</a:t>
            </a:r>
            <a:br>
              <a:rPr lang="en-US" sz="1800" dirty="0">
                <a:solidFill>
                  <a:srgbClr val="897865"/>
                </a:solidFill>
                <a:latin typeface="Helvetica"/>
                <a:cs typeface="Helvetica"/>
              </a:rPr>
            </a:br>
            <a:endParaRPr lang="en-US" dirty="0"/>
          </a:p>
        </p:txBody>
      </p:sp>
      <p:sp>
        <p:nvSpPr>
          <p:cNvPr id="13" name="Text Placeholder 17"/>
          <p:cNvSpPr>
            <a:spLocks noGrp="1"/>
          </p:cNvSpPr>
          <p:nvPr>
            <p:ph type="body" sz="quarter" idx="11" hasCustomPrompt="1"/>
          </p:nvPr>
        </p:nvSpPr>
        <p:spPr>
          <a:xfrm>
            <a:off x="5865293" y="2070101"/>
            <a:ext cx="5327651" cy="371474"/>
          </a:xfrm>
        </p:spPr>
        <p:txBody>
          <a:bodyPr anchor="t">
            <a:normAutofit/>
          </a:bodyPr>
          <a:lstStyle>
            <a:lvl1pPr algn="r">
              <a:buNone/>
              <a:defRPr sz="1400" baseline="0">
                <a:solidFill>
                  <a:schemeClr val="tx1">
                    <a:lumMod val="50000"/>
                    <a:lumOff val="50000"/>
                  </a:schemeClr>
                </a:solidFill>
              </a:defRPr>
            </a:lvl1pPr>
          </a:lstStyle>
          <a:p>
            <a:pPr algn="r"/>
            <a:r>
              <a:rPr lang="en-US" sz="1400" dirty="0">
                <a:solidFill>
                  <a:srgbClr val="5A5B5C"/>
                </a:solidFill>
                <a:latin typeface="Helvetica"/>
                <a:cs typeface="Helvetica"/>
              </a:rPr>
              <a:t>Human Resources Administration</a:t>
            </a:r>
          </a:p>
        </p:txBody>
      </p:sp>
    </p:spTree>
    <p:extLst>
      <p:ext uri="{BB962C8B-B14F-4D97-AF65-F5344CB8AC3E}">
        <p14:creationId xmlns:p14="http://schemas.microsoft.com/office/powerpoint/2010/main" val="247571122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1. Cover Slide A3 Nori">
  <p:cSld name="1. Cover Slide A3 Nori">
    <p:bg>
      <p:bgPr>
        <a:solidFill>
          <a:schemeClr val="accent4"/>
        </a:solidFill>
        <a:effectLst/>
      </p:bgPr>
    </p:bg>
    <p:spTree>
      <p:nvGrpSpPr>
        <p:cNvPr id="1" name="Shape 5024"/>
        <p:cNvGrpSpPr/>
        <p:nvPr/>
      </p:nvGrpSpPr>
      <p:grpSpPr>
        <a:xfrm>
          <a:off x="0" y="0"/>
          <a:ext cx="0" cy="0"/>
          <a:chOff x="0" y="0"/>
          <a:chExt cx="0" cy="0"/>
        </a:xfrm>
      </p:grpSpPr>
      <p:pic>
        <p:nvPicPr>
          <p:cNvPr id="5025" name="Google Shape;5025;p549"/>
          <p:cNvPicPr preferRelativeResize="0"/>
          <p:nvPr/>
        </p:nvPicPr>
        <p:blipFill rotWithShape="1">
          <a:blip r:embed="rId2">
            <a:alphaModFix/>
          </a:blip>
          <a:srcRect/>
          <a:stretch/>
        </p:blipFill>
        <p:spPr>
          <a:xfrm>
            <a:off x="2256300" y="6116"/>
            <a:ext cx="9946368" cy="6864000"/>
          </a:xfrm>
          <a:prstGeom prst="rect">
            <a:avLst/>
          </a:prstGeom>
          <a:noFill/>
          <a:ln>
            <a:noFill/>
          </a:ln>
        </p:spPr>
      </p:pic>
      <p:sp>
        <p:nvSpPr>
          <p:cNvPr id="5026" name="Google Shape;5026;p549"/>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027" name="Google Shape;5027;p549"/>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028" name="Google Shape;5028;p549"/>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pic>
        <p:nvPicPr>
          <p:cNvPr id="5029" name="Google Shape;5029;p549"/>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392502251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1. Cover Slide C1 Lime">
  <p:cSld name="1. Cover Slide C1 Lime">
    <p:spTree>
      <p:nvGrpSpPr>
        <p:cNvPr id="1" name="Shape 5030"/>
        <p:cNvGrpSpPr/>
        <p:nvPr/>
      </p:nvGrpSpPr>
      <p:grpSpPr>
        <a:xfrm>
          <a:off x="0" y="0"/>
          <a:ext cx="0" cy="0"/>
          <a:chOff x="0" y="0"/>
          <a:chExt cx="0" cy="0"/>
        </a:xfrm>
      </p:grpSpPr>
      <p:pic>
        <p:nvPicPr>
          <p:cNvPr id="5031" name="Google Shape;5031;p550"/>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5032" name="Google Shape;5032;p550"/>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rgbClr val="D3FB5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5033" name="Google Shape;5033;p550"/>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5034" name="Google Shape;5034;p550"/>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35" name="Google Shape;5035;p550"/>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398818978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1. Cover Slide C2 Cyan">
  <p:cSld name="1. Cover Slide C2 Cyan">
    <p:spTree>
      <p:nvGrpSpPr>
        <p:cNvPr id="1" name="Shape 5036"/>
        <p:cNvGrpSpPr/>
        <p:nvPr/>
      </p:nvGrpSpPr>
      <p:grpSpPr>
        <a:xfrm>
          <a:off x="0" y="0"/>
          <a:ext cx="0" cy="0"/>
          <a:chOff x="0" y="0"/>
          <a:chExt cx="0" cy="0"/>
        </a:xfrm>
      </p:grpSpPr>
      <p:pic>
        <p:nvPicPr>
          <p:cNvPr id="5037" name="Google Shape;5037;p551"/>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5038" name="Google Shape;5038;p551"/>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5039" name="Google Shape;5039;p551"/>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5040" name="Google Shape;5040;p551"/>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41" name="Google Shape;5041;p551"/>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662902288"/>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1. Cover Slide C3 Nori">
  <p:cSld name="1. Cover Slide C3 Nori">
    <p:spTree>
      <p:nvGrpSpPr>
        <p:cNvPr id="1" name="Shape 5042"/>
        <p:cNvGrpSpPr/>
        <p:nvPr/>
      </p:nvGrpSpPr>
      <p:grpSpPr>
        <a:xfrm>
          <a:off x="0" y="0"/>
          <a:ext cx="0" cy="0"/>
          <a:chOff x="0" y="0"/>
          <a:chExt cx="0" cy="0"/>
        </a:xfrm>
      </p:grpSpPr>
      <p:pic>
        <p:nvPicPr>
          <p:cNvPr id="5043" name="Google Shape;5043;p552"/>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5044" name="Google Shape;5044;p552"/>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5045" name="Google Shape;5045;p552"/>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5046" name="Google Shape;5046;p552"/>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047" name="Google Shape;5047;p552"/>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3642396421"/>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1. Cover Slide C4 White">
  <p:cSld name="1. Cover Slide C4 White">
    <p:spTree>
      <p:nvGrpSpPr>
        <p:cNvPr id="1" name="Shape 5048"/>
        <p:cNvGrpSpPr/>
        <p:nvPr/>
      </p:nvGrpSpPr>
      <p:grpSpPr>
        <a:xfrm>
          <a:off x="0" y="0"/>
          <a:ext cx="0" cy="0"/>
          <a:chOff x="0" y="0"/>
          <a:chExt cx="0" cy="0"/>
        </a:xfrm>
      </p:grpSpPr>
      <p:pic>
        <p:nvPicPr>
          <p:cNvPr id="5049" name="Google Shape;5049;p553"/>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5050" name="Google Shape;5050;p553"/>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lt1"/>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5051" name="Google Shape;5051;p553"/>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5052" name="Google Shape;5052;p553"/>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53" name="Google Shape;5053;p553"/>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210013810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1. Cover Slide H1 Nori">
  <p:cSld name="1. Cover Slide H1 Nori">
    <p:bg>
      <p:bgPr>
        <a:solidFill>
          <a:schemeClr val="accent2"/>
        </a:solidFill>
        <a:effectLst/>
      </p:bgPr>
    </p:bg>
    <p:spTree>
      <p:nvGrpSpPr>
        <p:cNvPr id="1" name="Shape 5054"/>
        <p:cNvGrpSpPr/>
        <p:nvPr/>
      </p:nvGrpSpPr>
      <p:grpSpPr>
        <a:xfrm>
          <a:off x="0" y="0"/>
          <a:ext cx="0" cy="0"/>
          <a:chOff x="0" y="0"/>
          <a:chExt cx="0" cy="0"/>
        </a:xfrm>
      </p:grpSpPr>
      <p:pic>
        <p:nvPicPr>
          <p:cNvPr id="5055" name="Google Shape;5055;p554"/>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5056" name="Google Shape;5056;p554"/>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2"/>
          </a:solidFill>
          <a:ln>
            <a:noFill/>
          </a:ln>
        </p:spPr>
      </p:sp>
      <p:pic>
        <p:nvPicPr>
          <p:cNvPr id="5057" name="Google Shape;5057;p554"/>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5058" name="Google Shape;5058;p554"/>
          <p:cNvSpPr txBox="1">
            <a:spLocks noGrp="1"/>
          </p:cNvSpPr>
          <p:nvPr>
            <p:ph type="title"/>
          </p:nvPr>
        </p:nvSpPr>
        <p:spPr>
          <a:xfrm>
            <a:off x="726833" y="4810067"/>
            <a:ext cx="5852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059" name="Google Shape;5059;p554"/>
          <p:cNvSpPr txBox="1">
            <a:spLocks noGrp="1"/>
          </p:cNvSpPr>
          <p:nvPr>
            <p:ph type="subTitle" idx="1"/>
          </p:nvPr>
        </p:nvSpPr>
        <p:spPr>
          <a:xfrm>
            <a:off x="731533" y="5968700"/>
            <a:ext cx="6096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74976411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1. Cover Slide H2 Purple">
  <p:cSld name="1. Cover Slide H2 Purple">
    <p:bg>
      <p:bgPr>
        <a:solidFill>
          <a:schemeClr val="accent4"/>
        </a:solidFill>
        <a:effectLst/>
      </p:bgPr>
    </p:bg>
    <p:spTree>
      <p:nvGrpSpPr>
        <p:cNvPr id="1" name="Shape 5060"/>
        <p:cNvGrpSpPr/>
        <p:nvPr/>
      </p:nvGrpSpPr>
      <p:grpSpPr>
        <a:xfrm>
          <a:off x="0" y="0"/>
          <a:ext cx="0" cy="0"/>
          <a:chOff x="0" y="0"/>
          <a:chExt cx="0" cy="0"/>
        </a:xfrm>
      </p:grpSpPr>
      <p:pic>
        <p:nvPicPr>
          <p:cNvPr id="5061" name="Google Shape;5061;p555"/>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5062" name="Google Shape;5062;p555"/>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4"/>
          </a:solidFill>
          <a:ln>
            <a:noFill/>
          </a:ln>
        </p:spPr>
      </p:sp>
      <p:pic>
        <p:nvPicPr>
          <p:cNvPr id="5063" name="Google Shape;5063;p555"/>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5064" name="Google Shape;5064;p555"/>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065" name="Google Shape;5065;p555"/>
          <p:cNvSpPr txBox="1">
            <a:spLocks noGrp="1"/>
          </p:cNvSpPr>
          <p:nvPr>
            <p:ph type="subTitle" idx="1"/>
          </p:nvPr>
        </p:nvSpPr>
        <p:spPr>
          <a:xfrm>
            <a:off x="731341" y="5968700"/>
            <a:ext cx="58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1086612920"/>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1. Cover Slide H4 White">
  <p:cSld name="1. Cover Slide H4 White">
    <p:bg>
      <p:bgPr>
        <a:solidFill>
          <a:schemeClr val="lt1"/>
        </a:solidFill>
        <a:effectLst/>
      </p:bgPr>
    </p:bg>
    <p:spTree>
      <p:nvGrpSpPr>
        <p:cNvPr id="1" name="Shape 5066"/>
        <p:cNvGrpSpPr/>
        <p:nvPr/>
      </p:nvGrpSpPr>
      <p:grpSpPr>
        <a:xfrm>
          <a:off x="0" y="0"/>
          <a:ext cx="0" cy="0"/>
          <a:chOff x="0" y="0"/>
          <a:chExt cx="0" cy="0"/>
        </a:xfrm>
      </p:grpSpPr>
      <p:pic>
        <p:nvPicPr>
          <p:cNvPr id="5067" name="Google Shape;5067;p556"/>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5068" name="Google Shape;5068;p556"/>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pic>
        <p:nvPicPr>
          <p:cNvPr id="5069" name="Google Shape;5069;p556"/>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5070" name="Google Shape;5070;p556"/>
          <p:cNvSpPr txBox="1">
            <a:spLocks noGrp="1"/>
          </p:cNvSpPr>
          <p:nvPr>
            <p:ph type="title"/>
          </p:nvPr>
        </p:nvSpPr>
        <p:spPr>
          <a:xfrm>
            <a:off x="726833" y="4810067"/>
            <a:ext cx="5852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71" name="Google Shape;5071;p556"/>
          <p:cNvSpPr txBox="1">
            <a:spLocks noGrp="1"/>
          </p:cNvSpPr>
          <p:nvPr>
            <p:ph type="subTitle" idx="1"/>
          </p:nvPr>
        </p:nvSpPr>
        <p:spPr>
          <a:xfrm>
            <a:off x="731533" y="5968700"/>
            <a:ext cx="58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947612345"/>
      </p:ext>
    </p:extLst>
  </p:cSld>
  <p:clrMapOvr>
    <a:masterClrMapping/>
  </p:clrMapOvr>
  <p:extLst>
    <p:ext uri="{DCECCB84-F9BA-43D5-87BE-67443E8EF086}">
      <p15:sldGuideLst xmlns:p15="http://schemas.microsoft.com/office/powerpoint/2012/main">
        <p15:guide id="1" pos="3456">
          <p15:clr>
            <a:srgbClr val="FA7B17"/>
          </p15:clr>
        </p15:guide>
      </p15:sldGuideLst>
    </p:ext>
  </p:extLst>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1. Cover Slide H5 Cobrand">
  <p:cSld name="1. Cover Slide H5 Cobrand">
    <p:bg>
      <p:bgPr>
        <a:solidFill>
          <a:schemeClr val="lt1"/>
        </a:solidFill>
        <a:effectLst/>
      </p:bgPr>
    </p:bg>
    <p:spTree>
      <p:nvGrpSpPr>
        <p:cNvPr id="1" name="Shape 5072"/>
        <p:cNvGrpSpPr/>
        <p:nvPr/>
      </p:nvGrpSpPr>
      <p:grpSpPr>
        <a:xfrm>
          <a:off x="0" y="0"/>
          <a:ext cx="0" cy="0"/>
          <a:chOff x="0" y="0"/>
          <a:chExt cx="0" cy="0"/>
        </a:xfrm>
      </p:grpSpPr>
      <p:pic>
        <p:nvPicPr>
          <p:cNvPr id="5073" name="Google Shape;5073;p557"/>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5074" name="Google Shape;5074;p557"/>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sp>
        <p:nvSpPr>
          <p:cNvPr id="5075" name="Google Shape;5075;p557"/>
          <p:cNvSpPr txBox="1">
            <a:spLocks noGrp="1"/>
          </p:cNvSpPr>
          <p:nvPr>
            <p:ph type="title"/>
          </p:nvPr>
        </p:nvSpPr>
        <p:spPr>
          <a:xfrm>
            <a:off x="726833" y="4810067"/>
            <a:ext cx="58568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76" name="Google Shape;5076;p557"/>
          <p:cNvSpPr txBox="1">
            <a:spLocks noGrp="1"/>
          </p:cNvSpPr>
          <p:nvPr>
            <p:ph type="subTitle" idx="1"/>
          </p:nvPr>
        </p:nvSpPr>
        <p:spPr>
          <a:xfrm>
            <a:off x="731533" y="5968700"/>
            <a:ext cx="5856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pic>
        <p:nvPicPr>
          <p:cNvPr id="5077" name="Google Shape;5077;p557"/>
          <p:cNvPicPr preferRelativeResize="0"/>
          <p:nvPr/>
        </p:nvPicPr>
        <p:blipFill rotWithShape="1">
          <a:blip r:embed="rId3">
            <a:alphaModFix/>
          </a:blip>
          <a:srcRect/>
          <a:stretch/>
        </p:blipFill>
        <p:spPr>
          <a:xfrm>
            <a:off x="722866" y="730500"/>
            <a:ext cx="1664675" cy="304800"/>
          </a:xfrm>
          <a:prstGeom prst="rect">
            <a:avLst/>
          </a:prstGeom>
          <a:noFill/>
          <a:ln>
            <a:noFill/>
          </a:ln>
        </p:spPr>
      </p:pic>
    </p:spTree>
    <p:extLst>
      <p:ext uri="{BB962C8B-B14F-4D97-AF65-F5344CB8AC3E}">
        <p14:creationId xmlns:p14="http://schemas.microsoft.com/office/powerpoint/2010/main" val="560936574"/>
      </p:ext>
    </p:extLst>
  </p:cSld>
  <p:clrMapOvr>
    <a:masterClrMapping/>
  </p:clrMapOvr>
  <p:extLst>
    <p:ext uri="{DCECCB84-F9BA-43D5-87BE-67443E8EF086}">
      <p15:sldGuideLst xmlns:p15="http://schemas.microsoft.com/office/powerpoint/2012/main">
        <p15:guide id="1" pos="3456">
          <p15:clr>
            <a:srgbClr val="FA7B17"/>
          </p15:clr>
        </p15:guide>
        <p15:guide id="2" orient="horz" pos="1620">
          <p15:clr>
            <a:srgbClr val="FA7B17"/>
          </p15:clr>
        </p15:guide>
      </p15:sldGuideLst>
    </p:ext>
  </p:extLst>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1. Cover Slide H3 Lime">
  <p:cSld name="1. Cover Slide H3 Lime">
    <p:bg>
      <p:bgPr>
        <a:solidFill>
          <a:schemeClr val="accent1"/>
        </a:solidFill>
        <a:effectLst/>
      </p:bgPr>
    </p:bg>
    <p:spTree>
      <p:nvGrpSpPr>
        <p:cNvPr id="1" name="Shape 5078"/>
        <p:cNvGrpSpPr/>
        <p:nvPr/>
      </p:nvGrpSpPr>
      <p:grpSpPr>
        <a:xfrm>
          <a:off x="0" y="0"/>
          <a:ext cx="0" cy="0"/>
          <a:chOff x="0" y="0"/>
          <a:chExt cx="0" cy="0"/>
        </a:xfrm>
      </p:grpSpPr>
      <p:pic>
        <p:nvPicPr>
          <p:cNvPr id="5079" name="Google Shape;5079;p558"/>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5080" name="Google Shape;5080;p558"/>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1"/>
          </a:solidFill>
          <a:ln>
            <a:noFill/>
          </a:ln>
        </p:spPr>
      </p:sp>
      <p:pic>
        <p:nvPicPr>
          <p:cNvPr id="5081" name="Google Shape;5081;p558"/>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5082" name="Google Shape;5082;p558"/>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83" name="Google Shape;5083;p558"/>
          <p:cNvSpPr txBox="1">
            <a:spLocks noGrp="1"/>
          </p:cNvSpPr>
          <p:nvPr>
            <p:ph type="subTitle" idx="1"/>
          </p:nvPr>
        </p:nvSpPr>
        <p:spPr>
          <a:xfrm>
            <a:off x="731341" y="5968700"/>
            <a:ext cx="5847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95128755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fld id="{3388EC31-2261-5D4C-9B64-60AA258A7DCD}" type="datetime1">
              <a:rPr lang="en-US" smtClean="0"/>
              <a:pPr/>
              <a:t>12/12/2023</a:t>
            </a:fld>
            <a:endParaRPr lang="en-US" dirty="0"/>
          </a:p>
        </p:txBody>
      </p:sp>
      <p:sp>
        <p:nvSpPr>
          <p:cNvPr id="5" name="Footer Placeholder 4"/>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9"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Rectangle 10"/>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2089346548"/>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1. Cover Slide E1 Nori">
  <p:cSld name="1. Cover Slide E1 Nori">
    <p:bg>
      <p:bgPr>
        <a:solidFill>
          <a:schemeClr val="accent2"/>
        </a:solidFill>
        <a:effectLst/>
      </p:bgPr>
    </p:bg>
    <p:spTree>
      <p:nvGrpSpPr>
        <p:cNvPr id="1" name="Shape 5084"/>
        <p:cNvGrpSpPr/>
        <p:nvPr/>
      </p:nvGrpSpPr>
      <p:grpSpPr>
        <a:xfrm>
          <a:off x="0" y="0"/>
          <a:ext cx="0" cy="0"/>
          <a:chOff x="0" y="0"/>
          <a:chExt cx="0" cy="0"/>
        </a:xfrm>
      </p:grpSpPr>
      <p:pic>
        <p:nvPicPr>
          <p:cNvPr id="5085" name="Google Shape;5085;p559"/>
          <p:cNvPicPr preferRelativeResize="0"/>
          <p:nvPr/>
        </p:nvPicPr>
        <p:blipFill rotWithShape="1">
          <a:blip r:embed="rId2">
            <a:alphaModFix/>
          </a:blip>
          <a:srcRect/>
          <a:stretch/>
        </p:blipFill>
        <p:spPr>
          <a:xfrm>
            <a:off x="5424033" y="0"/>
            <a:ext cx="6767968" cy="6858000"/>
          </a:xfrm>
          <a:prstGeom prst="rect">
            <a:avLst/>
          </a:prstGeom>
          <a:noFill/>
          <a:ln>
            <a:noFill/>
          </a:ln>
        </p:spPr>
      </p:pic>
      <p:sp>
        <p:nvSpPr>
          <p:cNvPr id="5086" name="Google Shape;5086;p559"/>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5087" name="Google Shape;5087;p559"/>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5088" name="Google Shape;5088;p559"/>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089" name="Google Shape;5089;p559"/>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441368562"/>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1. Cover Slide E2 Lime">
  <p:cSld name="1. Cover Slide E2 Lime">
    <p:bg>
      <p:bgPr>
        <a:solidFill>
          <a:schemeClr val="accent2"/>
        </a:solidFill>
        <a:effectLst/>
      </p:bgPr>
    </p:bg>
    <p:spTree>
      <p:nvGrpSpPr>
        <p:cNvPr id="1" name="Shape 5090"/>
        <p:cNvGrpSpPr/>
        <p:nvPr/>
      </p:nvGrpSpPr>
      <p:grpSpPr>
        <a:xfrm>
          <a:off x="0" y="0"/>
          <a:ext cx="0" cy="0"/>
          <a:chOff x="0" y="0"/>
          <a:chExt cx="0" cy="0"/>
        </a:xfrm>
      </p:grpSpPr>
      <p:pic>
        <p:nvPicPr>
          <p:cNvPr id="5091" name="Google Shape;5091;p560"/>
          <p:cNvPicPr preferRelativeResize="0"/>
          <p:nvPr/>
        </p:nvPicPr>
        <p:blipFill rotWithShape="1">
          <a:blip r:embed="rId2">
            <a:alphaModFix/>
          </a:blip>
          <a:srcRect/>
          <a:stretch/>
        </p:blipFill>
        <p:spPr>
          <a:xfrm>
            <a:off x="6434067" y="1"/>
            <a:ext cx="5758165" cy="6858001"/>
          </a:xfrm>
          <a:prstGeom prst="rect">
            <a:avLst/>
          </a:prstGeom>
          <a:noFill/>
          <a:ln>
            <a:noFill/>
          </a:ln>
        </p:spPr>
      </p:pic>
      <p:sp>
        <p:nvSpPr>
          <p:cNvPr id="5092" name="Google Shape;5092;p560"/>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5093" name="Google Shape;5093;p560"/>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5094" name="Google Shape;5094;p560"/>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095" name="Google Shape;5095;p560"/>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65108331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1. Cover Slide E3 Cyan">
  <p:cSld name="1. Cover Slide E3 Cyan">
    <p:bg>
      <p:bgPr>
        <a:solidFill>
          <a:schemeClr val="accent2"/>
        </a:solidFill>
        <a:effectLst/>
      </p:bgPr>
    </p:bg>
    <p:spTree>
      <p:nvGrpSpPr>
        <p:cNvPr id="1" name="Shape 5096"/>
        <p:cNvGrpSpPr/>
        <p:nvPr/>
      </p:nvGrpSpPr>
      <p:grpSpPr>
        <a:xfrm>
          <a:off x="0" y="0"/>
          <a:ext cx="0" cy="0"/>
          <a:chOff x="0" y="0"/>
          <a:chExt cx="0" cy="0"/>
        </a:xfrm>
      </p:grpSpPr>
      <p:pic>
        <p:nvPicPr>
          <p:cNvPr id="5097" name="Google Shape;5097;p561"/>
          <p:cNvPicPr preferRelativeResize="0"/>
          <p:nvPr/>
        </p:nvPicPr>
        <p:blipFill rotWithShape="1">
          <a:blip r:embed="rId2">
            <a:alphaModFix/>
          </a:blip>
          <a:srcRect/>
          <a:stretch/>
        </p:blipFill>
        <p:spPr>
          <a:xfrm>
            <a:off x="6327568" y="1"/>
            <a:ext cx="5864433" cy="6858001"/>
          </a:xfrm>
          <a:prstGeom prst="rect">
            <a:avLst/>
          </a:prstGeom>
          <a:noFill/>
          <a:ln>
            <a:noFill/>
          </a:ln>
        </p:spPr>
      </p:pic>
      <p:sp>
        <p:nvSpPr>
          <p:cNvPr id="5098" name="Google Shape;5098;p561"/>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5099" name="Google Shape;5099;p561"/>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5100" name="Google Shape;5100;p561"/>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01" name="Google Shape;5101;p561"/>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160795638"/>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1. Cover Slide E4 White">
  <p:cSld name="1. Cover Slide E4 White">
    <p:bg>
      <p:bgPr>
        <a:solidFill>
          <a:schemeClr val="accent2"/>
        </a:solidFill>
        <a:effectLst/>
      </p:bgPr>
    </p:bg>
    <p:spTree>
      <p:nvGrpSpPr>
        <p:cNvPr id="1" name="Shape 5102"/>
        <p:cNvGrpSpPr/>
        <p:nvPr/>
      </p:nvGrpSpPr>
      <p:grpSpPr>
        <a:xfrm>
          <a:off x="0" y="0"/>
          <a:ext cx="0" cy="0"/>
          <a:chOff x="0" y="0"/>
          <a:chExt cx="0" cy="0"/>
        </a:xfrm>
      </p:grpSpPr>
      <p:pic>
        <p:nvPicPr>
          <p:cNvPr id="5103" name="Google Shape;5103;p562"/>
          <p:cNvPicPr preferRelativeResize="0"/>
          <p:nvPr/>
        </p:nvPicPr>
        <p:blipFill rotWithShape="1">
          <a:blip r:embed="rId2">
            <a:alphaModFix/>
          </a:blip>
          <a:srcRect/>
          <a:stretch/>
        </p:blipFill>
        <p:spPr>
          <a:xfrm>
            <a:off x="6214267" y="-2033"/>
            <a:ext cx="5977732" cy="6861564"/>
          </a:xfrm>
          <a:prstGeom prst="rect">
            <a:avLst/>
          </a:prstGeom>
          <a:noFill/>
          <a:ln>
            <a:noFill/>
          </a:ln>
        </p:spPr>
      </p:pic>
      <p:sp>
        <p:nvSpPr>
          <p:cNvPr id="5104" name="Google Shape;5104;p562"/>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5105" name="Google Shape;5105;p562"/>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5106" name="Google Shape;5106;p562"/>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07" name="Google Shape;5107;p562"/>
          <p:cNvSpPr txBox="1">
            <a:spLocks noGrp="1"/>
          </p:cNvSpPr>
          <p:nvPr>
            <p:ph type="subTitle" idx="1"/>
          </p:nvPr>
        </p:nvSpPr>
        <p:spPr>
          <a:xfrm>
            <a:off x="731533" y="5968700"/>
            <a:ext cx="426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492093221"/>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1. Cover Slide I1 White">
  <p:cSld name="1. Cover Slide I1 White">
    <p:spTree>
      <p:nvGrpSpPr>
        <p:cNvPr id="1" name="Shape 5108"/>
        <p:cNvGrpSpPr/>
        <p:nvPr/>
      </p:nvGrpSpPr>
      <p:grpSpPr>
        <a:xfrm>
          <a:off x="0" y="0"/>
          <a:ext cx="0" cy="0"/>
          <a:chOff x="0" y="0"/>
          <a:chExt cx="0" cy="0"/>
        </a:xfrm>
      </p:grpSpPr>
      <p:pic>
        <p:nvPicPr>
          <p:cNvPr id="5109" name="Google Shape;5109;p563"/>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5110" name="Google Shape;5110;p563"/>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111" name="Google Shape;5111;p563"/>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12" name="Google Shape;5112;p563"/>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5113" name="Google Shape;5113;p563"/>
          <p:cNvSpPr txBox="1"/>
          <p:nvPr/>
        </p:nvSpPr>
        <p:spPr>
          <a:xfrm>
            <a:off x="2256300" y="534034"/>
            <a:ext cx="422400" cy="69752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1"/>
              </a:buClr>
              <a:buSzPts val="4400"/>
              <a:buFont typeface="Inter ExtraLight"/>
              <a:buNone/>
            </a:pPr>
            <a:r>
              <a:rPr lang="en" sz="2933" b="0" i="0" u="none" strike="noStrike" cap="none">
                <a:solidFill>
                  <a:schemeClr val="dk1"/>
                </a:solidFill>
                <a:latin typeface="Inter ExtraLight"/>
                <a:ea typeface="Inter ExtraLight"/>
                <a:cs typeface="Inter ExtraLight"/>
                <a:sym typeface="Inter ExtraLight"/>
              </a:rPr>
              <a:t>/</a:t>
            </a:r>
            <a:endParaRPr sz="2933" b="0" i="0" u="none" strike="noStrike" cap="none">
              <a:solidFill>
                <a:schemeClr val="dk1"/>
              </a:solidFill>
              <a:latin typeface="Inter ExtraLight"/>
              <a:ea typeface="Inter ExtraLight"/>
              <a:cs typeface="Inter ExtraLight"/>
              <a:sym typeface="Inter ExtraLight"/>
            </a:endParaRPr>
          </a:p>
        </p:txBody>
      </p:sp>
    </p:spTree>
    <p:extLst>
      <p:ext uri="{BB962C8B-B14F-4D97-AF65-F5344CB8AC3E}">
        <p14:creationId xmlns:p14="http://schemas.microsoft.com/office/powerpoint/2010/main" val="827838541"/>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1. Cover Slide I2 Cyan">
  <p:cSld name="1. Cover Slide I2 Cyan">
    <p:bg>
      <p:bgPr>
        <a:solidFill>
          <a:schemeClr val="accent3"/>
        </a:solidFill>
        <a:effectLst/>
      </p:bgPr>
    </p:bg>
    <p:spTree>
      <p:nvGrpSpPr>
        <p:cNvPr id="1" name="Shape 5114"/>
        <p:cNvGrpSpPr/>
        <p:nvPr/>
      </p:nvGrpSpPr>
      <p:grpSpPr>
        <a:xfrm>
          <a:off x="0" y="0"/>
          <a:ext cx="0" cy="0"/>
          <a:chOff x="0" y="0"/>
          <a:chExt cx="0" cy="0"/>
        </a:xfrm>
      </p:grpSpPr>
      <p:sp>
        <p:nvSpPr>
          <p:cNvPr id="5115" name="Google Shape;5115;p564"/>
          <p:cNvSpPr/>
          <p:nvPr/>
        </p:nvSpPr>
        <p:spPr>
          <a:xfrm>
            <a:off x="11001367" y="6241967"/>
            <a:ext cx="927600" cy="5196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5116" name="Google Shape;5116;p564"/>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5117" name="Google Shape;5117;p564"/>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4"/>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118" name="Google Shape;5118;p564"/>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19" name="Google Shape;5119;p564"/>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1857937146"/>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1. Cover Slide I3 Lime">
  <p:cSld name="1. Cover Slide I3 Lime">
    <p:bg>
      <p:bgPr>
        <a:solidFill>
          <a:schemeClr val="accent1"/>
        </a:solidFill>
        <a:effectLst/>
      </p:bgPr>
    </p:bg>
    <p:spTree>
      <p:nvGrpSpPr>
        <p:cNvPr id="1" name="Shape 5120"/>
        <p:cNvGrpSpPr/>
        <p:nvPr/>
      </p:nvGrpSpPr>
      <p:grpSpPr>
        <a:xfrm>
          <a:off x="0" y="0"/>
          <a:ext cx="0" cy="0"/>
          <a:chOff x="0" y="0"/>
          <a:chExt cx="0" cy="0"/>
        </a:xfrm>
      </p:grpSpPr>
      <p:sp>
        <p:nvSpPr>
          <p:cNvPr id="5121" name="Google Shape;5121;p565"/>
          <p:cNvSpPr/>
          <p:nvPr/>
        </p:nvSpPr>
        <p:spPr>
          <a:xfrm>
            <a:off x="11001367" y="6241967"/>
            <a:ext cx="927600" cy="519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5122" name="Google Shape;5122;p565"/>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5123" name="Google Shape;5123;p565"/>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124" name="Google Shape;5124;p565"/>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25" name="Google Shape;5125;p565"/>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517287195"/>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1. Cover Slide I4 Nori Pink">
  <p:cSld name="1. Cover Slide I4 Nori Pink">
    <p:bg>
      <p:bgPr>
        <a:solidFill>
          <a:schemeClr val="accent2"/>
        </a:solidFill>
        <a:effectLst/>
      </p:bgPr>
    </p:bg>
    <p:spTree>
      <p:nvGrpSpPr>
        <p:cNvPr id="1" name="Shape 5126"/>
        <p:cNvGrpSpPr/>
        <p:nvPr/>
      </p:nvGrpSpPr>
      <p:grpSpPr>
        <a:xfrm>
          <a:off x="0" y="0"/>
          <a:ext cx="0" cy="0"/>
          <a:chOff x="0" y="0"/>
          <a:chExt cx="0" cy="0"/>
        </a:xfrm>
      </p:grpSpPr>
      <p:sp>
        <p:nvSpPr>
          <p:cNvPr id="5127" name="Google Shape;5127;p566"/>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5128" name="Google Shape;5128;p566"/>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5129" name="Google Shape;5129;p566"/>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130" name="Google Shape;5130;p566"/>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131" name="Google Shape;5131;p566"/>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3065242107"/>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1. Cover Slide I5 Nori Lime">
  <p:cSld name="1. Cover Slide I5 Nori Lime">
    <p:bg>
      <p:bgPr>
        <a:solidFill>
          <a:schemeClr val="accent2"/>
        </a:solidFill>
        <a:effectLst/>
      </p:bgPr>
    </p:bg>
    <p:spTree>
      <p:nvGrpSpPr>
        <p:cNvPr id="1" name="Shape 5132"/>
        <p:cNvGrpSpPr/>
        <p:nvPr/>
      </p:nvGrpSpPr>
      <p:grpSpPr>
        <a:xfrm>
          <a:off x="0" y="0"/>
          <a:ext cx="0" cy="0"/>
          <a:chOff x="0" y="0"/>
          <a:chExt cx="0" cy="0"/>
        </a:xfrm>
      </p:grpSpPr>
      <p:sp>
        <p:nvSpPr>
          <p:cNvPr id="5133" name="Google Shape;5133;p567"/>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5134" name="Google Shape;5134;p567"/>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5135" name="Google Shape;5135;p567"/>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136" name="Google Shape;5136;p567"/>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137" name="Google Shape;5137;p567"/>
          <p:cNvSpPr txBox="1">
            <a:spLocks noGrp="1"/>
          </p:cNvSpPr>
          <p:nvPr>
            <p:ph type="subTitle" idx="1"/>
          </p:nvPr>
        </p:nvSpPr>
        <p:spPr>
          <a:xfrm>
            <a:off x="731533" y="5968700"/>
            <a:ext cx="731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3978762521"/>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09. Chapter Breaker A">
  <p:cSld name="09. Chapter Breaker A">
    <p:bg>
      <p:bgPr>
        <a:solidFill>
          <a:schemeClr val="accent2"/>
        </a:solidFill>
        <a:effectLst/>
      </p:bgPr>
    </p:bg>
    <p:spTree>
      <p:nvGrpSpPr>
        <p:cNvPr id="1" name="Shape 5138"/>
        <p:cNvGrpSpPr/>
        <p:nvPr/>
      </p:nvGrpSpPr>
      <p:grpSpPr>
        <a:xfrm>
          <a:off x="0" y="0"/>
          <a:ext cx="0" cy="0"/>
          <a:chOff x="0" y="0"/>
          <a:chExt cx="0" cy="0"/>
        </a:xfrm>
      </p:grpSpPr>
      <p:sp>
        <p:nvSpPr>
          <p:cNvPr id="5139" name="Google Shape;5139;p568"/>
          <p:cNvSpPr txBox="1">
            <a:spLocks noGrp="1"/>
          </p:cNvSpPr>
          <p:nvPr>
            <p:ph type="title"/>
          </p:nvPr>
        </p:nvSpPr>
        <p:spPr>
          <a:xfrm>
            <a:off x="726833" y="2568404"/>
            <a:ext cx="63520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140" name="Google Shape;5140;p568"/>
          <p:cNvSpPr txBox="1">
            <a:spLocks noGrp="1"/>
          </p:cNvSpPr>
          <p:nvPr>
            <p:ph type="subTitle" idx="1"/>
          </p:nvPr>
        </p:nvSpPr>
        <p:spPr>
          <a:xfrm>
            <a:off x="731520" y="4072128"/>
            <a:ext cx="63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
        <p:nvSpPr>
          <p:cNvPr id="5141" name="Google Shape;5141;p568"/>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5142" name="Google Shape;5142;p568"/>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4239766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normAutofit/>
          </a:bodyPr>
          <a:lstStyle>
            <a:lvl1pPr algn="l">
              <a:defRPr sz="18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atin typeface="Arial" panose="020B0604020202020204" pitchFamily="34" charset="0"/>
                <a:cs typeface="Arial" panose="020B0604020202020204"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atin typeface="Arial" panose="020B0604020202020204" pitchFamily="34" charset="0"/>
                <a:cs typeface="Arial" panose="020B0604020202020204" pitchFamily="34" charset="0"/>
              </a:defRPr>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0" name="Rectangle 9"/>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1" name="Picture 10" descr="division-bar-title.jpg"/>
          <p:cNvPicPr>
            <a:picLocks noChangeAspect="1"/>
          </p:cNvPicPr>
          <p:nvPr userDrawn="1"/>
        </p:nvPicPr>
        <p:blipFill>
          <a:blip r:embed="rId2"/>
          <a:stretch>
            <a:fillRect/>
          </a:stretch>
        </p:blipFill>
        <p:spPr>
          <a:xfrm>
            <a:off x="7436" y="7"/>
            <a:ext cx="12184565" cy="45719"/>
          </a:xfrm>
          <a:prstGeom prst="rect">
            <a:avLst/>
          </a:prstGeom>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8" name="Content Placeholder 2"/>
          <p:cNvSpPr>
            <a:spLocks noGrp="1"/>
          </p:cNvSpPr>
          <p:nvPr>
            <p:ph idx="1"/>
          </p:nvPr>
        </p:nvSpPr>
        <p:spPr>
          <a:xfrm>
            <a:off x="4165600" y="1600206"/>
            <a:ext cx="7416800" cy="4525963"/>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p:txBody>
          <a:bodyPr/>
          <a:lstStyle>
            <a:lvl1pPr algn="l">
              <a:defRPr>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fld id="{5E826EF7-A9A5-C24B-BEE5-FB484C56EE45}" type="datetime1">
              <a:rPr lang="en-US" smtClean="0"/>
              <a:pPr/>
              <a:t>12/12/2023</a:t>
            </a:fld>
            <a:endParaRPr lang="en-US" dirty="0"/>
          </a:p>
        </p:txBody>
      </p:sp>
      <p:sp>
        <p:nvSpPr>
          <p:cNvPr id="4" name="Footer Placeholder 3"/>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Picture Placeholder 10"/>
          <p:cNvSpPr>
            <a:spLocks noGrp="1"/>
          </p:cNvSpPr>
          <p:nvPr>
            <p:ph type="pic" sz="quarter" idx="13"/>
          </p:nvPr>
        </p:nvSpPr>
        <p:spPr>
          <a:xfrm>
            <a:off x="609600" y="1600200"/>
            <a:ext cx="3302000" cy="2057400"/>
          </a:xfrm>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10" name="Rectangle 9"/>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136045150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09. Chapter Breaker A | Light 1">
  <p:cSld name="09. Chapter Breaker A | Light 1">
    <p:bg>
      <p:bgPr>
        <a:solidFill>
          <a:schemeClr val="lt1"/>
        </a:solidFill>
        <a:effectLst/>
      </p:bgPr>
    </p:bg>
    <p:spTree>
      <p:nvGrpSpPr>
        <p:cNvPr id="1" name="Shape 5143"/>
        <p:cNvGrpSpPr/>
        <p:nvPr/>
      </p:nvGrpSpPr>
      <p:grpSpPr>
        <a:xfrm>
          <a:off x="0" y="0"/>
          <a:ext cx="0" cy="0"/>
          <a:chOff x="0" y="0"/>
          <a:chExt cx="0" cy="0"/>
        </a:xfrm>
      </p:grpSpPr>
      <p:sp>
        <p:nvSpPr>
          <p:cNvPr id="5144" name="Google Shape;5144;p569"/>
          <p:cNvSpPr txBox="1">
            <a:spLocks noGrp="1"/>
          </p:cNvSpPr>
          <p:nvPr>
            <p:ph type="title"/>
          </p:nvPr>
        </p:nvSpPr>
        <p:spPr>
          <a:xfrm>
            <a:off x="726833" y="2568404"/>
            <a:ext cx="63520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45" name="Google Shape;5145;p569"/>
          <p:cNvSpPr txBox="1">
            <a:spLocks noGrp="1"/>
          </p:cNvSpPr>
          <p:nvPr>
            <p:ph type="subTitle" idx="1"/>
          </p:nvPr>
        </p:nvSpPr>
        <p:spPr>
          <a:xfrm>
            <a:off x="731520" y="4072128"/>
            <a:ext cx="63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5146" name="Google Shape;5146;p569"/>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389170225"/>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09. Chapter Breaker A | Light 2">
  <p:cSld name="09. Chapter Breaker A | Light 2">
    <p:bg>
      <p:bgPr>
        <a:solidFill>
          <a:schemeClr val="lt1"/>
        </a:solidFill>
        <a:effectLst/>
      </p:bgPr>
    </p:bg>
    <p:spTree>
      <p:nvGrpSpPr>
        <p:cNvPr id="1" name="Shape 5147"/>
        <p:cNvGrpSpPr/>
        <p:nvPr/>
      </p:nvGrpSpPr>
      <p:grpSpPr>
        <a:xfrm>
          <a:off x="0" y="0"/>
          <a:ext cx="0" cy="0"/>
          <a:chOff x="0" y="0"/>
          <a:chExt cx="0" cy="0"/>
        </a:xfrm>
      </p:grpSpPr>
      <p:sp>
        <p:nvSpPr>
          <p:cNvPr id="5148" name="Google Shape;5148;p570"/>
          <p:cNvSpPr txBox="1">
            <a:spLocks noGrp="1"/>
          </p:cNvSpPr>
          <p:nvPr>
            <p:ph type="title"/>
          </p:nvPr>
        </p:nvSpPr>
        <p:spPr>
          <a:xfrm>
            <a:off x="726833" y="2568404"/>
            <a:ext cx="63520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49" name="Google Shape;5149;p570"/>
          <p:cNvSpPr txBox="1">
            <a:spLocks noGrp="1"/>
          </p:cNvSpPr>
          <p:nvPr>
            <p:ph type="subTitle" idx="1"/>
          </p:nvPr>
        </p:nvSpPr>
        <p:spPr>
          <a:xfrm>
            <a:off x="731520" y="4072128"/>
            <a:ext cx="63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5150" name="Google Shape;5150;p570"/>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68292587"/>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09. Chapter Breaker A | Light 3">
  <p:cSld name="09. Chapter Breaker A | Light 3">
    <p:bg>
      <p:bgPr>
        <a:solidFill>
          <a:schemeClr val="lt1"/>
        </a:solidFill>
        <a:effectLst/>
      </p:bgPr>
    </p:bg>
    <p:spTree>
      <p:nvGrpSpPr>
        <p:cNvPr id="1" name="Shape 5151"/>
        <p:cNvGrpSpPr/>
        <p:nvPr/>
      </p:nvGrpSpPr>
      <p:grpSpPr>
        <a:xfrm>
          <a:off x="0" y="0"/>
          <a:ext cx="0" cy="0"/>
          <a:chOff x="0" y="0"/>
          <a:chExt cx="0" cy="0"/>
        </a:xfrm>
      </p:grpSpPr>
      <p:sp>
        <p:nvSpPr>
          <p:cNvPr id="5152" name="Google Shape;5152;p571"/>
          <p:cNvSpPr txBox="1">
            <a:spLocks noGrp="1"/>
          </p:cNvSpPr>
          <p:nvPr>
            <p:ph type="title"/>
          </p:nvPr>
        </p:nvSpPr>
        <p:spPr>
          <a:xfrm>
            <a:off x="726833" y="2568404"/>
            <a:ext cx="63520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53" name="Google Shape;5153;p571"/>
          <p:cNvSpPr txBox="1">
            <a:spLocks noGrp="1"/>
          </p:cNvSpPr>
          <p:nvPr>
            <p:ph type="subTitle" idx="1"/>
          </p:nvPr>
        </p:nvSpPr>
        <p:spPr>
          <a:xfrm>
            <a:off x="731520" y="4072128"/>
            <a:ext cx="63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
        <p:nvSpPr>
          <p:cNvPr id="5154" name="Google Shape;5154;p571"/>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5"/>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249994126"/>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09. Chapter Breaker B">
  <p:cSld name="09. Chapter Breaker B">
    <p:bg>
      <p:bgPr>
        <a:solidFill>
          <a:schemeClr val="accent4"/>
        </a:solidFill>
        <a:effectLst/>
      </p:bgPr>
    </p:bg>
    <p:spTree>
      <p:nvGrpSpPr>
        <p:cNvPr id="1" name="Shape 5155"/>
        <p:cNvGrpSpPr/>
        <p:nvPr/>
      </p:nvGrpSpPr>
      <p:grpSpPr>
        <a:xfrm>
          <a:off x="0" y="0"/>
          <a:ext cx="0" cy="0"/>
          <a:chOff x="0" y="0"/>
          <a:chExt cx="0" cy="0"/>
        </a:xfrm>
      </p:grpSpPr>
      <p:sp>
        <p:nvSpPr>
          <p:cNvPr id="5156" name="Google Shape;5156;p572"/>
          <p:cNvSpPr/>
          <p:nvPr/>
        </p:nvSpPr>
        <p:spPr>
          <a:xfrm>
            <a:off x="5711467" y="0"/>
            <a:ext cx="6480532" cy="6867645"/>
          </a:xfrm>
          <a:custGeom>
            <a:avLst/>
            <a:gdLst/>
            <a:ahLst/>
            <a:cxnLst/>
            <a:rect l="l" t="t" r="r" b="b"/>
            <a:pathLst>
              <a:path w="4860399" h="5150734" extrusionOk="0">
                <a:moveTo>
                  <a:pt x="1148087" y="0"/>
                </a:moveTo>
                <a:lnTo>
                  <a:pt x="4274418" y="0"/>
                </a:lnTo>
                <a:lnTo>
                  <a:pt x="4860399" y="276270"/>
                </a:lnTo>
                <a:lnTo>
                  <a:pt x="4860399" y="2829059"/>
                </a:lnTo>
                <a:lnTo>
                  <a:pt x="4614115" y="2798546"/>
                </a:lnTo>
                <a:cubicBezTo>
                  <a:pt x="4126395" y="2740193"/>
                  <a:pt x="3608778" y="2686727"/>
                  <a:pt x="3070853" y="2642918"/>
                </a:cubicBezTo>
                <a:lnTo>
                  <a:pt x="4860399" y="3647367"/>
                </a:lnTo>
                <a:lnTo>
                  <a:pt x="4860399" y="5150734"/>
                </a:lnTo>
                <a:lnTo>
                  <a:pt x="1225144" y="5150734"/>
                </a:lnTo>
                <a:lnTo>
                  <a:pt x="1103575" y="5072267"/>
                </a:lnTo>
                <a:cubicBezTo>
                  <a:pt x="1013043" y="5014253"/>
                  <a:pt x="929256" y="4961376"/>
                  <a:pt x="853175" y="4913916"/>
                </a:cubicBezTo>
                <a:cubicBezTo>
                  <a:pt x="701014" y="4818761"/>
                  <a:pt x="580192" y="4745747"/>
                  <a:pt x="497720" y="4696756"/>
                </a:cubicBezTo>
                <a:cubicBezTo>
                  <a:pt x="456484" y="4672261"/>
                  <a:pt x="425145" y="4653889"/>
                  <a:pt x="404526" y="4641641"/>
                </a:cubicBezTo>
                <a:cubicBezTo>
                  <a:pt x="393805" y="4635989"/>
                  <a:pt x="386383" y="4631278"/>
                  <a:pt x="381434" y="4628452"/>
                </a:cubicBezTo>
                <a:lnTo>
                  <a:pt x="376074" y="4625625"/>
                </a:lnTo>
                <a:lnTo>
                  <a:pt x="374836" y="4624683"/>
                </a:lnTo>
                <a:cubicBezTo>
                  <a:pt x="374836" y="4624683"/>
                  <a:pt x="374836" y="4624683"/>
                  <a:pt x="375249" y="4624212"/>
                </a:cubicBezTo>
                <a:lnTo>
                  <a:pt x="855650" y="3392380"/>
                </a:lnTo>
                <a:lnTo>
                  <a:pt x="902246" y="3404157"/>
                </a:lnTo>
                <a:cubicBezTo>
                  <a:pt x="932761" y="3411694"/>
                  <a:pt x="1036264" y="3437131"/>
                  <a:pt x="1036264" y="3437131"/>
                </a:cubicBezTo>
                <a:cubicBezTo>
                  <a:pt x="1152962" y="3466337"/>
                  <a:pt x="1321618" y="3507791"/>
                  <a:pt x="1530272" y="3559137"/>
                </a:cubicBezTo>
                <a:cubicBezTo>
                  <a:pt x="1756246" y="3614723"/>
                  <a:pt x="2029642" y="3681614"/>
                  <a:pt x="2334376" y="3756042"/>
                </a:cubicBezTo>
                <a:lnTo>
                  <a:pt x="0" y="2446013"/>
                </a:lnTo>
                <a:lnTo>
                  <a:pt x="329889" y="1193455"/>
                </a:lnTo>
                <a:cubicBezTo>
                  <a:pt x="1657692" y="1193455"/>
                  <a:pt x="2957042" y="1280602"/>
                  <a:pt x="4121549" y="1402136"/>
                </a:cubicBez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5157" name="Google Shape;5157;p57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158" name="Google Shape;5158;p572"/>
          <p:cNvSpPr txBox="1">
            <a:spLocks noGrp="1"/>
          </p:cNvSpPr>
          <p:nvPr>
            <p:ph type="title"/>
          </p:nvPr>
        </p:nvSpPr>
        <p:spPr>
          <a:xfrm>
            <a:off x="726833" y="2739667"/>
            <a:ext cx="41908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159" name="Google Shape;5159;p572"/>
          <p:cNvSpPr txBox="1">
            <a:spLocks noGrp="1"/>
          </p:cNvSpPr>
          <p:nvPr>
            <p:ph type="subTitle" idx="1"/>
          </p:nvPr>
        </p:nvSpPr>
        <p:spPr>
          <a:xfrm>
            <a:off x="731529" y="4243400"/>
            <a:ext cx="419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15992699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09. Chapter Breaker C1">
  <p:cSld name="09. Chapter Breaker C1">
    <p:bg>
      <p:bgPr>
        <a:solidFill>
          <a:schemeClr val="accent4"/>
        </a:solidFill>
        <a:effectLst/>
      </p:bgPr>
    </p:bg>
    <p:spTree>
      <p:nvGrpSpPr>
        <p:cNvPr id="1" name="Shape 5160"/>
        <p:cNvGrpSpPr/>
        <p:nvPr/>
      </p:nvGrpSpPr>
      <p:grpSpPr>
        <a:xfrm>
          <a:off x="0" y="0"/>
          <a:ext cx="0" cy="0"/>
          <a:chOff x="0" y="0"/>
          <a:chExt cx="0" cy="0"/>
        </a:xfrm>
      </p:grpSpPr>
      <p:pic>
        <p:nvPicPr>
          <p:cNvPr id="5161" name="Google Shape;5161;p573"/>
          <p:cNvPicPr preferRelativeResize="0"/>
          <p:nvPr/>
        </p:nvPicPr>
        <p:blipFill rotWithShape="1">
          <a:blip r:embed="rId2">
            <a:alphaModFix/>
          </a:blip>
          <a:srcRect/>
          <a:stretch/>
        </p:blipFill>
        <p:spPr>
          <a:xfrm>
            <a:off x="1" y="1049467"/>
            <a:ext cx="6385500" cy="3657300"/>
          </a:xfrm>
          <a:prstGeom prst="rect">
            <a:avLst/>
          </a:prstGeom>
          <a:noFill/>
          <a:ln>
            <a:noFill/>
          </a:ln>
        </p:spPr>
      </p:pic>
      <p:sp>
        <p:nvSpPr>
          <p:cNvPr id="5162" name="Google Shape;5162;p573"/>
          <p:cNvSpPr txBox="1">
            <a:spLocks noGrp="1"/>
          </p:cNvSpPr>
          <p:nvPr>
            <p:ph type="title"/>
          </p:nvPr>
        </p:nvSpPr>
        <p:spPr>
          <a:xfrm>
            <a:off x="726833" y="2965900"/>
            <a:ext cx="10421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200"/>
              <a:buNone/>
              <a:defRPr sz="4267">
                <a:solidFill>
                  <a:schemeClr val="lt1"/>
                </a:solidFill>
                <a:highlight>
                  <a:schemeClr val="accent4"/>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5163" name="Google Shape;5163;p573"/>
          <p:cNvSpPr txBox="1">
            <a:spLocks noGrp="1"/>
          </p:cNvSpPr>
          <p:nvPr>
            <p:ph type="subTitle" idx="1"/>
          </p:nvPr>
        </p:nvSpPr>
        <p:spPr>
          <a:xfrm>
            <a:off x="731556" y="2654434"/>
            <a:ext cx="1042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highlight>
                  <a:schemeClr val="accent4"/>
                </a:highlight>
              </a:defRPr>
            </a:lvl1pPr>
            <a:lvl2pPr lvl="1" algn="l">
              <a:lnSpc>
                <a:spcPct val="115000"/>
              </a:lnSpc>
              <a:spcBef>
                <a:spcPts val="1333"/>
              </a:spcBef>
              <a:spcAft>
                <a:spcPts val="0"/>
              </a:spcAft>
              <a:buClr>
                <a:schemeClr val="lt1"/>
              </a:buClr>
              <a:buSzPts val="1400"/>
              <a:buNone/>
              <a:defRPr>
                <a:solidFill>
                  <a:schemeClr val="lt1"/>
                </a:solidFill>
                <a:highlight>
                  <a:schemeClr val="accent4"/>
                </a:highlight>
              </a:defRPr>
            </a:lvl2pPr>
            <a:lvl3pPr lvl="2" algn="l">
              <a:lnSpc>
                <a:spcPct val="115000"/>
              </a:lnSpc>
              <a:spcBef>
                <a:spcPts val="1333"/>
              </a:spcBef>
              <a:spcAft>
                <a:spcPts val="0"/>
              </a:spcAft>
              <a:buClr>
                <a:schemeClr val="lt1"/>
              </a:buClr>
              <a:buSzPts val="1000"/>
              <a:buNone/>
              <a:defRPr>
                <a:solidFill>
                  <a:schemeClr val="lt1"/>
                </a:solidFill>
                <a:highlight>
                  <a:schemeClr val="accent4"/>
                </a:highlight>
              </a:defRPr>
            </a:lvl3pPr>
            <a:lvl4pPr lvl="3" algn="l">
              <a:lnSpc>
                <a:spcPct val="115000"/>
              </a:lnSpc>
              <a:spcBef>
                <a:spcPts val="1333"/>
              </a:spcBef>
              <a:spcAft>
                <a:spcPts val="0"/>
              </a:spcAft>
              <a:buClr>
                <a:schemeClr val="lt1"/>
              </a:buClr>
              <a:buSzPts val="700"/>
              <a:buNone/>
              <a:defRPr>
                <a:solidFill>
                  <a:schemeClr val="lt1"/>
                </a:solidFill>
                <a:highlight>
                  <a:schemeClr val="accent4"/>
                </a:highlight>
              </a:defRPr>
            </a:lvl4pPr>
            <a:lvl5pPr lvl="4" algn="l">
              <a:lnSpc>
                <a:spcPct val="115000"/>
              </a:lnSpc>
              <a:spcBef>
                <a:spcPts val="1333"/>
              </a:spcBef>
              <a:spcAft>
                <a:spcPts val="0"/>
              </a:spcAft>
              <a:buClr>
                <a:schemeClr val="lt1"/>
              </a:buClr>
              <a:buSzPts val="700"/>
              <a:buNone/>
              <a:defRPr>
                <a:solidFill>
                  <a:schemeClr val="lt1"/>
                </a:solidFill>
                <a:highlight>
                  <a:schemeClr val="accent4"/>
                </a:highlight>
              </a:defRPr>
            </a:lvl5pPr>
            <a:lvl6pPr lvl="5" algn="l">
              <a:lnSpc>
                <a:spcPct val="115000"/>
              </a:lnSpc>
              <a:spcBef>
                <a:spcPts val="1333"/>
              </a:spcBef>
              <a:spcAft>
                <a:spcPts val="0"/>
              </a:spcAft>
              <a:buClr>
                <a:schemeClr val="lt1"/>
              </a:buClr>
              <a:buSzPts val="700"/>
              <a:buNone/>
              <a:defRPr>
                <a:solidFill>
                  <a:schemeClr val="lt1"/>
                </a:solidFill>
                <a:highlight>
                  <a:schemeClr val="accent4"/>
                </a:highlight>
              </a:defRPr>
            </a:lvl6pPr>
            <a:lvl7pPr lvl="6" algn="l">
              <a:lnSpc>
                <a:spcPct val="115000"/>
              </a:lnSpc>
              <a:spcBef>
                <a:spcPts val="1333"/>
              </a:spcBef>
              <a:spcAft>
                <a:spcPts val="0"/>
              </a:spcAft>
              <a:buClr>
                <a:schemeClr val="lt1"/>
              </a:buClr>
              <a:buSzPts val="700"/>
              <a:buNone/>
              <a:defRPr>
                <a:solidFill>
                  <a:schemeClr val="lt1"/>
                </a:solidFill>
                <a:highlight>
                  <a:schemeClr val="accent4"/>
                </a:highlight>
              </a:defRPr>
            </a:lvl7pPr>
            <a:lvl8pPr lvl="7" algn="l">
              <a:lnSpc>
                <a:spcPct val="115000"/>
              </a:lnSpc>
              <a:spcBef>
                <a:spcPts val="1333"/>
              </a:spcBef>
              <a:spcAft>
                <a:spcPts val="0"/>
              </a:spcAft>
              <a:buClr>
                <a:schemeClr val="lt1"/>
              </a:buClr>
              <a:buSzPts val="700"/>
              <a:buNone/>
              <a:defRPr>
                <a:solidFill>
                  <a:schemeClr val="lt1"/>
                </a:solidFill>
                <a:highlight>
                  <a:schemeClr val="accent4"/>
                </a:highlight>
              </a:defRPr>
            </a:lvl8pPr>
            <a:lvl9pPr lvl="8" algn="l">
              <a:lnSpc>
                <a:spcPct val="115000"/>
              </a:lnSpc>
              <a:spcBef>
                <a:spcPts val="1333"/>
              </a:spcBef>
              <a:spcAft>
                <a:spcPts val="1333"/>
              </a:spcAft>
              <a:buClr>
                <a:schemeClr val="lt1"/>
              </a:buClr>
              <a:buSzPts val="700"/>
              <a:buNone/>
              <a:defRPr>
                <a:solidFill>
                  <a:schemeClr val="lt1"/>
                </a:solidFill>
                <a:highlight>
                  <a:schemeClr val="accent4"/>
                </a:highlight>
              </a:defRPr>
            </a:lvl9pPr>
          </a:lstStyle>
          <a:p>
            <a:endParaRPr/>
          </a:p>
        </p:txBody>
      </p:sp>
      <p:pic>
        <p:nvPicPr>
          <p:cNvPr id="5164" name="Google Shape;5164;p573"/>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590504502"/>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09. Chapter Breaker D | Number 3">
  <p:cSld name="09. Chapter Breaker D | Number 3">
    <p:bg>
      <p:bgPr>
        <a:solidFill>
          <a:schemeClr val="accent3"/>
        </a:solidFill>
        <a:effectLst/>
      </p:bgPr>
    </p:bg>
    <p:spTree>
      <p:nvGrpSpPr>
        <p:cNvPr id="1" name="Shape 5165"/>
        <p:cNvGrpSpPr/>
        <p:nvPr/>
      </p:nvGrpSpPr>
      <p:grpSpPr>
        <a:xfrm>
          <a:off x="0" y="0"/>
          <a:ext cx="0" cy="0"/>
          <a:chOff x="0" y="0"/>
          <a:chExt cx="0" cy="0"/>
        </a:xfrm>
      </p:grpSpPr>
      <p:sp>
        <p:nvSpPr>
          <p:cNvPr id="5166" name="Google Shape;5166;p574"/>
          <p:cNvSpPr txBox="1">
            <a:spLocks noGrp="1"/>
          </p:cNvSpPr>
          <p:nvPr>
            <p:ph type="title"/>
          </p:nvPr>
        </p:nvSpPr>
        <p:spPr>
          <a:xfrm>
            <a:off x="726833" y="2896867"/>
            <a:ext cx="5307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167" name="Google Shape;5167;p574"/>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168" name="Google Shape;5168;p574"/>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169" name="Google Shape;5169;p574"/>
          <p:cNvSpPr/>
          <p:nvPr/>
        </p:nvSpPr>
        <p:spPr>
          <a:xfrm>
            <a:off x="7934200" y="662268"/>
            <a:ext cx="3047443" cy="5533441"/>
          </a:xfrm>
          <a:custGeom>
            <a:avLst/>
            <a:gdLst/>
            <a:ahLst/>
            <a:cxnLst/>
            <a:rect l="l" t="t" r="r" b="b"/>
            <a:pathLst>
              <a:path w="3312437" h="6014610" extrusionOk="0">
                <a:moveTo>
                  <a:pt x="1400663" y="3257913"/>
                </a:moveTo>
                <a:cubicBezTo>
                  <a:pt x="1767887" y="3266267"/>
                  <a:pt x="2168514" y="3424991"/>
                  <a:pt x="2034968" y="4210232"/>
                </a:cubicBezTo>
                <a:lnTo>
                  <a:pt x="1993239" y="4460835"/>
                </a:lnTo>
                <a:cubicBezTo>
                  <a:pt x="1868049" y="5195956"/>
                  <a:pt x="1517507" y="5363033"/>
                  <a:pt x="1242079" y="5363033"/>
                </a:cubicBezTo>
                <a:cubicBezTo>
                  <a:pt x="966652" y="5363033"/>
                  <a:pt x="682885" y="5162542"/>
                  <a:pt x="783040" y="4602853"/>
                </a:cubicBezTo>
                <a:lnTo>
                  <a:pt x="908230" y="3884439"/>
                </a:lnTo>
                <a:lnTo>
                  <a:pt x="106998" y="3884439"/>
                </a:lnTo>
                <a:lnTo>
                  <a:pt x="31882" y="4335534"/>
                </a:lnTo>
                <a:cubicBezTo>
                  <a:pt x="-126696" y="5287843"/>
                  <a:pt x="315653" y="6014610"/>
                  <a:pt x="1150273" y="6014610"/>
                </a:cubicBezTo>
                <a:cubicBezTo>
                  <a:pt x="2009931" y="6014610"/>
                  <a:pt x="2652591" y="5271137"/>
                  <a:pt x="2802820" y="4402361"/>
                </a:cubicBezTo>
                <a:cubicBezTo>
                  <a:pt x="2944711" y="3583706"/>
                  <a:pt x="2569132" y="3124258"/>
                  <a:pt x="2201898" y="2998957"/>
                </a:cubicBezTo>
                <a:lnTo>
                  <a:pt x="2218590" y="2898706"/>
                </a:lnTo>
                <a:cubicBezTo>
                  <a:pt x="2627554" y="2748345"/>
                  <a:pt x="3136669" y="2447612"/>
                  <a:pt x="3286897" y="1537069"/>
                </a:cubicBezTo>
                <a:cubicBezTo>
                  <a:pt x="3428789" y="693352"/>
                  <a:pt x="2969749" y="0"/>
                  <a:pt x="2151813" y="0"/>
                </a:cubicBezTo>
                <a:cubicBezTo>
                  <a:pt x="1275464" y="0"/>
                  <a:pt x="682885" y="643229"/>
                  <a:pt x="532653" y="1595543"/>
                </a:cubicBezTo>
                <a:lnTo>
                  <a:pt x="474230" y="1963104"/>
                </a:lnTo>
                <a:lnTo>
                  <a:pt x="1275464" y="1963104"/>
                </a:lnTo>
                <a:lnTo>
                  <a:pt x="1367269" y="1411768"/>
                </a:lnTo>
                <a:cubicBezTo>
                  <a:pt x="1459085" y="852070"/>
                  <a:pt x="1792935" y="651584"/>
                  <a:pt x="2068352" y="651584"/>
                </a:cubicBezTo>
                <a:cubicBezTo>
                  <a:pt x="2343780" y="651584"/>
                  <a:pt x="2602516" y="818656"/>
                  <a:pt x="2494008" y="1470242"/>
                </a:cubicBezTo>
                <a:lnTo>
                  <a:pt x="2452278" y="1712491"/>
                </a:lnTo>
                <a:cubicBezTo>
                  <a:pt x="2335434" y="2414198"/>
                  <a:pt x="1893087" y="2572913"/>
                  <a:pt x="1525853" y="2581267"/>
                </a:cubicBezTo>
                <a:lnTo>
                  <a:pt x="1175312" y="2589620"/>
                </a:lnTo>
                <a:lnTo>
                  <a:pt x="1058467" y="3249560"/>
                </a:lnTo>
                <a:lnTo>
                  <a:pt x="1400663" y="325791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233787247"/>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09. Chapter Breaker D | Number 1">
  <p:cSld name="09. Chapter Breaker D | Number 1">
    <p:bg>
      <p:bgPr>
        <a:solidFill>
          <a:schemeClr val="accent3"/>
        </a:solidFill>
        <a:effectLst/>
      </p:bgPr>
    </p:bg>
    <p:spTree>
      <p:nvGrpSpPr>
        <p:cNvPr id="1" name="Shape 5170"/>
        <p:cNvGrpSpPr/>
        <p:nvPr/>
      </p:nvGrpSpPr>
      <p:grpSpPr>
        <a:xfrm>
          <a:off x="0" y="0"/>
          <a:ext cx="0" cy="0"/>
          <a:chOff x="0" y="0"/>
          <a:chExt cx="0" cy="0"/>
        </a:xfrm>
      </p:grpSpPr>
      <p:sp>
        <p:nvSpPr>
          <p:cNvPr id="5171" name="Google Shape;5171;p575"/>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172" name="Google Shape;5172;p575"/>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173" name="Google Shape;5173;p575"/>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174" name="Google Shape;5174;p575"/>
          <p:cNvSpPr/>
          <p:nvPr/>
        </p:nvSpPr>
        <p:spPr>
          <a:xfrm>
            <a:off x="8652769" y="662285"/>
            <a:ext cx="1708148" cy="5529660"/>
          </a:xfrm>
          <a:custGeom>
            <a:avLst/>
            <a:gdLst/>
            <a:ahLst/>
            <a:cxnLst/>
            <a:rect l="l" t="t" r="r" b="b"/>
            <a:pathLst>
              <a:path w="1798051" h="5841190" extrusionOk="0">
                <a:moveTo>
                  <a:pt x="1340216" y="0"/>
                </a:moveTo>
                <a:cubicBezTo>
                  <a:pt x="1173724" y="417228"/>
                  <a:pt x="874053" y="667565"/>
                  <a:pt x="382918" y="667565"/>
                </a:cubicBezTo>
                <a:lnTo>
                  <a:pt x="299675" y="1168237"/>
                </a:lnTo>
                <a:lnTo>
                  <a:pt x="865729" y="1168237"/>
                </a:lnTo>
                <a:lnTo>
                  <a:pt x="707567" y="1827461"/>
                </a:lnTo>
                <a:lnTo>
                  <a:pt x="0" y="5841191"/>
                </a:lnTo>
                <a:lnTo>
                  <a:pt x="774161" y="5841191"/>
                </a:lnTo>
                <a:lnTo>
                  <a:pt x="1798052" y="0"/>
                </a:lnTo>
                <a:lnTo>
                  <a:pt x="1340216"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488490626"/>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09. Chapter Breaker D | Number 2">
  <p:cSld name="09. Chapter Breaker D | Number 2">
    <p:bg>
      <p:bgPr>
        <a:solidFill>
          <a:schemeClr val="accent3"/>
        </a:solidFill>
        <a:effectLst/>
      </p:bgPr>
    </p:bg>
    <p:spTree>
      <p:nvGrpSpPr>
        <p:cNvPr id="1" name="Shape 5175"/>
        <p:cNvGrpSpPr/>
        <p:nvPr/>
      </p:nvGrpSpPr>
      <p:grpSpPr>
        <a:xfrm>
          <a:off x="0" y="0"/>
          <a:ext cx="0" cy="0"/>
          <a:chOff x="0" y="0"/>
          <a:chExt cx="0" cy="0"/>
        </a:xfrm>
      </p:grpSpPr>
      <p:sp>
        <p:nvSpPr>
          <p:cNvPr id="5176" name="Google Shape;5176;p576"/>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177" name="Google Shape;5177;p576"/>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178" name="Google Shape;5178;p576"/>
          <p:cNvPicPr preferRelativeResize="0"/>
          <p:nvPr/>
        </p:nvPicPr>
        <p:blipFill rotWithShape="1">
          <a:blip r:embed="rId2">
            <a:alphaModFix/>
          </a:blip>
          <a:srcRect/>
          <a:stretch/>
        </p:blipFill>
        <p:spPr>
          <a:xfrm>
            <a:off x="4925000" y="3676067"/>
            <a:ext cx="4163960" cy="3181932"/>
          </a:xfrm>
          <a:prstGeom prst="rect">
            <a:avLst/>
          </a:prstGeom>
          <a:noFill/>
          <a:ln>
            <a:noFill/>
          </a:ln>
        </p:spPr>
      </p:pic>
    </p:spTree>
    <p:extLst>
      <p:ext uri="{BB962C8B-B14F-4D97-AF65-F5344CB8AC3E}">
        <p14:creationId xmlns:p14="http://schemas.microsoft.com/office/powerpoint/2010/main" val="134138687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09. Chapter Breaker D | Number 4">
  <p:cSld name="09. Chapter Breaker D | Number 4">
    <p:bg>
      <p:bgPr>
        <a:solidFill>
          <a:schemeClr val="accent3"/>
        </a:solidFill>
        <a:effectLst/>
      </p:bgPr>
    </p:bg>
    <p:spTree>
      <p:nvGrpSpPr>
        <p:cNvPr id="1" name="Shape 5179"/>
        <p:cNvGrpSpPr/>
        <p:nvPr/>
      </p:nvGrpSpPr>
      <p:grpSpPr>
        <a:xfrm>
          <a:off x="0" y="0"/>
          <a:ext cx="0" cy="0"/>
          <a:chOff x="0" y="0"/>
          <a:chExt cx="0" cy="0"/>
        </a:xfrm>
      </p:grpSpPr>
      <p:sp>
        <p:nvSpPr>
          <p:cNvPr id="5180" name="Google Shape;5180;p577"/>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181" name="Google Shape;5181;p577"/>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182" name="Google Shape;5182;p577"/>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183" name="Google Shape;5183;p577"/>
          <p:cNvSpPr/>
          <p:nvPr/>
        </p:nvSpPr>
        <p:spPr>
          <a:xfrm>
            <a:off x="7931410" y="664162"/>
            <a:ext cx="2877468" cy="5529660"/>
          </a:xfrm>
          <a:custGeom>
            <a:avLst/>
            <a:gdLst/>
            <a:ahLst/>
            <a:cxnLst/>
            <a:rect l="l" t="t" r="r" b="b"/>
            <a:pathLst>
              <a:path w="3039579" h="5841190" extrusionOk="0">
                <a:moveTo>
                  <a:pt x="3039579" y="0"/>
                </a:moveTo>
                <a:lnTo>
                  <a:pt x="1848732" y="0"/>
                </a:lnTo>
                <a:lnTo>
                  <a:pt x="116586" y="3571469"/>
                </a:lnTo>
                <a:lnTo>
                  <a:pt x="0" y="4205659"/>
                </a:lnTo>
                <a:lnTo>
                  <a:pt x="1523954" y="4205659"/>
                </a:lnTo>
                <a:lnTo>
                  <a:pt x="1240813" y="5841191"/>
                </a:lnTo>
                <a:lnTo>
                  <a:pt x="2015280" y="5841191"/>
                </a:lnTo>
                <a:lnTo>
                  <a:pt x="2298421" y="4205659"/>
                </a:lnTo>
                <a:lnTo>
                  <a:pt x="2648182" y="4205659"/>
                </a:lnTo>
                <a:lnTo>
                  <a:pt x="2773093" y="3538091"/>
                </a:lnTo>
                <a:lnTo>
                  <a:pt x="2423333" y="3538091"/>
                </a:lnTo>
                <a:lnTo>
                  <a:pt x="3039579" y="0"/>
                </a:lnTo>
                <a:close/>
                <a:moveTo>
                  <a:pt x="2048590" y="892868"/>
                </a:moveTo>
                <a:lnTo>
                  <a:pt x="2148519" y="892868"/>
                </a:lnTo>
                <a:lnTo>
                  <a:pt x="1981971" y="1627187"/>
                </a:lnTo>
                <a:lnTo>
                  <a:pt x="1648865" y="3538091"/>
                </a:lnTo>
                <a:lnTo>
                  <a:pt x="816105" y="3538091"/>
                </a:lnTo>
                <a:lnTo>
                  <a:pt x="832761" y="3437959"/>
                </a:lnTo>
                <a:lnTo>
                  <a:pt x="2048590" y="892868"/>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060717761"/>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09. Chapter Breaker D | Number 5">
  <p:cSld name="09. Chapter Breaker D | Number 5">
    <p:bg>
      <p:bgPr>
        <a:solidFill>
          <a:schemeClr val="accent3"/>
        </a:solidFill>
        <a:effectLst/>
      </p:bgPr>
    </p:bg>
    <p:spTree>
      <p:nvGrpSpPr>
        <p:cNvPr id="1" name="Shape 5184"/>
        <p:cNvGrpSpPr/>
        <p:nvPr/>
      </p:nvGrpSpPr>
      <p:grpSpPr>
        <a:xfrm>
          <a:off x="0" y="0"/>
          <a:ext cx="0" cy="0"/>
          <a:chOff x="0" y="0"/>
          <a:chExt cx="0" cy="0"/>
        </a:xfrm>
      </p:grpSpPr>
      <p:sp>
        <p:nvSpPr>
          <p:cNvPr id="5185" name="Google Shape;5185;p578"/>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186" name="Google Shape;5186;p578"/>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187" name="Google Shape;5187;p578"/>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188" name="Google Shape;5188;p578"/>
          <p:cNvSpPr/>
          <p:nvPr/>
        </p:nvSpPr>
        <p:spPr>
          <a:xfrm>
            <a:off x="7922103" y="662647"/>
            <a:ext cx="3071631" cy="5532707"/>
          </a:xfrm>
          <a:custGeom>
            <a:avLst/>
            <a:gdLst/>
            <a:ahLst/>
            <a:cxnLst/>
            <a:rect l="l" t="t" r="r" b="b"/>
            <a:pathLst>
              <a:path w="3291033" h="5927900" extrusionOk="0">
                <a:moveTo>
                  <a:pt x="1924787" y="4433399"/>
                </a:moveTo>
                <a:cubicBezTo>
                  <a:pt x="1824820" y="5026194"/>
                  <a:pt x="1508250" y="5276672"/>
                  <a:pt x="1191680" y="5276672"/>
                </a:cubicBezTo>
                <a:cubicBezTo>
                  <a:pt x="875110" y="5276672"/>
                  <a:pt x="650185" y="5026194"/>
                  <a:pt x="750154" y="4433399"/>
                </a:cubicBezTo>
                <a:lnTo>
                  <a:pt x="833458" y="3940801"/>
                </a:lnTo>
                <a:lnTo>
                  <a:pt x="75363" y="3940801"/>
                </a:lnTo>
                <a:lnTo>
                  <a:pt x="67033" y="3982546"/>
                </a:lnTo>
                <a:cubicBezTo>
                  <a:pt x="-174558" y="5176476"/>
                  <a:pt x="250309" y="5927901"/>
                  <a:pt x="1125036" y="5927901"/>
                </a:cubicBezTo>
                <a:cubicBezTo>
                  <a:pt x="1999762" y="5927901"/>
                  <a:pt x="2591249" y="5193173"/>
                  <a:pt x="2841175" y="3748776"/>
                </a:cubicBezTo>
                <a:cubicBezTo>
                  <a:pt x="3116082" y="2212530"/>
                  <a:pt x="2666224" y="1586339"/>
                  <a:pt x="2074746" y="1586339"/>
                </a:cubicBezTo>
                <a:cubicBezTo>
                  <a:pt x="1733184" y="1586339"/>
                  <a:pt x="1533242" y="1711573"/>
                  <a:pt x="1316648" y="1903609"/>
                </a:cubicBezTo>
                <a:lnTo>
                  <a:pt x="1216672" y="1903609"/>
                </a:lnTo>
                <a:lnTo>
                  <a:pt x="1433275" y="667933"/>
                </a:lnTo>
                <a:lnTo>
                  <a:pt x="3174396" y="667933"/>
                </a:lnTo>
                <a:lnTo>
                  <a:pt x="3291033" y="0"/>
                </a:lnTo>
                <a:lnTo>
                  <a:pt x="775144" y="0"/>
                </a:lnTo>
                <a:lnTo>
                  <a:pt x="225317" y="3147632"/>
                </a:lnTo>
                <a:lnTo>
                  <a:pt x="975086" y="3147632"/>
                </a:lnTo>
                <a:lnTo>
                  <a:pt x="983417" y="3097538"/>
                </a:lnTo>
                <a:cubicBezTo>
                  <a:pt x="1083383" y="2504743"/>
                  <a:pt x="1408284" y="2254274"/>
                  <a:pt x="1724854" y="2254274"/>
                </a:cubicBezTo>
                <a:cubicBezTo>
                  <a:pt x="2041414" y="2254274"/>
                  <a:pt x="2258018" y="2504743"/>
                  <a:pt x="2158051" y="3097538"/>
                </a:cubicBezTo>
                <a:lnTo>
                  <a:pt x="1924787" y="443339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250613595"/>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09600" y="1600206"/>
            <a:ext cx="5384800" cy="452596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600206"/>
            <a:ext cx="5384800" cy="452596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fld id="{BF2F7F6E-A0A6-DF46-84D3-7BB7124D76F4}" type="datetime1">
              <a:rPr lang="en-US" smtClean="0"/>
              <a:pPr/>
              <a:t>12/12/2023</a:t>
            </a:fld>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9"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2" name="Rectangle 11"/>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0" name="Picture 9"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322356031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09. Chapter Breaker D | Number 6">
  <p:cSld name="09. Chapter Breaker D | Number 6">
    <p:bg>
      <p:bgPr>
        <a:solidFill>
          <a:schemeClr val="accent3"/>
        </a:solidFill>
        <a:effectLst/>
      </p:bgPr>
    </p:bg>
    <p:spTree>
      <p:nvGrpSpPr>
        <p:cNvPr id="1" name="Shape 5189"/>
        <p:cNvGrpSpPr/>
        <p:nvPr/>
      </p:nvGrpSpPr>
      <p:grpSpPr>
        <a:xfrm>
          <a:off x="0" y="0"/>
          <a:ext cx="0" cy="0"/>
          <a:chOff x="0" y="0"/>
          <a:chExt cx="0" cy="0"/>
        </a:xfrm>
      </p:grpSpPr>
      <p:sp>
        <p:nvSpPr>
          <p:cNvPr id="5190" name="Google Shape;5190;p579"/>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191" name="Google Shape;5191;p579"/>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192" name="Google Shape;5192;p579"/>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193" name="Google Shape;5193;p579"/>
          <p:cNvSpPr/>
          <p:nvPr/>
        </p:nvSpPr>
        <p:spPr>
          <a:xfrm>
            <a:off x="7966800" y="662283"/>
            <a:ext cx="2949233" cy="5533441"/>
          </a:xfrm>
          <a:custGeom>
            <a:avLst/>
            <a:gdLst/>
            <a:ahLst/>
            <a:cxnLst/>
            <a:rect l="l" t="t" r="r" b="b"/>
            <a:pathLst>
              <a:path w="3205688" h="6014610" extrusionOk="0">
                <a:moveTo>
                  <a:pt x="1224058" y="1645664"/>
                </a:moveTo>
                <a:cubicBezTo>
                  <a:pt x="1349257" y="902192"/>
                  <a:pt x="1674761" y="651584"/>
                  <a:pt x="1991909" y="651584"/>
                </a:cubicBezTo>
                <a:cubicBezTo>
                  <a:pt x="2309066" y="651584"/>
                  <a:pt x="2509380" y="902192"/>
                  <a:pt x="2417564" y="1495302"/>
                </a:cubicBezTo>
                <a:lnTo>
                  <a:pt x="2367488" y="1821095"/>
                </a:lnTo>
                <a:lnTo>
                  <a:pt x="3168723" y="1821095"/>
                </a:lnTo>
                <a:cubicBezTo>
                  <a:pt x="3343999" y="843716"/>
                  <a:pt x="2884960" y="0"/>
                  <a:pt x="2025293" y="0"/>
                </a:cubicBezTo>
                <a:cubicBezTo>
                  <a:pt x="1199020" y="0"/>
                  <a:pt x="606442" y="676644"/>
                  <a:pt x="264249" y="2572913"/>
                </a:cubicBezTo>
                <a:lnTo>
                  <a:pt x="105671" y="3441698"/>
                </a:lnTo>
                <a:cubicBezTo>
                  <a:pt x="-211485" y="5195956"/>
                  <a:pt x="205825" y="6014610"/>
                  <a:pt x="1082176" y="6014610"/>
                </a:cubicBezTo>
                <a:cubicBezTo>
                  <a:pt x="2058686" y="6014610"/>
                  <a:pt x="2584494" y="5195956"/>
                  <a:pt x="2759760" y="4226939"/>
                </a:cubicBezTo>
                <a:cubicBezTo>
                  <a:pt x="3010150" y="2806819"/>
                  <a:pt x="2475996" y="2322311"/>
                  <a:pt x="1916795" y="2322311"/>
                </a:cubicBezTo>
                <a:cubicBezTo>
                  <a:pt x="1582945" y="2322311"/>
                  <a:pt x="1340911" y="2472672"/>
                  <a:pt x="1157290" y="2631397"/>
                </a:cubicBezTo>
                <a:lnTo>
                  <a:pt x="1057138" y="2631397"/>
                </a:lnTo>
                <a:lnTo>
                  <a:pt x="1224058" y="1645664"/>
                </a:lnTo>
                <a:close/>
                <a:moveTo>
                  <a:pt x="840132" y="3817612"/>
                </a:moveTo>
                <a:cubicBezTo>
                  <a:pt x="940294" y="3224499"/>
                  <a:pt x="1265797" y="2973887"/>
                  <a:pt x="1582945" y="2973887"/>
                </a:cubicBezTo>
                <a:cubicBezTo>
                  <a:pt x="1900103" y="2973887"/>
                  <a:pt x="2125455" y="3224499"/>
                  <a:pt x="2025293" y="3817612"/>
                </a:cubicBezTo>
                <a:lnTo>
                  <a:pt x="1908449" y="4519309"/>
                </a:lnTo>
                <a:cubicBezTo>
                  <a:pt x="1808297" y="5112421"/>
                  <a:pt x="1482793" y="5363033"/>
                  <a:pt x="1165636" y="5363033"/>
                </a:cubicBezTo>
                <a:cubicBezTo>
                  <a:pt x="848478" y="5363033"/>
                  <a:pt x="614789" y="5112421"/>
                  <a:pt x="739980" y="4394008"/>
                </a:cubicBezTo>
                <a:lnTo>
                  <a:pt x="840132" y="3817612"/>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7219703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09. Chapter Breaker D | Number 7">
  <p:cSld name="09. Chapter Breaker D | Number 7">
    <p:bg>
      <p:bgPr>
        <a:solidFill>
          <a:schemeClr val="accent3"/>
        </a:solidFill>
        <a:effectLst/>
      </p:bgPr>
    </p:bg>
    <p:spTree>
      <p:nvGrpSpPr>
        <p:cNvPr id="1" name="Shape 5194"/>
        <p:cNvGrpSpPr/>
        <p:nvPr/>
      </p:nvGrpSpPr>
      <p:grpSpPr>
        <a:xfrm>
          <a:off x="0" y="0"/>
          <a:ext cx="0" cy="0"/>
          <a:chOff x="0" y="0"/>
          <a:chExt cx="0" cy="0"/>
        </a:xfrm>
      </p:grpSpPr>
      <p:sp>
        <p:nvSpPr>
          <p:cNvPr id="5195" name="Google Shape;5195;p580"/>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196" name="Google Shape;5196;p580"/>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197" name="Google Shape;5197;p580"/>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198" name="Google Shape;5198;p580"/>
          <p:cNvSpPr/>
          <p:nvPr/>
        </p:nvSpPr>
        <p:spPr>
          <a:xfrm>
            <a:off x="8362808" y="678413"/>
            <a:ext cx="2553237" cy="5529660"/>
          </a:xfrm>
          <a:custGeom>
            <a:avLst/>
            <a:gdLst/>
            <a:ahLst/>
            <a:cxnLst/>
            <a:rect l="l" t="t" r="r" b="b"/>
            <a:pathLst>
              <a:path w="2697081" h="5841190" extrusionOk="0">
                <a:moveTo>
                  <a:pt x="2697082" y="0"/>
                </a:moveTo>
                <a:lnTo>
                  <a:pt x="332972" y="0"/>
                </a:lnTo>
                <a:lnTo>
                  <a:pt x="216432" y="667565"/>
                </a:lnTo>
                <a:lnTo>
                  <a:pt x="1889624" y="667565"/>
                </a:lnTo>
                <a:lnTo>
                  <a:pt x="1881299" y="725976"/>
                </a:lnTo>
                <a:cubicBezTo>
                  <a:pt x="1157083" y="1577120"/>
                  <a:pt x="591027" y="2486674"/>
                  <a:pt x="0" y="5841191"/>
                </a:cubicBezTo>
                <a:lnTo>
                  <a:pt x="832432" y="5841191"/>
                </a:lnTo>
                <a:cubicBezTo>
                  <a:pt x="1356861" y="2845491"/>
                  <a:pt x="1598270" y="1635531"/>
                  <a:pt x="2580535" y="667565"/>
                </a:cubicBezTo>
                <a:lnTo>
                  <a:pt x="2697082"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637334926"/>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09. Chapter Breaker D | Number 8">
  <p:cSld name="09. Chapter Breaker D | Number 8">
    <p:bg>
      <p:bgPr>
        <a:solidFill>
          <a:schemeClr val="accent3"/>
        </a:solidFill>
        <a:effectLst/>
      </p:bgPr>
    </p:bg>
    <p:spTree>
      <p:nvGrpSpPr>
        <p:cNvPr id="1" name="Shape 5199"/>
        <p:cNvGrpSpPr/>
        <p:nvPr/>
      </p:nvGrpSpPr>
      <p:grpSpPr>
        <a:xfrm>
          <a:off x="0" y="0"/>
          <a:ext cx="0" cy="0"/>
          <a:chOff x="0" y="0"/>
          <a:chExt cx="0" cy="0"/>
        </a:xfrm>
      </p:grpSpPr>
      <p:sp>
        <p:nvSpPr>
          <p:cNvPr id="5200" name="Google Shape;5200;p581"/>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201" name="Google Shape;5201;p581"/>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202" name="Google Shape;5202;p581"/>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203" name="Google Shape;5203;p581"/>
          <p:cNvSpPr/>
          <p:nvPr/>
        </p:nvSpPr>
        <p:spPr>
          <a:xfrm>
            <a:off x="7916893" y="662802"/>
            <a:ext cx="3056251" cy="5532372"/>
          </a:xfrm>
          <a:custGeom>
            <a:avLst/>
            <a:gdLst/>
            <a:ahLst/>
            <a:cxnLst/>
            <a:rect l="l" t="t" r="r" b="b"/>
            <a:pathLst>
              <a:path w="3322012" h="6013448" extrusionOk="0">
                <a:moveTo>
                  <a:pt x="2126334" y="0"/>
                </a:moveTo>
                <a:cubicBezTo>
                  <a:pt x="1351486" y="0"/>
                  <a:pt x="693285" y="658895"/>
                  <a:pt x="543315" y="1517961"/>
                </a:cubicBezTo>
                <a:cubicBezTo>
                  <a:pt x="418338" y="2251920"/>
                  <a:pt x="718280" y="2668941"/>
                  <a:pt x="1068215" y="2852426"/>
                </a:cubicBezTo>
                <a:lnTo>
                  <a:pt x="1051552" y="2944169"/>
                </a:lnTo>
                <a:cubicBezTo>
                  <a:pt x="651626" y="3144344"/>
                  <a:pt x="185051" y="3486302"/>
                  <a:pt x="35081" y="4328685"/>
                </a:cubicBezTo>
                <a:cubicBezTo>
                  <a:pt x="-148217" y="5337871"/>
                  <a:pt x="410007" y="6013449"/>
                  <a:pt x="1168193" y="6013449"/>
                </a:cubicBezTo>
                <a:cubicBezTo>
                  <a:pt x="2043019" y="6013449"/>
                  <a:pt x="2651238" y="5337871"/>
                  <a:pt x="2801205" y="4478809"/>
                </a:cubicBezTo>
                <a:cubicBezTo>
                  <a:pt x="2967844" y="3553024"/>
                  <a:pt x="2534587" y="3186045"/>
                  <a:pt x="2284642" y="2985870"/>
                </a:cubicBezTo>
                <a:lnTo>
                  <a:pt x="2301305" y="2894127"/>
                </a:lnTo>
                <a:cubicBezTo>
                  <a:pt x="2634575" y="2710642"/>
                  <a:pt x="3159469" y="2402044"/>
                  <a:pt x="3292773" y="1618044"/>
                </a:cubicBezTo>
                <a:cubicBezTo>
                  <a:pt x="3459412" y="658895"/>
                  <a:pt x="2892851" y="0"/>
                  <a:pt x="2126334" y="0"/>
                </a:cubicBezTo>
                <a:close/>
                <a:moveTo>
                  <a:pt x="1359817" y="1476260"/>
                </a:moveTo>
                <a:cubicBezTo>
                  <a:pt x="1459805" y="892426"/>
                  <a:pt x="1759739" y="650553"/>
                  <a:pt x="2076345" y="650553"/>
                </a:cubicBezTo>
                <a:cubicBezTo>
                  <a:pt x="2392952" y="650553"/>
                  <a:pt x="2609580" y="892426"/>
                  <a:pt x="2509592" y="1476260"/>
                </a:cubicBezTo>
                <a:lnTo>
                  <a:pt x="2467935" y="1718126"/>
                </a:lnTo>
                <a:cubicBezTo>
                  <a:pt x="2367957" y="2301961"/>
                  <a:pt x="2059682" y="2543828"/>
                  <a:pt x="1743076" y="2543828"/>
                </a:cubicBezTo>
                <a:cubicBezTo>
                  <a:pt x="1426478" y="2543828"/>
                  <a:pt x="1218182" y="2301961"/>
                  <a:pt x="1318160" y="1718126"/>
                </a:cubicBezTo>
                <a:lnTo>
                  <a:pt x="1359817" y="1476260"/>
                </a:lnTo>
                <a:close/>
                <a:moveTo>
                  <a:pt x="876581" y="4128509"/>
                </a:moveTo>
                <a:cubicBezTo>
                  <a:pt x="976559" y="3536344"/>
                  <a:pt x="1301497" y="3286127"/>
                  <a:pt x="1618103" y="3286127"/>
                </a:cubicBezTo>
                <a:cubicBezTo>
                  <a:pt x="1934710" y="3286127"/>
                  <a:pt x="2159660" y="3536344"/>
                  <a:pt x="2059682" y="4128509"/>
                </a:cubicBezTo>
                <a:lnTo>
                  <a:pt x="1993030" y="4520510"/>
                </a:lnTo>
                <a:cubicBezTo>
                  <a:pt x="1893052" y="5112685"/>
                  <a:pt x="1568114" y="5362901"/>
                  <a:pt x="1251507" y="5362901"/>
                </a:cubicBezTo>
                <a:cubicBezTo>
                  <a:pt x="934901" y="5362901"/>
                  <a:pt x="709949" y="5112685"/>
                  <a:pt x="809929" y="4520510"/>
                </a:cubicBezTo>
                <a:lnTo>
                  <a:pt x="876581" y="41285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320943714"/>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09. Chapter Breaker D | Number 9">
  <p:cSld name="09. Chapter Breaker D | Number 9">
    <p:bg>
      <p:bgPr>
        <a:solidFill>
          <a:schemeClr val="accent3"/>
        </a:solidFill>
        <a:effectLst/>
      </p:bgPr>
    </p:bg>
    <p:spTree>
      <p:nvGrpSpPr>
        <p:cNvPr id="1" name="Shape 5204"/>
        <p:cNvGrpSpPr/>
        <p:nvPr/>
      </p:nvGrpSpPr>
      <p:grpSpPr>
        <a:xfrm>
          <a:off x="0" y="0"/>
          <a:ext cx="0" cy="0"/>
          <a:chOff x="0" y="0"/>
          <a:chExt cx="0" cy="0"/>
        </a:xfrm>
      </p:grpSpPr>
      <p:sp>
        <p:nvSpPr>
          <p:cNvPr id="5205" name="Google Shape;5205;p582"/>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206" name="Google Shape;5206;p582"/>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207" name="Google Shape;5207;p582"/>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208" name="Google Shape;5208;p582"/>
          <p:cNvSpPr/>
          <p:nvPr/>
        </p:nvSpPr>
        <p:spPr>
          <a:xfrm>
            <a:off x="7957671" y="662266"/>
            <a:ext cx="2949236" cy="5533441"/>
          </a:xfrm>
          <a:custGeom>
            <a:avLst/>
            <a:gdLst/>
            <a:ahLst/>
            <a:cxnLst/>
            <a:rect l="l" t="t" r="r" b="b"/>
            <a:pathLst>
              <a:path w="3205692" h="6014610" extrusionOk="0">
                <a:moveTo>
                  <a:pt x="1981628" y="4368947"/>
                </a:moveTo>
                <a:cubicBezTo>
                  <a:pt x="1856438" y="5112421"/>
                  <a:pt x="1530935" y="5363033"/>
                  <a:pt x="1213777" y="5363033"/>
                </a:cubicBezTo>
                <a:cubicBezTo>
                  <a:pt x="896619" y="5363033"/>
                  <a:pt x="696314" y="5112421"/>
                  <a:pt x="788122" y="4519309"/>
                </a:cubicBezTo>
                <a:lnTo>
                  <a:pt x="838197" y="4193525"/>
                </a:lnTo>
                <a:lnTo>
                  <a:pt x="36963" y="4193525"/>
                </a:lnTo>
                <a:cubicBezTo>
                  <a:pt x="-138306" y="5170895"/>
                  <a:pt x="320735" y="6014610"/>
                  <a:pt x="1180393" y="6014610"/>
                </a:cubicBezTo>
                <a:cubicBezTo>
                  <a:pt x="2006666" y="6014610"/>
                  <a:pt x="2599251" y="5337964"/>
                  <a:pt x="2941446" y="3441698"/>
                </a:cubicBezTo>
                <a:lnTo>
                  <a:pt x="3100021" y="2572913"/>
                </a:lnTo>
                <a:cubicBezTo>
                  <a:pt x="3417178" y="818656"/>
                  <a:pt x="2999869" y="0"/>
                  <a:pt x="2123510" y="0"/>
                </a:cubicBezTo>
                <a:cubicBezTo>
                  <a:pt x="1147009" y="0"/>
                  <a:pt x="621198" y="818656"/>
                  <a:pt x="445928" y="1787672"/>
                </a:cubicBezTo>
                <a:cubicBezTo>
                  <a:pt x="195542" y="3207793"/>
                  <a:pt x="729698" y="3692301"/>
                  <a:pt x="1288891" y="3692301"/>
                </a:cubicBezTo>
                <a:cubicBezTo>
                  <a:pt x="1622740" y="3692301"/>
                  <a:pt x="1864784" y="3541939"/>
                  <a:pt x="2048396" y="3383224"/>
                </a:cubicBezTo>
                <a:lnTo>
                  <a:pt x="2148558" y="3383224"/>
                </a:lnTo>
                <a:lnTo>
                  <a:pt x="1981628" y="4368947"/>
                </a:lnTo>
                <a:close/>
                <a:moveTo>
                  <a:pt x="2365554" y="2197000"/>
                </a:moveTo>
                <a:cubicBezTo>
                  <a:pt x="2265402" y="2790112"/>
                  <a:pt x="1939898" y="3040724"/>
                  <a:pt x="1622740" y="3040724"/>
                </a:cubicBezTo>
                <a:cubicBezTo>
                  <a:pt x="1305583" y="3040724"/>
                  <a:pt x="1080241" y="2790112"/>
                  <a:pt x="1180393" y="2197000"/>
                </a:cubicBezTo>
                <a:lnTo>
                  <a:pt x="1297237" y="1495302"/>
                </a:lnTo>
                <a:cubicBezTo>
                  <a:pt x="1397398" y="902192"/>
                  <a:pt x="1722892" y="651584"/>
                  <a:pt x="2040050" y="651584"/>
                </a:cubicBezTo>
                <a:cubicBezTo>
                  <a:pt x="2357207" y="651584"/>
                  <a:pt x="2590905" y="902192"/>
                  <a:pt x="2465705" y="1620604"/>
                </a:cubicBezTo>
                <a:lnTo>
                  <a:pt x="2365554" y="219700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56058648"/>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09. Chapter Breaker D | Number 10">
  <p:cSld name="09. Chapter Breaker D | Number 10">
    <p:bg>
      <p:bgPr>
        <a:solidFill>
          <a:schemeClr val="accent3"/>
        </a:solidFill>
        <a:effectLst/>
      </p:bgPr>
    </p:bg>
    <p:spTree>
      <p:nvGrpSpPr>
        <p:cNvPr id="1" name="Shape 5209"/>
        <p:cNvGrpSpPr/>
        <p:nvPr/>
      </p:nvGrpSpPr>
      <p:grpSpPr>
        <a:xfrm>
          <a:off x="0" y="0"/>
          <a:ext cx="0" cy="0"/>
          <a:chOff x="0" y="0"/>
          <a:chExt cx="0" cy="0"/>
        </a:xfrm>
      </p:grpSpPr>
      <p:sp>
        <p:nvSpPr>
          <p:cNvPr id="5210" name="Google Shape;5210;p583"/>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211" name="Google Shape;5211;p583"/>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212" name="Google Shape;5212;p583"/>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213" name="Google Shape;5213;p583"/>
          <p:cNvSpPr/>
          <p:nvPr/>
        </p:nvSpPr>
        <p:spPr>
          <a:xfrm>
            <a:off x="7404536" y="662283"/>
            <a:ext cx="4342377" cy="5533441"/>
          </a:xfrm>
          <a:custGeom>
            <a:avLst/>
            <a:gdLst/>
            <a:ahLst/>
            <a:cxnLst/>
            <a:rect l="l" t="t" r="r" b="b"/>
            <a:pathLst>
              <a:path w="4719975" h="6014610" extrusionOk="0">
                <a:moveTo>
                  <a:pt x="1343204" y="83536"/>
                </a:moveTo>
                <a:cubicBezTo>
                  <a:pt x="1176341" y="501218"/>
                  <a:pt x="876002" y="751827"/>
                  <a:pt x="383772" y="751827"/>
                </a:cubicBezTo>
                <a:lnTo>
                  <a:pt x="300343" y="1253043"/>
                </a:lnTo>
                <a:lnTo>
                  <a:pt x="867659" y="1253043"/>
                </a:lnTo>
                <a:lnTo>
                  <a:pt x="709145" y="1912983"/>
                </a:lnTo>
                <a:lnTo>
                  <a:pt x="0" y="5931076"/>
                </a:lnTo>
                <a:lnTo>
                  <a:pt x="775887" y="5931076"/>
                </a:lnTo>
                <a:lnTo>
                  <a:pt x="1802061" y="83536"/>
                </a:lnTo>
                <a:lnTo>
                  <a:pt x="1343204" y="83536"/>
                </a:lnTo>
                <a:close/>
                <a:moveTo>
                  <a:pt x="1735776" y="3099198"/>
                </a:moveTo>
                <a:cubicBezTo>
                  <a:pt x="1368689" y="5112421"/>
                  <a:pt x="1677377" y="6014610"/>
                  <a:pt x="2695203" y="6014610"/>
                </a:cubicBezTo>
                <a:cubicBezTo>
                  <a:pt x="3671324" y="6014610"/>
                  <a:pt x="4163551" y="5162542"/>
                  <a:pt x="4538981" y="3099198"/>
                </a:cubicBezTo>
                <a:lnTo>
                  <a:pt x="4572352" y="2915413"/>
                </a:lnTo>
                <a:cubicBezTo>
                  <a:pt x="4922754" y="985724"/>
                  <a:pt x="4664121" y="0"/>
                  <a:pt x="3637953" y="0"/>
                </a:cubicBezTo>
                <a:cubicBezTo>
                  <a:pt x="2636804" y="0"/>
                  <a:pt x="2144577" y="852070"/>
                  <a:pt x="1769147" y="2915413"/>
                </a:cubicBezTo>
                <a:lnTo>
                  <a:pt x="1735776" y="3099198"/>
                </a:lnTo>
                <a:close/>
                <a:moveTo>
                  <a:pt x="2603433" y="3291327"/>
                </a:moveTo>
                <a:lnTo>
                  <a:pt x="2503321" y="3291327"/>
                </a:lnTo>
                <a:lnTo>
                  <a:pt x="2812009" y="1495302"/>
                </a:lnTo>
                <a:cubicBezTo>
                  <a:pt x="2920464" y="902192"/>
                  <a:pt x="3254181" y="651584"/>
                  <a:pt x="3571212" y="651584"/>
                </a:cubicBezTo>
                <a:cubicBezTo>
                  <a:pt x="3888234" y="651584"/>
                  <a:pt x="4138523" y="902192"/>
                  <a:pt x="4030069" y="1495302"/>
                </a:cubicBezTo>
                <a:lnTo>
                  <a:pt x="3963327" y="1921337"/>
                </a:lnTo>
                <a:lnTo>
                  <a:pt x="2603433" y="3291327"/>
                </a:lnTo>
                <a:close/>
                <a:moveTo>
                  <a:pt x="3504461" y="4519309"/>
                </a:moveTo>
                <a:cubicBezTo>
                  <a:pt x="3396006" y="5112421"/>
                  <a:pt x="3062290" y="5363033"/>
                  <a:pt x="2745259" y="5363033"/>
                </a:cubicBezTo>
                <a:cubicBezTo>
                  <a:pt x="2428237" y="5363033"/>
                  <a:pt x="2177947" y="5112421"/>
                  <a:pt x="2286402" y="4519309"/>
                </a:cubicBezTo>
                <a:lnTo>
                  <a:pt x="2361486" y="4093275"/>
                </a:lnTo>
                <a:lnTo>
                  <a:pt x="3721380" y="2714931"/>
                </a:lnTo>
                <a:lnTo>
                  <a:pt x="3821492" y="2714931"/>
                </a:lnTo>
                <a:lnTo>
                  <a:pt x="3504461" y="45193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844199266"/>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09. Chapter Breaker D | Number 11">
  <p:cSld name="09. Chapter Breaker D | Number 11">
    <p:bg>
      <p:bgPr>
        <a:solidFill>
          <a:schemeClr val="accent3"/>
        </a:solidFill>
        <a:effectLst/>
      </p:bgPr>
    </p:bg>
    <p:spTree>
      <p:nvGrpSpPr>
        <p:cNvPr id="1" name="Shape 5214"/>
        <p:cNvGrpSpPr/>
        <p:nvPr/>
      </p:nvGrpSpPr>
      <p:grpSpPr>
        <a:xfrm>
          <a:off x="0" y="0"/>
          <a:ext cx="0" cy="0"/>
          <a:chOff x="0" y="0"/>
          <a:chExt cx="0" cy="0"/>
        </a:xfrm>
      </p:grpSpPr>
      <p:sp>
        <p:nvSpPr>
          <p:cNvPr id="5215" name="Google Shape;5215;p584"/>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216" name="Google Shape;5216;p584"/>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217" name="Google Shape;5217;p584"/>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218" name="Google Shape;5218;p584"/>
          <p:cNvSpPr/>
          <p:nvPr/>
        </p:nvSpPr>
        <p:spPr>
          <a:xfrm>
            <a:off x="7404533" y="732533"/>
            <a:ext cx="1662979" cy="5393367"/>
          </a:xfrm>
          <a:custGeom>
            <a:avLst/>
            <a:gdLst/>
            <a:ahLst/>
            <a:cxnLst/>
            <a:rect l="l" t="t" r="r" b="b"/>
            <a:pathLst>
              <a:path w="1801060" h="5841191" extrusionOk="0">
                <a:moveTo>
                  <a:pt x="1342459" y="0"/>
                </a:moveTo>
                <a:cubicBezTo>
                  <a:pt x="1175688" y="417228"/>
                  <a:pt x="875516" y="667565"/>
                  <a:pt x="383559" y="667565"/>
                </a:cubicBezTo>
                <a:lnTo>
                  <a:pt x="300177" y="1168239"/>
                </a:lnTo>
                <a:lnTo>
                  <a:pt x="867177" y="1168239"/>
                </a:lnTo>
                <a:lnTo>
                  <a:pt x="708750" y="1827462"/>
                </a:lnTo>
                <a:lnTo>
                  <a:pt x="0" y="5841192"/>
                </a:lnTo>
                <a:lnTo>
                  <a:pt x="775457" y="5841192"/>
                </a:lnTo>
                <a:lnTo>
                  <a:pt x="1801060" y="0"/>
                </a:lnTo>
                <a:lnTo>
                  <a:pt x="1342459"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219" name="Google Shape;5219;p584"/>
          <p:cNvSpPr/>
          <p:nvPr/>
        </p:nvSpPr>
        <p:spPr>
          <a:xfrm>
            <a:off x="8912368" y="732533"/>
            <a:ext cx="1662973" cy="5393367"/>
          </a:xfrm>
          <a:custGeom>
            <a:avLst/>
            <a:gdLst/>
            <a:ahLst/>
            <a:cxnLst/>
            <a:rect l="l" t="t" r="r" b="b"/>
            <a:pathLst>
              <a:path w="1801054" h="5841191" extrusionOk="0">
                <a:moveTo>
                  <a:pt x="1342453" y="0"/>
                </a:moveTo>
                <a:cubicBezTo>
                  <a:pt x="1175692" y="417228"/>
                  <a:pt x="875513" y="667565"/>
                  <a:pt x="383559" y="667565"/>
                </a:cubicBezTo>
                <a:lnTo>
                  <a:pt x="300170" y="1168239"/>
                </a:lnTo>
                <a:lnTo>
                  <a:pt x="867175" y="1168239"/>
                </a:lnTo>
                <a:lnTo>
                  <a:pt x="708743" y="1827462"/>
                </a:lnTo>
                <a:lnTo>
                  <a:pt x="0" y="5841192"/>
                </a:lnTo>
                <a:lnTo>
                  <a:pt x="775457" y="5841192"/>
                </a:lnTo>
                <a:lnTo>
                  <a:pt x="1801055" y="0"/>
                </a:lnTo>
                <a:lnTo>
                  <a:pt x="1342453"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444733842"/>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09. Chapter Breaker D | Number 12">
  <p:cSld name="09. Chapter Breaker D | Number 12">
    <p:bg>
      <p:bgPr>
        <a:solidFill>
          <a:schemeClr val="accent3"/>
        </a:solidFill>
        <a:effectLst/>
      </p:bgPr>
    </p:bg>
    <p:spTree>
      <p:nvGrpSpPr>
        <p:cNvPr id="1" name="Shape 5220"/>
        <p:cNvGrpSpPr/>
        <p:nvPr/>
      </p:nvGrpSpPr>
      <p:grpSpPr>
        <a:xfrm>
          <a:off x="0" y="0"/>
          <a:ext cx="0" cy="0"/>
          <a:chOff x="0" y="0"/>
          <a:chExt cx="0" cy="0"/>
        </a:xfrm>
      </p:grpSpPr>
      <p:sp>
        <p:nvSpPr>
          <p:cNvPr id="5221" name="Google Shape;5221;p585"/>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222" name="Google Shape;5222;p585"/>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223" name="Google Shape;5223;p585"/>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224" name="Google Shape;5224;p585"/>
          <p:cNvSpPr/>
          <p:nvPr/>
        </p:nvSpPr>
        <p:spPr>
          <a:xfrm>
            <a:off x="7404533" y="732533"/>
            <a:ext cx="1662979" cy="5393367"/>
          </a:xfrm>
          <a:custGeom>
            <a:avLst/>
            <a:gdLst/>
            <a:ahLst/>
            <a:cxnLst/>
            <a:rect l="l" t="t" r="r" b="b"/>
            <a:pathLst>
              <a:path w="1801060" h="5841191" extrusionOk="0">
                <a:moveTo>
                  <a:pt x="1342459" y="0"/>
                </a:moveTo>
                <a:cubicBezTo>
                  <a:pt x="1175688" y="417228"/>
                  <a:pt x="875516" y="667565"/>
                  <a:pt x="383559" y="667565"/>
                </a:cubicBezTo>
                <a:lnTo>
                  <a:pt x="300177" y="1168239"/>
                </a:lnTo>
                <a:lnTo>
                  <a:pt x="867177" y="1168239"/>
                </a:lnTo>
                <a:lnTo>
                  <a:pt x="708750" y="1827462"/>
                </a:lnTo>
                <a:lnTo>
                  <a:pt x="0" y="5841192"/>
                </a:lnTo>
                <a:lnTo>
                  <a:pt x="775457" y="5841192"/>
                </a:lnTo>
                <a:lnTo>
                  <a:pt x="1801060" y="0"/>
                </a:lnTo>
                <a:lnTo>
                  <a:pt x="1342459"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225" name="Google Shape;5225;p585"/>
          <p:cNvSpPr/>
          <p:nvPr/>
        </p:nvSpPr>
        <p:spPr>
          <a:xfrm>
            <a:off x="8455568" y="732534"/>
            <a:ext cx="3073097" cy="5394391"/>
          </a:xfrm>
          <a:custGeom>
            <a:avLst/>
            <a:gdLst/>
            <a:ahLst/>
            <a:cxnLst/>
            <a:rect l="l" t="t" r="r" b="b"/>
            <a:pathLst>
              <a:path w="3377030" h="5927902" extrusionOk="0">
                <a:moveTo>
                  <a:pt x="3343770" y="1636434"/>
                </a:moveTo>
                <a:cubicBezTo>
                  <a:pt x="3502200" y="701330"/>
                  <a:pt x="3085271" y="0"/>
                  <a:pt x="2293107" y="0"/>
                </a:cubicBezTo>
                <a:cubicBezTo>
                  <a:pt x="1517619" y="0"/>
                  <a:pt x="958938" y="626187"/>
                  <a:pt x="767149" y="1711575"/>
                </a:cubicBezTo>
                <a:lnTo>
                  <a:pt x="692102" y="2137381"/>
                </a:lnTo>
                <a:lnTo>
                  <a:pt x="1484265" y="2137381"/>
                </a:lnTo>
                <a:lnTo>
                  <a:pt x="1609341" y="1419362"/>
                </a:lnTo>
                <a:cubicBezTo>
                  <a:pt x="1717749" y="818218"/>
                  <a:pt x="1992916" y="642885"/>
                  <a:pt x="2226400" y="642885"/>
                </a:cubicBezTo>
                <a:cubicBezTo>
                  <a:pt x="2459884" y="642885"/>
                  <a:pt x="2693358" y="818218"/>
                  <a:pt x="2584959" y="1419362"/>
                </a:cubicBezTo>
                <a:cubicBezTo>
                  <a:pt x="2376490" y="2629989"/>
                  <a:pt x="1809472" y="3540044"/>
                  <a:pt x="108401" y="5310061"/>
                </a:cubicBezTo>
                <a:lnTo>
                  <a:pt x="0" y="5927903"/>
                </a:lnTo>
                <a:lnTo>
                  <a:pt x="2601636" y="5927903"/>
                </a:lnTo>
                <a:lnTo>
                  <a:pt x="2718373" y="5251618"/>
                </a:lnTo>
                <a:lnTo>
                  <a:pt x="983953" y="5251618"/>
                </a:lnTo>
                <a:lnTo>
                  <a:pt x="1000630" y="5151431"/>
                </a:lnTo>
                <a:cubicBezTo>
                  <a:pt x="2326460" y="3874012"/>
                  <a:pt x="3135301" y="2863760"/>
                  <a:pt x="3343770" y="1636434"/>
                </a:cubicBez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4126567806"/>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09. Chapter Breaker D | Number 13">
  <p:cSld name="09. Chapter Breaker D | Number 13">
    <p:bg>
      <p:bgPr>
        <a:solidFill>
          <a:schemeClr val="accent3"/>
        </a:solidFill>
        <a:effectLst/>
      </p:bgPr>
    </p:bg>
    <p:spTree>
      <p:nvGrpSpPr>
        <p:cNvPr id="1" name="Shape 5226"/>
        <p:cNvGrpSpPr/>
        <p:nvPr/>
      </p:nvGrpSpPr>
      <p:grpSpPr>
        <a:xfrm>
          <a:off x="0" y="0"/>
          <a:ext cx="0" cy="0"/>
          <a:chOff x="0" y="0"/>
          <a:chExt cx="0" cy="0"/>
        </a:xfrm>
      </p:grpSpPr>
      <p:sp>
        <p:nvSpPr>
          <p:cNvPr id="5227" name="Google Shape;5227;p586"/>
          <p:cNvSpPr/>
          <p:nvPr/>
        </p:nvSpPr>
        <p:spPr>
          <a:xfrm>
            <a:off x="8619134" y="707849"/>
            <a:ext cx="3025359" cy="5493344"/>
          </a:xfrm>
          <a:custGeom>
            <a:avLst/>
            <a:gdLst/>
            <a:ahLst/>
            <a:cxnLst/>
            <a:rect l="l" t="t" r="r" b="b"/>
            <a:pathLst>
              <a:path w="3312437" h="6014610" extrusionOk="0">
                <a:moveTo>
                  <a:pt x="1400663" y="3257913"/>
                </a:moveTo>
                <a:cubicBezTo>
                  <a:pt x="1767887" y="3266267"/>
                  <a:pt x="2168514" y="3424991"/>
                  <a:pt x="2034968" y="4210232"/>
                </a:cubicBezTo>
                <a:lnTo>
                  <a:pt x="1993239" y="4460835"/>
                </a:lnTo>
                <a:cubicBezTo>
                  <a:pt x="1868049" y="5195956"/>
                  <a:pt x="1517507" y="5363033"/>
                  <a:pt x="1242079" y="5363033"/>
                </a:cubicBezTo>
                <a:cubicBezTo>
                  <a:pt x="966652" y="5363033"/>
                  <a:pt x="682885" y="5162542"/>
                  <a:pt x="783040" y="4602853"/>
                </a:cubicBezTo>
                <a:lnTo>
                  <a:pt x="908230" y="3884439"/>
                </a:lnTo>
                <a:lnTo>
                  <a:pt x="106998" y="3884439"/>
                </a:lnTo>
                <a:lnTo>
                  <a:pt x="31882" y="4335534"/>
                </a:lnTo>
                <a:cubicBezTo>
                  <a:pt x="-126696" y="5287843"/>
                  <a:pt x="315653" y="6014610"/>
                  <a:pt x="1150273" y="6014610"/>
                </a:cubicBezTo>
                <a:cubicBezTo>
                  <a:pt x="2009931" y="6014610"/>
                  <a:pt x="2652591" y="5271137"/>
                  <a:pt x="2802820" y="4402361"/>
                </a:cubicBezTo>
                <a:cubicBezTo>
                  <a:pt x="2944711" y="3583706"/>
                  <a:pt x="2569132" y="3124258"/>
                  <a:pt x="2201898" y="2998957"/>
                </a:cubicBezTo>
                <a:lnTo>
                  <a:pt x="2218590" y="2898706"/>
                </a:lnTo>
                <a:cubicBezTo>
                  <a:pt x="2627554" y="2748345"/>
                  <a:pt x="3136669" y="2447612"/>
                  <a:pt x="3286897" y="1537069"/>
                </a:cubicBezTo>
                <a:cubicBezTo>
                  <a:pt x="3428789" y="693352"/>
                  <a:pt x="2969749" y="0"/>
                  <a:pt x="2151813" y="0"/>
                </a:cubicBezTo>
                <a:cubicBezTo>
                  <a:pt x="1275464" y="0"/>
                  <a:pt x="682885" y="643229"/>
                  <a:pt x="532653" y="1595543"/>
                </a:cubicBezTo>
                <a:lnTo>
                  <a:pt x="474230" y="1963104"/>
                </a:lnTo>
                <a:lnTo>
                  <a:pt x="1275464" y="1963104"/>
                </a:lnTo>
                <a:lnTo>
                  <a:pt x="1367269" y="1411768"/>
                </a:lnTo>
                <a:cubicBezTo>
                  <a:pt x="1459085" y="852070"/>
                  <a:pt x="1792935" y="651584"/>
                  <a:pt x="2068352" y="651584"/>
                </a:cubicBezTo>
                <a:cubicBezTo>
                  <a:pt x="2343780" y="651584"/>
                  <a:pt x="2602516" y="818656"/>
                  <a:pt x="2494008" y="1470242"/>
                </a:cubicBezTo>
                <a:lnTo>
                  <a:pt x="2452278" y="1712491"/>
                </a:lnTo>
                <a:cubicBezTo>
                  <a:pt x="2335434" y="2414198"/>
                  <a:pt x="1893087" y="2572913"/>
                  <a:pt x="1525853" y="2581267"/>
                </a:cubicBezTo>
                <a:lnTo>
                  <a:pt x="1175312" y="2589620"/>
                </a:lnTo>
                <a:lnTo>
                  <a:pt x="1058467" y="3249560"/>
                </a:lnTo>
                <a:lnTo>
                  <a:pt x="1400663" y="325791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228" name="Google Shape;5228;p586"/>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229" name="Google Shape;5229;p586"/>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230" name="Google Shape;5230;p586"/>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231" name="Google Shape;5231;p586"/>
          <p:cNvSpPr/>
          <p:nvPr/>
        </p:nvSpPr>
        <p:spPr>
          <a:xfrm>
            <a:off x="7404533" y="732533"/>
            <a:ext cx="1662979" cy="5393367"/>
          </a:xfrm>
          <a:custGeom>
            <a:avLst/>
            <a:gdLst/>
            <a:ahLst/>
            <a:cxnLst/>
            <a:rect l="l" t="t" r="r" b="b"/>
            <a:pathLst>
              <a:path w="1801060" h="5841191" extrusionOk="0">
                <a:moveTo>
                  <a:pt x="1342459" y="0"/>
                </a:moveTo>
                <a:cubicBezTo>
                  <a:pt x="1175688" y="417228"/>
                  <a:pt x="875516" y="667565"/>
                  <a:pt x="383559" y="667565"/>
                </a:cubicBezTo>
                <a:lnTo>
                  <a:pt x="300177" y="1168239"/>
                </a:lnTo>
                <a:lnTo>
                  <a:pt x="867177" y="1168239"/>
                </a:lnTo>
                <a:lnTo>
                  <a:pt x="708750" y="1827462"/>
                </a:lnTo>
                <a:lnTo>
                  <a:pt x="0" y="5841192"/>
                </a:lnTo>
                <a:lnTo>
                  <a:pt x="775457" y="5841192"/>
                </a:lnTo>
                <a:lnTo>
                  <a:pt x="1801060" y="0"/>
                </a:lnTo>
                <a:lnTo>
                  <a:pt x="1342459"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825727708"/>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09. Chapter Breaker D | Number 14">
  <p:cSld name="09. Chapter Breaker D | Number 14">
    <p:bg>
      <p:bgPr>
        <a:solidFill>
          <a:schemeClr val="accent3"/>
        </a:solidFill>
        <a:effectLst/>
      </p:bgPr>
    </p:bg>
    <p:spTree>
      <p:nvGrpSpPr>
        <p:cNvPr id="1" name="Shape 5232"/>
        <p:cNvGrpSpPr/>
        <p:nvPr/>
      </p:nvGrpSpPr>
      <p:grpSpPr>
        <a:xfrm>
          <a:off x="0" y="0"/>
          <a:ext cx="0" cy="0"/>
          <a:chOff x="0" y="0"/>
          <a:chExt cx="0" cy="0"/>
        </a:xfrm>
      </p:grpSpPr>
      <p:sp>
        <p:nvSpPr>
          <p:cNvPr id="5233" name="Google Shape;5233;p587"/>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234" name="Google Shape;5234;p587"/>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235" name="Google Shape;5235;p587"/>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236" name="Google Shape;5236;p587"/>
          <p:cNvSpPr/>
          <p:nvPr/>
        </p:nvSpPr>
        <p:spPr>
          <a:xfrm>
            <a:off x="7404533" y="732533"/>
            <a:ext cx="1662979" cy="5393367"/>
          </a:xfrm>
          <a:custGeom>
            <a:avLst/>
            <a:gdLst/>
            <a:ahLst/>
            <a:cxnLst/>
            <a:rect l="l" t="t" r="r" b="b"/>
            <a:pathLst>
              <a:path w="1801060" h="5841191" extrusionOk="0">
                <a:moveTo>
                  <a:pt x="1342459" y="0"/>
                </a:moveTo>
                <a:cubicBezTo>
                  <a:pt x="1175688" y="417228"/>
                  <a:pt x="875516" y="667565"/>
                  <a:pt x="383559" y="667565"/>
                </a:cubicBezTo>
                <a:lnTo>
                  <a:pt x="300177" y="1168239"/>
                </a:lnTo>
                <a:lnTo>
                  <a:pt x="867177" y="1168239"/>
                </a:lnTo>
                <a:lnTo>
                  <a:pt x="708750" y="1827462"/>
                </a:lnTo>
                <a:lnTo>
                  <a:pt x="0" y="5841192"/>
                </a:lnTo>
                <a:lnTo>
                  <a:pt x="775457" y="5841192"/>
                </a:lnTo>
                <a:lnTo>
                  <a:pt x="1801060" y="0"/>
                </a:lnTo>
                <a:lnTo>
                  <a:pt x="1342459"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237" name="Google Shape;5237;p587"/>
          <p:cNvSpPr/>
          <p:nvPr/>
        </p:nvSpPr>
        <p:spPr>
          <a:xfrm>
            <a:off x="8579100" y="741634"/>
            <a:ext cx="2806544" cy="5393365"/>
          </a:xfrm>
          <a:custGeom>
            <a:avLst/>
            <a:gdLst/>
            <a:ahLst/>
            <a:cxnLst/>
            <a:rect l="l" t="t" r="r" b="b"/>
            <a:pathLst>
              <a:path w="3039579" h="5841190" extrusionOk="0">
                <a:moveTo>
                  <a:pt x="3039579" y="0"/>
                </a:moveTo>
                <a:lnTo>
                  <a:pt x="1848732" y="0"/>
                </a:lnTo>
                <a:lnTo>
                  <a:pt x="116586" y="3571469"/>
                </a:lnTo>
                <a:lnTo>
                  <a:pt x="0" y="4205659"/>
                </a:lnTo>
                <a:lnTo>
                  <a:pt x="1523954" y="4205659"/>
                </a:lnTo>
                <a:lnTo>
                  <a:pt x="1240813" y="5841191"/>
                </a:lnTo>
                <a:lnTo>
                  <a:pt x="2015280" y="5841191"/>
                </a:lnTo>
                <a:lnTo>
                  <a:pt x="2298421" y="4205659"/>
                </a:lnTo>
                <a:lnTo>
                  <a:pt x="2648182" y="4205659"/>
                </a:lnTo>
                <a:lnTo>
                  <a:pt x="2773093" y="3538091"/>
                </a:lnTo>
                <a:lnTo>
                  <a:pt x="2423333" y="3538091"/>
                </a:lnTo>
                <a:lnTo>
                  <a:pt x="3039579" y="0"/>
                </a:lnTo>
                <a:close/>
                <a:moveTo>
                  <a:pt x="2048590" y="892868"/>
                </a:moveTo>
                <a:lnTo>
                  <a:pt x="2148519" y="892868"/>
                </a:lnTo>
                <a:lnTo>
                  <a:pt x="1981971" y="1627187"/>
                </a:lnTo>
                <a:lnTo>
                  <a:pt x="1648865" y="3538091"/>
                </a:lnTo>
                <a:lnTo>
                  <a:pt x="816105" y="3538091"/>
                </a:lnTo>
                <a:lnTo>
                  <a:pt x="832761" y="3437959"/>
                </a:lnTo>
                <a:lnTo>
                  <a:pt x="2048590" y="892868"/>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72006111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09. Chapter Breaker D | Number 15">
  <p:cSld name="09. Chapter Breaker D | Number 15">
    <p:bg>
      <p:bgPr>
        <a:solidFill>
          <a:schemeClr val="accent3"/>
        </a:solidFill>
        <a:effectLst/>
      </p:bgPr>
    </p:bg>
    <p:spTree>
      <p:nvGrpSpPr>
        <p:cNvPr id="1" name="Shape 5238"/>
        <p:cNvGrpSpPr/>
        <p:nvPr/>
      </p:nvGrpSpPr>
      <p:grpSpPr>
        <a:xfrm>
          <a:off x="0" y="0"/>
          <a:ext cx="0" cy="0"/>
          <a:chOff x="0" y="0"/>
          <a:chExt cx="0" cy="0"/>
        </a:xfrm>
      </p:grpSpPr>
      <p:sp>
        <p:nvSpPr>
          <p:cNvPr id="5239" name="Google Shape;5239;p588"/>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240" name="Google Shape;5240;p588"/>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241" name="Google Shape;5241;p588"/>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242" name="Google Shape;5242;p588"/>
          <p:cNvSpPr/>
          <p:nvPr/>
        </p:nvSpPr>
        <p:spPr>
          <a:xfrm>
            <a:off x="7404533" y="732533"/>
            <a:ext cx="1662979" cy="5393367"/>
          </a:xfrm>
          <a:custGeom>
            <a:avLst/>
            <a:gdLst/>
            <a:ahLst/>
            <a:cxnLst/>
            <a:rect l="l" t="t" r="r" b="b"/>
            <a:pathLst>
              <a:path w="1801060" h="5841191" extrusionOk="0">
                <a:moveTo>
                  <a:pt x="1342459" y="0"/>
                </a:moveTo>
                <a:cubicBezTo>
                  <a:pt x="1175688" y="417228"/>
                  <a:pt x="875516" y="667565"/>
                  <a:pt x="383559" y="667565"/>
                </a:cubicBezTo>
                <a:lnTo>
                  <a:pt x="300177" y="1168239"/>
                </a:lnTo>
                <a:lnTo>
                  <a:pt x="867177" y="1168239"/>
                </a:lnTo>
                <a:lnTo>
                  <a:pt x="708750" y="1827462"/>
                </a:lnTo>
                <a:lnTo>
                  <a:pt x="0" y="5841192"/>
                </a:lnTo>
                <a:lnTo>
                  <a:pt x="775457" y="5841192"/>
                </a:lnTo>
                <a:lnTo>
                  <a:pt x="1801060" y="0"/>
                </a:lnTo>
                <a:lnTo>
                  <a:pt x="1342459"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243" name="Google Shape;5243;p588"/>
          <p:cNvSpPr/>
          <p:nvPr/>
        </p:nvSpPr>
        <p:spPr>
          <a:xfrm>
            <a:off x="8617934" y="745971"/>
            <a:ext cx="3027751" cy="5453668"/>
          </a:xfrm>
          <a:custGeom>
            <a:avLst/>
            <a:gdLst/>
            <a:ahLst/>
            <a:cxnLst/>
            <a:rect l="l" t="t" r="r" b="b"/>
            <a:pathLst>
              <a:path w="3291033" h="5927900" extrusionOk="0">
                <a:moveTo>
                  <a:pt x="1924787" y="4433399"/>
                </a:moveTo>
                <a:cubicBezTo>
                  <a:pt x="1824820" y="5026194"/>
                  <a:pt x="1508250" y="5276672"/>
                  <a:pt x="1191680" y="5276672"/>
                </a:cubicBezTo>
                <a:cubicBezTo>
                  <a:pt x="875110" y="5276672"/>
                  <a:pt x="650185" y="5026194"/>
                  <a:pt x="750154" y="4433399"/>
                </a:cubicBezTo>
                <a:lnTo>
                  <a:pt x="833458" y="3940801"/>
                </a:lnTo>
                <a:lnTo>
                  <a:pt x="75363" y="3940801"/>
                </a:lnTo>
                <a:lnTo>
                  <a:pt x="67033" y="3982546"/>
                </a:lnTo>
                <a:cubicBezTo>
                  <a:pt x="-174558" y="5176476"/>
                  <a:pt x="250309" y="5927901"/>
                  <a:pt x="1125036" y="5927901"/>
                </a:cubicBezTo>
                <a:cubicBezTo>
                  <a:pt x="1999762" y="5927901"/>
                  <a:pt x="2591249" y="5193173"/>
                  <a:pt x="2841175" y="3748776"/>
                </a:cubicBezTo>
                <a:cubicBezTo>
                  <a:pt x="3116082" y="2212530"/>
                  <a:pt x="2666224" y="1586339"/>
                  <a:pt x="2074746" y="1586339"/>
                </a:cubicBezTo>
                <a:cubicBezTo>
                  <a:pt x="1733184" y="1586339"/>
                  <a:pt x="1533242" y="1711573"/>
                  <a:pt x="1316648" y="1903609"/>
                </a:cubicBezTo>
                <a:lnTo>
                  <a:pt x="1216672" y="1903609"/>
                </a:lnTo>
                <a:lnTo>
                  <a:pt x="1433275" y="667933"/>
                </a:lnTo>
                <a:lnTo>
                  <a:pt x="3174396" y="667933"/>
                </a:lnTo>
                <a:lnTo>
                  <a:pt x="3291033" y="0"/>
                </a:lnTo>
                <a:lnTo>
                  <a:pt x="775144" y="0"/>
                </a:lnTo>
                <a:lnTo>
                  <a:pt x="225317" y="3147632"/>
                </a:lnTo>
                <a:lnTo>
                  <a:pt x="975086" y="3147632"/>
                </a:lnTo>
                <a:lnTo>
                  <a:pt x="983417" y="3097538"/>
                </a:lnTo>
                <a:cubicBezTo>
                  <a:pt x="1083383" y="2504743"/>
                  <a:pt x="1408284" y="2254274"/>
                  <a:pt x="1724854" y="2254274"/>
                </a:cubicBezTo>
                <a:cubicBezTo>
                  <a:pt x="2041414" y="2254274"/>
                  <a:pt x="2258018" y="2504743"/>
                  <a:pt x="2158051" y="3097538"/>
                </a:cubicBezTo>
                <a:lnTo>
                  <a:pt x="1924787" y="443339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67213756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normAutofit/>
          </a:bodyPr>
          <a:lstStyle>
            <a:lvl1pPr marL="0" indent="0">
              <a:buNone/>
              <a:defRPr sz="1800" b="1">
                <a:latin typeface="Arial" panose="020B0604020202020204" pitchFamily="34" charset="0"/>
                <a:cs typeface="Arial" panose="020B0604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609600" y="2174875"/>
            <a:ext cx="5386917" cy="3951288"/>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72" y="1535113"/>
            <a:ext cx="5389033" cy="639762"/>
          </a:xfrm>
        </p:spPr>
        <p:txBody>
          <a:bodyPr anchor="b">
            <a:normAutofit/>
          </a:bodyPr>
          <a:lstStyle>
            <a:lvl1pPr marL="0" indent="0">
              <a:buNone/>
              <a:defRPr sz="1800" b="1">
                <a:latin typeface="Arial" panose="020B0604020202020204" pitchFamily="34" charset="0"/>
                <a:cs typeface="Arial" panose="020B0604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fld id="{0A537340-58AA-0046-BC04-9325A144B8BC}" type="datetime1">
              <a:rPr lang="en-US" smtClean="0"/>
              <a:pPr/>
              <a:t>12/12/2023</a:t>
            </a:fld>
            <a:endParaRPr lang="en-US" dirty="0"/>
          </a:p>
        </p:txBody>
      </p:sp>
      <p:sp>
        <p:nvSpPr>
          <p:cNvPr id="8" name="Footer Placeholder 7"/>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11"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4" name="Rectangle 13"/>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5" name="Picture 14"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57830572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09. Chapter Breaker D | Number 16">
  <p:cSld name="09. Chapter Breaker D | Number 16">
    <p:bg>
      <p:bgPr>
        <a:solidFill>
          <a:schemeClr val="accent3"/>
        </a:solidFill>
        <a:effectLst/>
      </p:bgPr>
    </p:bg>
    <p:spTree>
      <p:nvGrpSpPr>
        <p:cNvPr id="1" name="Shape 5244"/>
        <p:cNvGrpSpPr/>
        <p:nvPr/>
      </p:nvGrpSpPr>
      <p:grpSpPr>
        <a:xfrm>
          <a:off x="0" y="0"/>
          <a:ext cx="0" cy="0"/>
          <a:chOff x="0" y="0"/>
          <a:chExt cx="0" cy="0"/>
        </a:xfrm>
      </p:grpSpPr>
      <p:sp>
        <p:nvSpPr>
          <p:cNvPr id="5245" name="Google Shape;5245;p589"/>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246" name="Google Shape;5246;p589"/>
          <p:cNvSpPr txBox="1">
            <a:spLocks noGrp="1"/>
          </p:cNvSpPr>
          <p:nvPr>
            <p:ph type="subTitle" idx="1"/>
          </p:nvPr>
        </p:nvSpPr>
        <p:spPr>
          <a:xfrm>
            <a:off x="731520" y="2585384"/>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None/>
              <a:defRPr>
                <a:solidFill>
                  <a:srgbClr val="000000"/>
                </a:solidFill>
              </a:defRPr>
            </a:lvl2pPr>
            <a:lvl3pPr lvl="2" algn="l">
              <a:lnSpc>
                <a:spcPct val="115000"/>
              </a:lnSpc>
              <a:spcBef>
                <a:spcPts val="1333"/>
              </a:spcBef>
              <a:spcAft>
                <a:spcPts val="0"/>
              </a:spcAft>
              <a:buClr>
                <a:srgbClr val="000000"/>
              </a:buClr>
              <a:buSzPts val="1000"/>
              <a:buNone/>
              <a:defRPr>
                <a:solidFill>
                  <a:srgbClr val="000000"/>
                </a:solidFill>
              </a:defRPr>
            </a:lvl3pPr>
            <a:lvl4pPr lvl="3" algn="l">
              <a:lnSpc>
                <a:spcPct val="115000"/>
              </a:lnSpc>
              <a:spcBef>
                <a:spcPts val="1333"/>
              </a:spcBef>
              <a:spcAft>
                <a:spcPts val="0"/>
              </a:spcAft>
              <a:buClr>
                <a:srgbClr val="000000"/>
              </a:buClr>
              <a:buSzPts val="700"/>
              <a:buNone/>
              <a:defRPr>
                <a:solidFill>
                  <a:srgbClr val="000000"/>
                </a:solidFill>
              </a:defRPr>
            </a:lvl4pPr>
            <a:lvl5pPr lvl="4" algn="l">
              <a:lnSpc>
                <a:spcPct val="115000"/>
              </a:lnSpc>
              <a:spcBef>
                <a:spcPts val="1333"/>
              </a:spcBef>
              <a:spcAft>
                <a:spcPts val="0"/>
              </a:spcAft>
              <a:buClr>
                <a:srgbClr val="000000"/>
              </a:buClr>
              <a:buSzPts val="700"/>
              <a:buNone/>
              <a:defRPr>
                <a:solidFill>
                  <a:srgbClr val="000000"/>
                </a:solidFill>
              </a:defRPr>
            </a:lvl5pPr>
            <a:lvl6pPr lvl="5" algn="l">
              <a:lnSpc>
                <a:spcPct val="115000"/>
              </a:lnSpc>
              <a:spcBef>
                <a:spcPts val="1333"/>
              </a:spcBef>
              <a:spcAft>
                <a:spcPts val="0"/>
              </a:spcAft>
              <a:buClr>
                <a:srgbClr val="000000"/>
              </a:buClr>
              <a:buSzPts val="700"/>
              <a:buNone/>
              <a:defRPr>
                <a:solidFill>
                  <a:srgbClr val="000000"/>
                </a:solidFill>
              </a:defRPr>
            </a:lvl6pPr>
            <a:lvl7pPr lvl="6" algn="l">
              <a:lnSpc>
                <a:spcPct val="115000"/>
              </a:lnSpc>
              <a:spcBef>
                <a:spcPts val="1333"/>
              </a:spcBef>
              <a:spcAft>
                <a:spcPts val="0"/>
              </a:spcAft>
              <a:buClr>
                <a:srgbClr val="000000"/>
              </a:buClr>
              <a:buSzPts val="700"/>
              <a:buNone/>
              <a:defRPr>
                <a:solidFill>
                  <a:srgbClr val="000000"/>
                </a:solidFill>
              </a:defRPr>
            </a:lvl7pPr>
            <a:lvl8pPr lvl="7" algn="l">
              <a:lnSpc>
                <a:spcPct val="115000"/>
              </a:lnSpc>
              <a:spcBef>
                <a:spcPts val="1333"/>
              </a:spcBef>
              <a:spcAft>
                <a:spcPts val="0"/>
              </a:spcAft>
              <a:buClr>
                <a:srgbClr val="000000"/>
              </a:buClr>
              <a:buSzPts val="700"/>
              <a:buNone/>
              <a:defRPr>
                <a:solidFill>
                  <a:srgbClr val="000000"/>
                </a:solidFill>
              </a:defRPr>
            </a:lvl8pPr>
            <a:lvl9pPr lvl="8" algn="l">
              <a:lnSpc>
                <a:spcPct val="115000"/>
              </a:lnSpc>
              <a:spcBef>
                <a:spcPts val="1333"/>
              </a:spcBef>
              <a:spcAft>
                <a:spcPts val="1333"/>
              </a:spcAft>
              <a:buClr>
                <a:srgbClr val="000000"/>
              </a:buClr>
              <a:buSzPts val="700"/>
              <a:buNone/>
              <a:defRPr>
                <a:solidFill>
                  <a:srgbClr val="000000"/>
                </a:solidFill>
              </a:defRPr>
            </a:lvl9pPr>
          </a:lstStyle>
          <a:p>
            <a:endParaRPr/>
          </a:p>
        </p:txBody>
      </p:sp>
      <p:pic>
        <p:nvPicPr>
          <p:cNvPr id="5247" name="Google Shape;5247;p589"/>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5248" name="Google Shape;5248;p589"/>
          <p:cNvSpPr/>
          <p:nvPr/>
        </p:nvSpPr>
        <p:spPr>
          <a:xfrm>
            <a:off x="7404533" y="732533"/>
            <a:ext cx="1662979" cy="5393367"/>
          </a:xfrm>
          <a:custGeom>
            <a:avLst/>
            <a:gdLst/>
            <a:ahLst/>
            <a:cxnLst/>
            <a:rect l="l" t="t" r="r" b="b"/>
            <a:pathLst>
              <a:path w="1801060" h="5841191" extrusionOk="0">
                <a:moveTo>
                  <a:pt x="1342459" y="0"/>
                </a:moveTo>
                <a:cubicBezTo>
                  <a:pt x="1175688" y="417228"/>
                  <a:pt x="875516" y="667565"/>
                  <a:pt x="383559" y="667565"/>
                </a:cubicBezTo>
                <a:lnTo>
                  <a:pt x="300177" y="1168239"/>
                </a:lnTo>
                <a:lnTo>
                  <a:pt x="867177" y="1168239"/>
                </a:lnTo>
                <a:lnTo>
                  <a:pt x="708750" y="1827462"/>
                </a:lnTo>
                <a:lnTo>
                  <a:pt x="0" y="5841192"/>
                </a:lnTo>
                <a:lnTo>
                  <a:pt x="775457" y="5841192"/>
                </a:lnTo>
                <a:lnTo>
                  <a:pt x="1801060" y="0"/>
                </a:lnTo>
                <a:lnTo>
                  <a:pt x="1342459"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249" name="Google Shape;5249;p589"/>
          <p:cNvSpPr/>
          <p:nvPr/>
        </p:nvSpPr>
        <p:spPr>
          <a:xfrm>
            <a:off x="8617933" y="742067"/>
            <a:ext cx="2906491" cy="5453247"/>
          </a:xfrm>
          <a:custGeom>
            <a:avLst/>
            <a:gdLst/>
            <a:ahLst/>
            <a:cxnLst/>
            <a:rect l="l" t="t" r="r" b="b"/>
            <a:pathLst>
              <a:path w="3205688" h="6014610" extrusionOk="0">
                <a:moveTo>
                  <a:pt x="1224058" y="1645664"/>
                </a:moveTo>
                <a:cubicBezTo>
                  <a:pt x="1349257" y="902192"/>
                  <a:pt x="1674761" y="651584"/>
                  <a:pt x="1991909" y="651584"/>
                </a:cubicBezTo>
                <a:cubicBezTo>
                  <a:pt x="2309066" y="651584"/>
                  <a:pt x="2509380" y="902192"/>
                  <a:pt x="2417564" y="1495302"/>
                </a:cubicBezTo>
                <a:lnTo>
                  <a:pt x="2367488" y="1821095"/>
                </a:lnTo>
                <a:lnTo>
                  <a:pt x="3168723" y="1821095"/>
                </a:lnTo>
                <a:cubicBezTo>
                  <a:pt x="3343999" y="843716"/>
                  <a:pt x="2884960" y="0"/>
                  <a:pt x="2025293" y="0"/>
                </a:cubicBezTo>
                <a:cubicBezTo>
                  <a:pt x="1199020" y="0"/>
                  <a:pt x="606442" y="676644"/>
                  <a:pt x="264249" y="2572913"/>
                </a:cubicBezTo>
                <a:lnTo>
                  <a:pt x="105671" y="3441698"/>
                </a:lnTo>
                <a:cubicBezTo>
                  <a:pt x="-211485" y="5195956"/>
                  <a:pt x="205825" y="6014610"/>
                  <a:pt x="1082176" y="6014610"/>
                </a:cubicBezTo>
                <a:cubicBezTo>
                  <a:pt x="2058686" y="6014610"/>
                  <a:pt x="2584494" y="5195956"/>
                  <a:pt x="2759760" y="4226939"/>
                </a:cubicBezTo>
                <a:cubicBezTo>
                  <a:pt x="3010150" y="2806819"/>
                  <a:pt x="2475996" y="2322311"/>
                  <a:pt x="1916795" y="2322311"/>
                </a:cubicBezTo>
                <a:cubicBezTo>
                  <a:pt x="1582945" y="2322311"/>
                  <a:pt x="1340911" y="2472672"/>
                  <a:pt x="1157290" y="2631397"/>
                </a:cubicBezTo>
                <a:lnTo>
                  <a:pt x="1057138" y="2631397"/>
                </a:lnTo>
                <a:lnTo>
                  <a:pt x="1224058" y="1645664"/>
                </a:lnTo>
                <a:close/>
                <a:moveTo>
                  <a:pt x="840132" y="3817612"/>
                </a:moveTo>
                <a:cubicBezTo>
                  <a:pt x="940294" y="3224499"/>
                  <a:pt x="1265797" y="2973887"/>
                  <a:pt x="1582945" y="2973887"/>
                </a:cubicBezTo>
                <a:cubicBezTo>
                  <a:pt x="1900103" y="2973887"/>
                  <a:pt x="2125455" y="3224499"/>
                  <a:pt x="2025293" y="3817612"/>
                </a:cubicBezTo>
                <a:lnTo>
                  <a:pt x="1908449" y="4519309"/>
                </a:lnTo>
                <a:cubicBezTo>
                  <a:pt x="1808297" y="5112421"/>
                  <a:pt x="1482793" y="5363033"/>
                  <a:pt x="1165636" y="5363033"/>
                </a:cubicBezTo>
                <a:cubicBezTo>
                  <a:pt x="848478" y="5363033"/>
                  <a:pt x="614789" y="5112421"/>
                  <a:pt x="739980" y="4394008"/>
                </a:cubicBezTo>
                <a:lnTo>
                  <a:pt x="840132" y="3817612"/>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076193512"/>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09. Chapter Breaker C2">
  <p:cSld name="09. Chapter Breaker C2">
    <p:bg>
      <p:bgPr>
        <a:solidFill>
          <a:schemeClr val="accent1"/>
        </a:solidFill>
        <a:effectLst/>
      </p:bgPr>
    </p:bg>
    <p:spTree>
      <p:nvGrpSpPr>
        <p:cNvPr id="1" name="Shape 5250"/>
        <p:cNvGrpSpPr/>
        <p:nvPr/>
      </p:nvGrpSpPr>
      <p:grpSpPr>
        <a:xfrm>
          <a:off x="0" y="0"/>
          <a:ext cx="0" cy="0"/>
          <a:chOff x="0" y="0"/>
          <a:chExt cx="0" cy="0"/>
        </a:xfrm>
      </p:grpSpPr>
      <p:pic>
        <p:nvPicPr>
          <p:cNvPr id="5251" name="Google Shape;5251;p590"/>
          <p:cNvPicPr preferRelativeResize="0"/>
          <p:nvPr/>
        </p:nvPicPr>
        <p:blipFill rotWithShape="1">
          <a:blip r:embed="rId2">
            <a:alphaModFix/>
          </a:blip>
          <a:srcRect/>
          <a:stretch/>
        </p:blipFill>
        <p:spPr>
          <a:xfrm>
            <a:off x="7004034" y="2896867"/>
            <a:ext cx="5187967" cy="3954304"/>
          </a:xfrm>
          <a:prstGeom prst="rect">
            <a:avLst/>
          </a:prstGeom>
          <a:noFill/>
          <a:ln>
            <a:noFill/>
          </a:ln>
        </p:spPr>
      </p:pic>
      <p:sp>
        <p:nvSpPr>
          <p:cNvPr id="5252" name="Google Shape;5252;p590"/>
          <p:cNvSpPr txBox="1">
            <a:spLocks noGrp="1"/>
          </p:cNvSpPr>
          <p:nvPr>
            <p:ph type="title"/>
          </p:nvPr>
        </p:nvSpPr>
        <p:spPr>
          <a:xfrm>
            <a:off x="726833" y="2965900"/>
            <a:ext cx="77544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53" name="Google Shape;5253;p590"/>
          <p:cNvSpPr txBox="1">
            <a:spLocks noGrp="1"/>
          </p:cNvSpPr>
          <p:nvPr>
            <p:ph type="subTitle" idx="1"/>
          </p:nvPr>
        </p:nvSpPr>
        <p:spPr>
          <a:xfrm>
            <a:off x="731520" y="2654418"/>
            <a:ext cx="775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spTree>
    <p:extLst>
      <p:ext uri="{BB962C8B-B14F-4D97-AF65-F5344CB8AC3E}">
        <p14:creationId xmlns:p14="http://schemas.microsoft.com/office/powerpoint/2010/main" val="219823379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13. Impact Statement 1">
  <p:cSld name="13. Impact Statement 1">
    <p:bg>
      <p:bgPr>
        <a:solidFill>
          <a:schemeClr val="accent3"/>
        </a:solidFill>
        <a:effectLst/>
      </p:bgPr>
    </p:bg>
    <p:spTree>
      <p:nvGrpSpPr>
        <p:cNvPr id="1" name="Shape 5254"/>
        <p:cNvGrpSpPr/>
        <p:nvPr/>
      </p:nvGrpSpPr>
      <p:grpSpPr>
        <a:xfrm>
          <a:off x="0" y="0"/>
          <a:ext cx="0" cy="0"/>
          <a:chOff x="0" y="0"/>
          <a:chExt cx="0" cy="0"/>
        </a:xfrm>
      </p:grpSpPr>
      <p:pic>
        <p:nvPicPr>
          <p:cNvPr id="5255" name="Google Shape;5255;p591"/>
          <p:cNvPicPr preferRelativeResize="0"/>
          <p:nvPr/>
        </p:nvPicPr>
        <p:blipFill rotWithShape="1">
          <a:blip r:embed="rId2">
            <a:alphaModFix/>
          </a:blip>
          <a:srcRect/>
          <a:stretch/>
        </p:blipFill>
        <p:spPr>
          <a:xfrm>
            <a:off x="7004034" y="2896867"/>
            <a:ext cx="5187967" cy="3954304"/>
          </a:xfrm>
          <a:prstGeom prst="rect">
            <a:avLst/>
          </a:prstGeom>
          <a:noFill/>
          <a:ln>
            <a:noFill/>
          </a:ln>
        </p:spPr>
      </p:pic>
      <p:sp>
        <p:nvSpPr>
          <p:cNvPr id="5256" name="Google Shape;5256;p591"/>
          <p:cNvSpPr txBox="1">
            <a:spLocks noGrp="1"/>
          </p:cNvSpPr>
          <p:nvPr>
            <p:ph type="title"/>
          </p:nvPr>
        </p:nvSpPr>
        <p:spPr>
          <a:xfrm>
            <a:off x="726833" y="2524067"/>
            <a:ext cx="77544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261827372"/>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13. Impact Statement 8 | Cyan">
  <p:cSld name="13. Impact Statement 8 | Cyan">
    <p:bg>
      <p:bgPr>
        <a:solidFill>
          <a:schemeClr val="accent3"/>
        </a:solidFill>
        <a:effectLst/>
      </p:bgPr>
    </p:bg>
    <p:spTree>
      <p:nvGrpSpPr>
        <p:cNvPr id="1" name="Shape 5257"/>
        <p:cNvGrpSpPr/>
        <p:nvPr/>
      </p:nvGrpSpPr>
      <p:grpSpPr>
        <a:xfrm>
          <a:off x="0" y="0"/>
          <a:ext cx="0" cy="0"/>
          <a:chOff x="0" y="0"/>
          <a:chExt cx="0" cy="0"/>
        </a:xfrm>
      </p:grpSpPr>
      <p:sp>
        <p:nvSpPr>
          <p:cNvPr id="5258" name="Google Shape;5258;p592"/>
          <p:cNvSpPr txBox="1">
            <a:spLocks noGrp="1"/>
          </p:cNvSpPr>
          <p:nvPr>
            <p:ph type="title"/>
          </p:nvPr>
        </p:nvSpPr>
        <p:spPr>
          <a:xfrm>
            <a:off x="726833" y="2609088"/>
            <a:ext cx="10738400" cy="656590"/>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111343017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13. Impact Statement 8 | Purple">
  <p:cSld name="13. Impact Statement 8 | Purple">
    <p:bg>
      <p:bgPr>
        <a:solidFill>
          <a:schemeClr val="accent4"/>
        </a:solidFill>
        <a:effectLst/>
      </p:bgPr>
    </p:bg>
    <p:spTree>
      <p:nvGrpSpPr>
        <p:cNvPr id="1" name="Shape 5259"/>
        <p:cNvGrpSpPr/>
        <p:nvPr/>
      </p:nvGrpSpPr>
      <p:grpSpPr>
        <a:xfrm>
          <a:off x="0" y="0"/>
          <a:ext cx="0" cy="0"/>
          <a:chOff x="0" y="0"/>
          <a:chExt cx="0" cy="0"/>
        </a:xfrm>
      </p:grpSpPr>
      <p:pic>
        <p:nvPicPr>
          <p:cNvPr id="5260" name="Google Shape;5260;p59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261" name="Google Shape;5261;p593"/>
          <p:cNvSpPr txBox="1">
            <a:spLocks noGrp="1"/>
          </p:cNvSpPr>
          <p:nvPr>
            <p:ph type="title"/>
          </p:nvPr>
        </p:nvSpPr>
        <p:spPr>
          <a:xfrm>
            <a:off x="726833" y="2609088"/>
            <a:ext cx="10738400" cy="656590"/>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Tree>
    <p:extLst>
      <p:ext uri="{BB962C8B-B14F-4D97-AF65-F5344CB8AC3E}">
        <p14:creationId xmlns:p14="http://schemas.microsoft.com/office/powerpoint/2010/main" val="1641123375"/>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13. Impact Statement 2">
  <p:cSld name="13. Impact Statement 2">
    <p:bg>
      <p:bgPr>
        <a:solidFill>
          <a:schemeClr val="lt1"/>
        </a:solidFill>
        <a:effectLst/>
      </p:bgPr>
    </p:bg>
    <p:spTree>
      <p:nvGrpSpPr>
        <p:cNvPr id="1" name="Shape 5262"/>
        <p:cNvGrpSpPr/>
        <p:nvPr/>
      </p:nvGrpSpPr>
      <p:grpSpPr>
        <a:xfrm>
          <a:off x="0" y="0"/>
          <a:ext cx="0" cy="0"/>
          <a:chOff x="0" y="0"/>
          <a:chExt cx="0" cy="0"/>
        </a:xfrm>
      </p:grpSpPr>
      <p:sp>
        <p:nvSpPr>
          <p:cNvPr id="5263" name="Google Shape;5263;p594"/>
          <p:cNvSpPr txBox="1">
            <a:spLocks noGrp="1"/>
          </p:cNvSpPr>
          <p:nvPr>
            <p:ph type="title"/>
          </p:nvPr>
        </p:nvSpPr>
        <p:spPr>
          <a:xfrm>
            <a:off x="726833" y="1792224"/>
            <a:ext cx="7837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pic>
        <p:nvPicPr>
          <p:cNvPr id="5264" name="Google Shape;5264;p594"/>
          <p:cNvPicPr preferRelativeResize="0"/>
          <p:nvPr/>
        </p:nvPicPr>
        <p:blipFill rotWithShape="1">
          <a:blip r:embed="rId2">
            <a:alphaModFix/>
          </a:blip>
          <a:srcRect t="-9481" r="-2585"/>
          <a:stretch/>
        </p:blipFill>
        <p:spPr>
          <a:xfrm>
            <a:off x="4782700" y="1784834"/>
            <a:ext cx="5134635" cy="5073169"/>
          </a:xfrm>
          <a:prstGeom prst="rect">
            <a:avLst/>
          </a:prstGeom>
          <a:noFill/>
          <a:ln>
            <a:noFill/>
          </a:ln>
        </p:spPr>
      </p:pic>
    </p:spTree>
    <p:extLst>
      <p:ext uri="{BB962C8B-B14F-4D97-AF65-F5344CB8AC3E}">
        <p14:creationId xmlns:p14="http://schemas.microsoft.com/office/powerpoint/2010/main" val="8798742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13. Impact Statement 3">
  <p:cSld name="13. Impact Statement 3">
    <p:bg>
      <p:bgPr>
        <a:solidFill>
          <a:schemeClr val="accent2"/>
        </a:solidFill>
        <a:effectLst/>
      </p:bgPr>
    </p:bg>
    <p:spTree>
      <p:nvGrpSpPr>
        <p:cNvPr id="1" name="Shape 5265"/>
        <p:cNvGrpSpPr/>
        <p:nvPr/>
      </p:nvGrpSpPr>
      <p:grpSpPr>
        <a:xfrm>
          <a:off x="0" y="0"/>
          <a:ext cx="0" cy="0"/>
          <a:chOff x="0" y="0"/>
          <a:chExt cx="0" cy="0"/>
        </a:xfrm>
      </p:grpSpPr>
      <p:pic>
        <p:nvPicPr>
          <p:cNvPr id="5266" name="Google Shape;5266;p595"/>
          <p:cNvPicPr preferRelativeResize="0"/>
          <p:nvPr/>
        </p:nvPicPr>
        <p:blipFill rotWithShape="1">
          <a:blip r:embed="rId2">
            <a:alphaModFix/>
          </a:blip>
          <a:srcRect/>
          <a:stretch/>
        </p:blipFill>
        <p:spPr>
          <a:xfrm>
            <a:off x="0" y="649733"/>
            <a:ext cx="7660168" cy="4387368"/>
          </a:xfrm>
          <a:prstGeom prst="rect">
            <a:avLst/>
          </a:prstGeom>
          <a:noFill/>
          <a:ln>
            <a:noFill/>
          </a:ln>
        </p:spPr>
      </p:pic>
      <p:sp>
        <p:nvSpPr>
          <p:cNvPr id="5267" name="Google Shape;5267;p595"/>
          <p:cNvSpPr txBox="1">
            <a:spLocks noGrp="1"/>
          </p:cNvSpPr>
          <p:nvPr>
            <p:ph type="title"/>
          </p:nvPr>
        </p:nvSpPr>
        <p:spPr>
          <a:xfrm>
            <a:off x="726833" y="3031434"/>
            <a:ext cx="10421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200"/>
              <a:buNone/>
              <a:defRPr sz="4267">
                <a:solidFill>
                  <a:schemeClr val="lt1"/>
                </a:solidFill>
                <a:highlight>
                  <a:schemeClr val="accent2"/>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pic>
        <p:nvPicPr>
          <p:cNvPr id="5268" name="Google Shape;5268;p595"/>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40819953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13. Impact Statement 4">
  <p:cSld name="13. Impact Statement 4">
    <p:bg>
      <p:bgPr>
        <a:solidFill>
          <a:schemeClr val="accent2"/>
        </a:solidFill>
        <a:effectLst/>
      </p:bgPr>
    </p:bg>
    <p:spTree>
      <p:nvGrpSpPr>
        <p:cNvPr id="1" name="Shape 5269"/>
        <p:cNvGrpSpPr/>
        <p:nvPr/>
      </p:nvGrpSpPr>
      <p:grpSpPr>
        <a:xfrm>
          <a:off x="0" y="0"/>
          <a:ext cx="0" cy="0"/>
          <a:chOff x="0" y="0"/>
          <a:chExt cx="0" cy="0"/>
        </a:xfrm>
      </p:grpSpPr>
      <p:sp>
        <p:nvSpPr>
          <p:cNvPr id="5270" name="Google Shape;5270;p596"/>
          <p:cNvSpPr txBox="1">
            <a:spLocks noGrp="1"/>
          </p:cNvSpPr>
          <p:nvPr>
            <p:ph type="title"/>
          </p:nvPr>
        </p:nvSpPr>
        <p:spPr>
          <a:xfrm>
            <a:off x="726833" y="1792224"/>
            <a:ext cx="4649600" cy="82073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4000"/>
              <a:buNone/>
              <a:defRPr sz="5334">
                <a:solidFill>
                  <a:schemeClr val="lt1"/>
                </a:solidFill>
                <a:highlight>
                  <a:schemeClr val="accent2"/>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5271" name="Google Shape;5271;p596"/>
          <p:cNvSpPr/>
          <p:nvPr/>
        </p:nvSpPr>
        <p:spPr>
          <a:xfrm rot="4505774">
            <a:off x="4927939" y="-82179"/>
            <a:ext cx="7861941" cy="7545040"/>
          </a:xfrm>
          <a:custGeom>
            <a:avLst/>
            <a:gdLst/>
            <a:ahLst/>
            <a:cxnLst/>
            <a:rect l="l" t="t" r="r" b="b"/>
            <a:pathLst>
              <a:path w="5889503" h="5652107" extrusionOk="0">
                <a:moveTo>
                  <a:pt x="0" y="3113348"/>
                </a:moveTo>
                <a:lnTo>
                  <a:pt x="292867" y="2019295"/>
                </a:lnTo>
                <a:lnTo>
                  <a:pt x="836626" y="1860331"/>
                </a:lnTo>
                <a:cubicBezTo>
                  <a:pt x="1675240" y="1627056"/>
                  <a:pt x="2496908" y="1432461"/>
                  <a:pt x="3258788" y="1271634"/>
                </a:cubicBezTo>
                <a:lnTo>
                  <a:pt x="558048" y="1028673"/>
                </a:lnTo>
                <a:lnTo>
                  <a:pt x="833414" y="0"/>
                </a:lnTo>
                <a:lnTo>
                  <a:pt x="2700571" y="167973"/>
                </a:lnTo>
                <a:lnTo>
                  <a:pt x="5889503" y="1021621"/>
                </a:lnTo>
                <a:lnTo>
                  <a:pt x="5661361" y="1873881"/>
                </a:lnTo>
                <a:lnTo>
                  <a:pt x="5440991" y="1909343"/>
                </a:lnTo>
                <a:cubicBezTo>
                  <a:pt x="5360674" y="1922486"/>
                  <a:pt x="5278483" y="1936157"/>
                  <a:pt x="5194527" y="1950370"/>
                </a:cubicBezTo>
                <a:cubicBezTo>
                  <a:pt x="4455646" y="2075448"/>
                  <a:pt x="3583115" y="2241926"/>
                  <a:pt x="2650255" y="2457641"/>
                </a:cubicBezTo>
                <a:lnTo>
                  <a:pt x="5390824" y="2884516"/>
                </a:lnTo>
                <a:lnTo>
                  <a:pt x="5025214" y="4250308"/>
                </a:lnTo>
                <a:lnTo>
                  <a:pt x="4775401" y="4274733"/>
                </a:lnTo>
                <a:cubicBezTo>
                  <a:pt x="4564738" y="4295170"/>
                  <a:pt x="4350535" y="4315641"/>
                  <a:pt x="4136627" y="4335849"/>
                </a:cubicBezTo>
                <a:cubicBezTo>
                  <a:pt x="4322279" y="4394464"/>
                  <a:pt x="4511007" y="4456882"/>
                  <a:pt x="4701006" y="4523201"/>
                </a:cubicBezTo>
                <a:lnTo>
                  <a:pt x="4929614" y="4607435"/>
                </a:lnTo>
                <a:lnTo>
                  <a:pt x="4649965" y="5652107"/>
                </a:lnTo>
                <a:lnTo>
                  <a:pt x="4559057" y="5616736"/>
                </a:lnTo>
                <a:cubicBezTo>
                  <a:pt x="3847158" y="5351921"/>
                  <a:pt x="3127759" y="5142088"/>
                  <a:pt x="2507131" y="4983754"/>
                </a:cubicBezTo>
                <a:cubicBezTo>
                  <a:pt x="2013254" y="4857779"/>
                  <a:pt x="1587491" y="4765756"/>
                  <a:pt x="1285999" y="4705407"/>
                </a:cubicBezTo>
                <a:cubicBezTo>
                  <a:pt x="1135345" y="4675255"/>
                  <a:pt x="1015990" y="4653067"/>
                  <a:pt x="934973" y="4638531"/>
                </a:cubicBezTo>
                <a:cubicBezTo>
                  <a:pt x="894474" y="4631237"/>
                  <a:pt x="863580" y="4625873"/>
                  <a:pt x="843170" y="4622424"/>
                </a:cubicBezTo>
                <a:cubicBezTo>
                  <a:pt x="832966" y="4620683"/>
                  <a:pt x="825389" y="4619385"/>
                  <a:pt x="820543" y="4618579"/>
                </a:cubicBezTo>
                <a:lnTo>
                  <a:pt x="815339" y="4617729"/>
                </a:lnTo>
                <a:lnTo>
                  <a:pt x="814325" y="4617550"/>
                </a:lnTo>
                <a:lnTo>
                  <a:pt x="814216" y="4617550"/>
                </a:lnTo>
                <a:cubicBezTo>
                  <a:pt x="814216" y="4617550"/>
                  <a:pt x="814230" y="4617550"/>
                  <a:pt x="814400" y="4616922"/>
                </a:cubicBezTo>
                <a:lnTo>
                  <a:pt x="941417" y="3586358"/>
                </a:lnTo>
                <a:lnTo>
                  <a:pt x="941450" y="3586358"/>
                </a:lnTo>
                <a:lnTo>
                  <a:pt x="983553" y="3582687"/>
                </a:lnTo>
                <a:cubicBezTo>
                  <a:pt x="1011267" y="3580319"/>
                  <a:pt x="1104876" y="3572176"/>
                  <a:pt x="1104876" y="3572176"/>
                </a:cubicBezTo>
                <a:cubicBezTo>
                  <a:pt x="1210290" y="3562961"/>
                  <a:pt x="1362902" y="3549629"/>
                  <a:pt x="1551554" y="3532988"/>
                </a:cubicBezTo>
                <a:cubicBezTo>
                  <a:pt x="1756304" y="3514914"/>
                  <a:pt x="2003469" y="3492994"/>
                  <a:pt x="2278796" y="3468300"/>
                </a:cubicBez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pic>
        <p:nvPicPr>
          <p:cNvPr id="5272" name="Google Shape;5272;p596"/>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20960907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13. Impact Statement 5">
  <p:cSld name="13. Impact Statement 5">
    <p:bg>
      <p:bgPr>
        <a:solidFill>
          <a:srgbClr val="32062C"/>
        </a:solidFill>
        <a:effectLst/>
      </p:bgPr>
    </p:bg>
    <p:spTree>
      <p:nvGrpSpPr>
        <p:cNvPr id="1" name="Shape 5273"/>
        <p:cNvGrpSpPr/>
        <p:nvPr/>
      </p:nvGrpSpPr>
      <p:grpSpPr>
        <a:xfrm>
          <a:off x="0" y="0"/>
          <a:ext cx="0" cy="0"/>
          <a:chOff x="0" y="0"/>
          <a:chExt cx="0" cy="0"/>
        </a:xfrm>
      </p:grpSpPr>
      <p:sp>
        <p:nvSpPr>
          <p:cNvPr id="5274" name="Google Shape;5274;p597"/>
          <p:cNvSpPr txBox="1">
            <a:spLocks noGrp="1"/>
          </p:cNvSpPr>
          <p:nvPr>
            <p:ph type="title"/>
          </p:nvPr>
        </p:nvSpPr>
        <p:spPr>
          <a:xfrm>
            <a:off x="726833" y="649723"/>
            <a:ext cx="10491600" cy="82073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3200"/>
              <a:buNone/>
              <a:defRPr sz="4267">
                <a:solidFill>
                  <a:schemeClr val="lt1"/>
                </a:solidFill>
                <a:highlight>
                  <a:schemeClr val="accent4"/>
                </a:highlight>
              </a:defRPr>
            </a:lvl2pPr>
            <a:lvl3pPr lvl="2" algn="l">
              <a:lnSpc>
                <a:spcPct val="100000"/>
              </a:lnSpc>
              <a:spcBef>
                <a:spcPts val="0"/>
              </a:spcBef>
              <a:spcAft>
                <a:spcPts val="0"/>
              </a:spcAft>
              <a:buClr>
                <a:schemeClr val="lt1"/>
              </a:buClr>
              <a:buSzPts val="3200"/>
              <a:buNone/>
              <a:defRPr sz="4267">
                <a:solidFill>
                  <a:schemeClr val="lt1"/>
                </a:solidFill>
                <a:highlight>
                  <a:schemeClr val="accent4"/>
                </a:highlight>
              </a:defRPr>
            </a:lvl3pPr>
            <a:lvl4pPr lvl="3" algn="l">
              <a:lnSpc>
                <a:spcPct val="100000"/>
              </a:lnSpc>
              <a:spcBef>
                <a:spcPts val="0"/>
              </a:spcBef>
              <a:spcAft>
                <a:spcPts val="0"/>
              </a:spcAft>
              <a:buClr>
                <a:schemeClr val="lt1"/>
              </a:buClr>
              <a:buSzPts val="3200"/>
              <a:buNone/>
              <a:defRPr sz="4267">
                <a:solidFill>
                  <a:schemeClr val="lt1"/>
                </a:solidFill>
                <a:highlight>
                  <a:schemeClr val="accent4"/>
                </a:highlight>
              </a:defRPr>
            </a:lvl4pPr>
            <a:lvl5pPr lvl="4" algn="l">
              <a:lnSpc>
                <a:spcPct val="100000"/>
              </a:lnSpc>
              <a:spcBef>
                <a:spcPts val="0"/>
              </a:spcBef>
              <a:spcAft>
                <a:spcPts val="0"/>
              </a:spcAft>
              <a:buClr>
                <a:schemeClr val="lt1"/>
              </a:buClr>
              <a:buSzPts val="3200"/>
              <a:buNone/>
              <a:defRPr sz="4267">
                <a:solidFill>
                  <a:schemeClr val="lt1"/>
                </a:solidFill>
                <a:highlight>
                  <a:schemeClr val="accent4"/>
                </a:highlight>
              </a:defRPr>
            </a:lvl5pPr>
            <a:lvl6pPr lvl="5" algn="l">
              <a:lnSpc>
                <a:spcPct val="100000"/>
              </a:lnSpc>
              <a:spcBef>
                <a:spcPts val="0"/>
              </a:spcBef>
              <a:spcAft>
                <a:spcPts val="0"/>
              </a:spcAft>
              <a:buClr>
                <a:schemeClr val="lt1"/>
              </a:buClr>
              <a:buSzPts val="3200"/>
              <a:buNone/>
              <a:defRPr sz="4267">
                <a:solidFill>
                  <a:schemeClr val="lt1"/>
                </a:solidFill>
                <a:highlight>
                  <a:schemeClr val="accent4"/>
                </a:highlight>
              </a:defRPr>
            </a:lvl6pPr>
            <a:lvl7pPr lvl="6" algn="l">
              <a:lnSpc>
                <a:spcPct val="100000"/>
              </a:lnSpc>
              <a:spcBef>
                <a:spcPts val="0"/>
              </a:spcBef>
              <a:spcAft>
                <a:spcPts val="0"/>
              </a:spcAft>
              <a:buClr>
                <a:schemeClr val="lt1"/>
              </a:buClr>
              <a:buSzPts val="3200"/>
              <a:buNone/>
              <a:defRPr sz="4267">
                <a:solidFill>
                  <a:schemeClr val="lt1"/>
                </a:solidFill>
                <a:highlight>
                  <a:schemeClr val="accent4"/>
                </a:highlight>
              </a:defRPr>
            </a:lvl7pPr>
            <a:lvl8pPr lvl="7" algn="l">
              <a:lnSpc>
                <a:spcPct val="100000"/>
              </a:lnSpc>
              <a:spcBef>
                <a:spcPts val="0"/>
              </a:spcBef>
              <a:spcAft>
                <a:spcPts val="0"/>
              </a:spcAft>
              <a:buClr>
                <a:schemeClr val="lt1"/>
              </a:buClr>
              <a:buSzPts val="3200"/>
              <a:buNone/>
              <a:defRPr sz="4267">
                <a:solidFill>
                  <a:schemeClr val="lt1"/>
                </a:solidFill>
                <a:highlight>
                  <a:schemeClr val="accent4"/>
                </a:highlight>
              </a:defRPr>
            </a:lvl8pPr>
            <a:lvl9pPr lvl="8" algn="l">
              <a:lnSpc>
                <a:spcPct val="100000"/>
              </a:lnSpc>
              <a:spcBef>
                <a:spcPts val="0"/>
              </a:spcBef>
              <a:spcAft>
                <a:spcPts val="0"/>
              </a:spcAft>
              <a:buClr>
                <a:schemeClr val="lt1"/>
              </a:buClr>
              <a:buSzPts val="3200"/>
              <a:buNone/>
              <a:defRPr sz="4267">
                <a:solidFill>
                  <a:schemeClr val="lt1"/>
                </a:solidFill>
                <a:highlight>
                  <a:schemeClr val="accent4"/>
                </a:highlight>
              </a:defRPr>
            </a:lvl9pPr>
          </a:lstStyle>
          <a:p>
            <a:endParaRPr/>
          </a:p>
        </p:txBody>
      </p:sp>
      <p:pic>
        <p:nvPicPr>
          <p:cNvPr id="5275" name="Google Shape;5275;p59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276" name="Google Shape;5276;p597"/>
          <p:cNvSpPr/>
          <p:nvPr/>
        </p:nvSpPr>
        <p:spPr>
          <a:xfrm>
            <a:off x="636100" y="3028534"/>
            <a:ext cx="11570083" cy="3829063"/>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5277" name="Google Shape;5277;p597"/>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569548445"/>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13. Impact Statement 6">
  <p:cSld name="13. Impact Statement 6">
    <p:bg>
      <p:bgPr>
        <a:solidFill>
          <a:schemeClr val="lt1"/>
        </a:solidFill>
        <a:effectLst/>
      </p:bgPr>
    </p:bg>
    <p:spTree>
      <p:nvGrpSpPr>
        <p:cNvPr id="1" name="Shape 5278"/>
        <p:cNvGrpSpPr/>
        <p:nvPr/>
      </p:nvGrpSpPr>
      <p:grpSpPr>
        <a:xfrm>
          <a:off x="0" y="0"/>
          <a:ext cx="0" cy="0"/>
          <a:chOff x="0" y="0"/>
          <a:chExt cx="0" cy="0"/>
        </a:xfrm>
      </p:grpSpPr>
      <p:sp>
        <p:nvSpPr>
          <p:cNvPr id="5279" name="Google Shape;5279;p598"/>
          <p:cNvSpPr txBox="1">
            <a:spLocks noGrp="1"/>
          </p:cNvSpPr>
          <p:nvPr>
            <p:ph type="title"/>
          </p:nvPr>
        </p:nvSpPr>
        <p:spPr>
          <a:xfrm>
            <a:off x="726833" y="2609088"/>
            <a:ext cx="7217200" cy="82073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5280" name="Google Shape;5280;p598"/>
          <p:cNvSpPr/>
          <p:nvPr/>
        </p:nvSpPr>
        <p:spPr>
          <a:xfrm>
            <a:off x="6226167" y="0"/>
            <a:ext cx="5962887" cy="4355752"/>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76367868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Break Slide">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rgbClr val="9E248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5" name="Title 4"/>
          <p:cNvSpPr>
            <a:spLocks noGrp="1"/>
          </p:cNvSpPr>
          <p:nvPr>
            <p:ph type="title" hasCustomPrompt="1"/>
          </p:nvPr>
        </p:nvSpPr>
        <p:spPr>
          <a:xfrm>
            <a:off x="609600" y="2768600"/>
            <a:ext cx="10972800" cy="800100"/>
          </a:xfrm>
        </p:spPr>
        <p:txBody>
          <a:bodyPr/>
          <a:lstStyle>
            <a:lvl1pPr>
              <a:defRPr>
                <a:solidFill>
                  <a:schemeClr val="bg1"/>
                </a:solidFill>
                <a:latin typeface="Arial" panose="020B0604020202020204" pitchFamily="34" charset="0"/>
                <a:cs typeface="Arial" panose="020B0604020202020204" pitchFamily="34" charset="0"/>
              </a:defRPr>
            </a:lvl1pPr>
          </a:lstStyle>
          <a:p>
            <a:r>
              <a:rPr lang="en-US" dirty="0"/>
              <a:t>Title of Break Page</a:t>
            </a:r>
          </a:p>
        </p:txBody>
      </p:sp>
      <p:sp>
        <p:nvSpPr>
          <p:cNvPr id="9" name="Text Placeholder 8"/>
          <p:cNvSpPr>
            <a:spLocks noGrp="1"/>
          </p:cNvSpPr>
          <p:nvPr>
            <p:ph type="body" sz="quarter" idx="11" hasCustomPrompt="1"/>
          </p:nvPr>
        </p:nvSpPr>
        <p:spPr>
          <a:xfrm>
            <a:off x="609600" y="3568700"/>
            <a:ext cx="10972800" cy="431800"/>
          </a:xfrm>
        </p:spPr>
        <p:txBody>
          <a:bodyPr>
            <a:noAutofit/>
          </a:bodyPr>
          <a:lstStyle>
            <a:lvl1pPr algn="ctr">
              <a:buNone/>
              <a:defRPr sz="1800" baseline="0">
                <a:solidFill>
                  <a:srgbClr val="FFFFFF"/>
                </a:solidFill>
                <a:latin typeface="Arial" panose="020B0604020202020204" pitchFamily="34" charset="0"/>
                <a:cs typeface="Arial" panose="020B0604020202020204" pitchFamily="34" charset="0"/>
              </a:defRPr>
            </a:lvl1pPr>
            <a:lvl2pPr>
              <a:defRPr sz="1800">
                <a:solidFill>
                  <a:srgbClr val="FFFFFF"/>
                </a:solidFill>
              </a:defRPr>
            </a:lvl2pPr>
            <a:lvl3pPr>
              <a:defRPr sz="1800">
                <a:solidFill>
                  <a:srgbClr val="FFFFFF"/>
                </a:solidFill>
              </a:defRPr>
            </a:lvl3pPr>
            <a:lvl4pPr>
              <a:defRPr sz="1800">
                <a:solidFill>
                  <a:srgbClr val="FFFFFF"/>
                </a:solidFill>
              </a:defRPr>
            </a:lvl4pPr>
            <a:lvl5pPr>
              <a:defRPr sz="1800">
                <a:solidFill>
                  <a:srgbClr val="FFFFFF"/>
                </a:solidFill>
              </a:defRPr>
            </a:lvl5pPr>
          </a:lstStyle>
          <a:p>
            <a:pPr lvl="0"/>
            <a:r>
              <a:rPr lang="en-US" dirty="0"/>
              <a:t>Sub-title / Information</a:t>
            </a:r>
          </a:p>
        </p:txBody>
      </p:sp>
    </p:spTree>
    <p:extLst>
      <p:ext uri="{BB962C8B-B14F-4D97-AF65-F5344CB8AC3E}">
        <p14:creationId xmlns:p14="http://schemas.microsoft.com/office/powerpoint/2010/main" val="269561528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13. Impact Statement 7">
  <p:cSld name="13. Impact Statement 7">
    <p:bg>
      <p:bgPr>
        <a:solidFill>
          <a:srgbClr val="250A46"/>
        </a:solidFill>
        <a:effectLst/>
      </p:bgPr>
    </p:bg>
    <p:spTree>
      <p:nvGrpSpPr>
        <p:cNvPr id="1" name="Shape 5281"/>
        <p:cNvGrpSpPr/>
        <p:nvPr/>
      </p:nvGrpSpPr>
      <p:grpSpPr>
        <a:xfrm>
          <a:off x="0" y="0"/>
          <a:ext cx="0" cy="0"/>
          <a:chOff x="0" y="0"/>
          <a:chExt cx="0" cy="0"/>
        </a:xfrm>
      </p:grpSpPr>
      <p:sp>
        <p:nvSpPr>
          <p:cNvPr id="5282" name="Google Shape;5282;p599"/>
          <p:cNvSpPr txBox="1">
            <a:spLocks noGrp="1"/>
          </p:cNvSpPr>
          <p:nvPr>
            <p:ph type="title"/>
          </p:nvPr>
        </p:nvSpPr>
        <p:spPr>
          <a:xfrm>
            <a:off x="726833" y="2609088"/>
            <a:ext cx="7217200" cy="82073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5283" name="Google Shape;5283;p599"/>
          <p:cNvSpPr/>
          <p:nvPr/>
        </p:nvSpPr>
        <p:spPr>
          <a:xfrm>
            <a:off x="6226167" y="0"/>
            <a:ext cx="5962887" cy="4355752"/>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5284" name="Google Shape;5284;p599"/>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679049763"/>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10. Quote Slide C1">
  <p:cSld name="10. Quote Slide C1">
    <p:bg>
      <p:bgPr>
        <a:solidFill>
          <a:schemeClr val="dk2"/>
        </a:solidFill>
        <a:effectLst/>
      </p:bgPr>
    </p:bg>
    <p:spTree>
      <p:nvGrpSpPr>
        <p:cNvPr id="1" name="Shape 5285"/>
        <p:cNvGrpSpPr/>
        <p:nvPr/>
      </p:nvGrpSpPr>
      <p:grpSpPr>
        <a:xfrm>
          <a:off x="0" y="0"/>
          <a:ext cx="0" cy="0"/>
          <a:chOff x="0" y="0"/>
          <a:chExt cx="0" cy="0"/>
        </a:xfrm>
      </p:grpSpPr>
      <p:sp>
        <p:nvSpPr>
          <p:cNvPr id="5286" name="Google Shape;5286;p600"/>
          <p:cNvSpPr txBox="1">
            <a:spLocks noGrp="1"/>
          </p:cNvSpPr>
          <p:nvPr>
            <p:ph type="title"/>
          </p:nvPr>
        </p:nvSpPr>
        <p:spPr>
          <a:xfrm>
            <a:off x="726833" y="649733"/>
            <a:ext cx="7802800" cy="471924"/>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000"/>
              <a:buFont typeface="Inter"/>
              <a:buNone/>
              <a:defRPr sz="2667" i="1">
                <a:latin typeface="Inter"/>
                <a:ea typeface="Inter"/>
                <a:cs typeface="Inter"/>
                <a:sym typeface="Inter"/>
              </a:defRPr>
            </a:lvl1pPr>
            <a:lvl2pPr lvl="1" algn="l">
              <a:lnSpc>
                <a:spcPct val="100000"/>
              </a:lnSpc>
              <a:spcBef>
                <a:spcPts val="1333"/>
              </a:spcBef>
              <a:spcAft>
                <a:spcPts val="0"/>
              </a:spcAft>
              <a:buSzPts val="2800"/>
              <a:buNone/>
              <a:defRPr i="1"/>
            </a:lvl2pPr>
            <a:lvl3pPr lvl="2" algn="l">
              <a:lnSpc>
                <a:spcPct val="100000"/>
              </a:lnSpc>
              <a:spcBef>
                <a:spcPts val="0"/>
              </a:spcBef>
              <a:spcAft>
                <a:spcPts val="0"/>
              </a:spcAft>
              <a:buSzPts val="2800"/>
              <a:buNone/>
              <a:defRPr i="1"/>
            </a:lvl3pPr>
            <a:lvl4pPr lvl="3" algn="l">
              <a:lnSpc>
                <a:spcPct val="100000"/>
              </a:lnSpc>
              <a:spcBef>
                <a:spcPts val="0"/>
              </a:spcBef>
              <a:spcAft>
                <a:spcPts val="0"/>
              </a:spcAft>
              <a:buSzPts val="2800"/>
              <a:buNone/>
              <a:defRPr i="1"/>
            </a:lvl4pPr>
            <a:lvl5pPr lvl="4" algn="l">
              <a:lnSpc>
                <a:spcPct val="100000"/>
              </a:lnSpc>
              <a:spcBef>
                <a:spcPts val="0"/>
              </a:spcBef>
              <a:spcAft>
                <a:spcPts val="0"/>
              </a:spcAft>
              <a:buSzPts val="2800"/>
              <a:buNone/>
              <a:defRPr i="1"/>
            </a:lvl5pPr>
            <a:lvl6pPr lvl="5" algn="l">
              <a:lnSpc>
                <a:spcPct val="100000"/>
              </a:lnSpc>
              <a:spcBef>
                <a:spcPts val="0"/>
              </a:spcBef>
              <a:spcAft>
                <a:spcPts val="0"/>
              </a:spcAft>
              <a:buSzPts val="2800"/>
              <a:buNone/>
              <a:defRPr i="1"/>
            </a:lvl6pPr>
            <a:lvl7pPr lvl="6" algn="l">
              <a:lnSpc>
                <a:spcPct val="100000"/>
              </a:lnSpc>
              <a:spcBef>
                <a:spcPts val="0"/>
              </a:spcBef>
              <a:spcAft>
                <a:spcPts val="0"/>
              </a:spcAft>
              <a:buSzPts val="2800"/>
              <a:buNone/>
              <a:defRPr i="1"/>
            </a:lvl7pPr>
            <a:lvl8pPr lvl="7" algn="l">
              <a:lnSpc>
                <a:spcPct val="100000"/>
              </a:lnSpc>
              <a:spcBef>
                <a:spcPts val="0"/>
              </a:spcBef>
              <a:spcAft>
                <a:spcPts val="0"/>
              </a:spcAft>
              <a:buSzPts val="2800"/>
              <a:buNone/>
              <a:defRPr i="1"/>
            </a:lvl8pPr>
            <a:lvl9pPr lvl="8" algn="l">
              <a:lnSpc>
                <a:spcPct val="100000"/>
              </a:lnSpc>
              <a:spcBef>
                <a:spcPts val="0"/>
              </a:spcBef>
              <a:spcAft>
                <a:spcPts val="0"/>
              </a:spcAft>
              <a:buSzPts val="2800"/>
              <a:buNone/>
              <a:defRPr i="1"/>
            </a:lvl9pPr>
          </a:lstStyle>
          <a:p>
            <a:endParaRPr/>
          </a:p>
        </p:txBody>
      </p:sp>
      <p:sp>
        <p:nvSpPr>
          <p:cNvPr id="5287" name="Google Shape;5287;p600"/>
          <p:cNvSpPr txBox="1">
            <a:spLocks noGrp="1"/>
          </p:cNvSpPr>
          <p:nvPr>
            <p:ph type="subTitle" idx="1"/>
          </p:nvPr>
        </p:nvSpPr>
        <p:spPr>
          <a:xfrm>
            <a:off x="726833" y="4584192"/>
            <a:ext cx="283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000"/>
              <a:buNone/>
              <a:defRPr/>
            </a:lvl3pPr>
            <a:lvl4pPr lvl="3" algn="l">
              <a:lnSpc>
                <a:spcPct val="115000"/>
              </a:lnSpc>
              <a:spcBef>
                <a:spcPts val="1333"/>
              </a:spcBef>
              <a:spcAft>
                <a:spcPts val="0"/>
              </a:spcAft>
              <a:buSzPts val="700"/>
              <a:buNone/>
              <a:defRPr/>
            </a:lvl4pPr>
            <a:lvl5pPr lvl="4" algn="l">
              <a:lnSpc>
                <a:spcPct val="115000"/>
              </a:lnSpc>
              <a:spcBef>
                <a:spcPts val="1333"/>
              </a:spcBef>
              <a:spcAft>
                <a:spcPts val="0"/>
              </a:spcAft>
              <a:buSzPts val="700"/>
              <a:buNone/>
              <a:defRPr/>
            </a:lvl5pPr>
            <a:lvl6pPr lvl="5" algn="l">
              <a:lnSpc>
                <a:spcPct val="115000"/>
              </a:lnSpc>
              <a:spcBef>
                <a:spcPts val="1333"/>
              </a:spcBef>
              <a:spcAft>
                <a:spcPts val="0"/>
              </a:spcAft>
              <a:buSzPts val="700"/>
              <a:buNone/>
              <a:defRPr/>
            </a:lvl6pPr>
            <a:lvl7pPr lvl="6" algn="l">
              <a:lnSpc>
                <a:spcPct val="115000"/>
              </a:lnSpc>
              <a:spcBef>
                <a:spcPts val="1333"/>
              </a:spcBef>
              <a:spcAft>
                <a:spcPts val="0"/>
              </a:spcAft>
              <a:buSzPts val="700"/>
              <a:buNone/>
              <a:defRPr/>
            </a:lvl7pPr>
            <a:lvl8pPr lvl="7" algn="l">
              <a:lnSpc>
                <a:spcPct val="115000"/>
              </a:lnSpc>
              <a:spcBef>
                <a:spcPts val="1333"/>
              </a:spcBef>
              <a:spcAft>
                <a:spcPts val="0"/>
              </a:spcAft>
              <a:buSzPts val="700"/>
              <a:buNone/>
              <a:defRPr/>
            </a:lvl8pPr>
            <a:lvl9pPr lvl="8" algn="l">
              <a:lnSpc>
                <a:spcPct val="115000"/>
              </a:lnSpc>
              <a:spcBef>
                <a:spcPts val="1333"/>
              </a:spcBef>
              <a:spcAft>
                <a:spcPts val="1333"/>
              </a:spcAft>
              <a:buSzPts val="700"/>
              <a:buNone/>
              <a:defRPr/>
            </a:lvl9pPr>
          </a:lstStyle>
          <a:p>
            <a:endParaRPr/>
          </a:p>
        </p:txBody>
      </p:sp>
      <p:pic>
        <p:nvPicPr>
          <p:cNvPr id="5288" name="Google Shape;5288;p600"/>
          <p:cNvPicPr preferRelativeResize="0"/>
          <p:nvPr/>
        </p:nvPicPr>
        <p:blipFill rotWithShape="1">
          <a:blip r:embed="rId2">
            <a:alphaModFix/>
          </a:blip>
          <a:srcRect/>
          <a:stretch/>
        </p:blipFill>
        <p:spPr>
          <a:xfrm>
            <a:off x="9273767" y="1893533"/>
            <a:ext cx="2918235" cy="4133131"/>
          </a:xfrm>
          <a:prstGeom prst="rect">
            <a:avLst/>
          </a:prstGeom>
          <a:noFill/>
          <a:ln>
            <a:noFill/>
          </a:ln>
        </p:spPr>
      </p:pic>
    </p:spTree>
    <p:extLst>
      <p:ext uri="{BB962C8B-B14F-4D97-AF65-F5344CB8AC3E}">
        <p14:creationId xmlns:p14="http://schemas.microsoft.com/office/powerpoint/2010/main" val="2486357701"/>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10. Quote Slide C2">
  <p:cSld name="10. Quote Slide C2">
    <p:bg>
      <p:bgPr>
        <a:solidFill>
          <a:schemeClr val="accent2"/>
        </a:solidFill>
        <a:effectLst/>
      </p:bgPr>
    </p:bg>
    <p:spTree>
      <p:nvGrpSpPr>
        <p:cNvPr id="1" name="Shape 5289"/>
        <p:cNvGrpSpPr/>
        <p:nvPr/>
      </p:nvGrpSpPr>
      <p:grpSpPr>
        <a:xfrm>
          <a:off x="0" y="0"/>
          <a:ext cx="0" cy="0"/>
          <a:chOff x="0" y="0"/>
          <a:chExt cx="0" cy="0"/>
        </a:xfrm>
      </p:grpSpPr>
      <p:sp>
        <p:nvSpPr>
          <p:cNvPr id="5290" name="Google Shape;5290;p601"/>
          <p:cNvSpPr txBox="1">
            <a:spLocks noGrp="1"/>
          </p:cNvSpPr>
          <p:nvPr>
            <p:ph type="title"/>
          </p:nvPr>
        </p:nvSpPr>
        <p:spPr>
          <a:xfrm>
            <a:off x="726833" y="649733"/>
            <a:ext cx="7802800" cy="471924"/>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2000"/>
              <a:buFont typeface="Inter"/>
              <a:buNone/>
              <a:defRPr sz="2667" i="1">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2800"/>
              <a:buNone/>
              <a:defRPr i="1">
                <a:solidFill>
                  <a:schemeClr val="lt1"/>
                </a:solidFill>
              </a:defRPr>
            </a:lvl2pPr>
            <a:lvl3pPr lvl="2" algn="l">
              <a:lnSpc>
                <a:spcPct val="115000"/>
              </a:lnSpc>
              <a:spcBef>
                <a:spcPts val="0"/>
              </a:spcBef>
              <a:spcAft>
                <a:spcPts val="0"/>
              </a:spcAft>
              <a:buClr>
                <a:schemeClr val="lt1"/>
              </a:buClr>
              <a:buSzPts val="2800"/>
              <a:buNone/>
              <a:defRPr i="1">
                <a:solidFill>
                  <a:schemeClr val="lt1"/>
                </a:solidFill>
              </a:defRPr>
            </a:lvl3pPr>
            <a:lvl4pPr lvl="3" algn="l">
              <a:lnSpc>
                <a:spcPct val="115000"/>
              </a:lnSpc>
              <a:spcBef>
                <a:spcPts val="0"/>
              </a:spcBef>
              <a:spcAft>
                <a:spcPts val="0"/>
              </a:spcAft>
              <a:buClr>
                <a:schemeClr val="lt1"/>
              </a:buClr>
              <a:buSzPts val="2800"/>
              <a:buNone/>
              <a:defRPr i="1">
                <a:solidFill>
                  <a:schemeClr val="lt1"/>
                </a:solidFill>
              </a:defRPr>
            </a:lvl4pPr>
            <a:lvl5pPr lvl="4" algn="l">
              <a:lnSpc>
                <a:spcPct val="115000"/>
              </a:lnSpc>
              <a:spcBef>
                <a:spcPts val="0"/>
              </a:spcBef>
              <a:spcAft>
                <a:spcPts val="0"/>
              </a:spcAft>
              <a:buClr>
                <a:schemeClr val="lt1"/>
              </a:buClr>
              <a:buSzPts val="2800"/>
              <a:buNone/>
              <a:defRPr i="1">
                <a:solidFill>
                  <a:schemeClr val="lt1"/>
                </a:solidFill>
              </a:defRPr>
            </a:lvl5pPr>
            <a:lvl6pPr lvl="5" algn="l">
              <a:lnSpc>
                <a:spcPct val="115000"/>
              </a:lnSpc>
              <a:spcBef>
                <a:spcPts val="0"/>
              </a:spcBef>
              <a:spcAft>
                <a:spcPts val="0"/>
              </a:spcAft>
              <a:buClr>
                <a:schemeClr val="lt1"/>
              </a:buClr>
              <a:buSzPts val="2800"/>
              <a:buNone/>
              <a:defRPr i="1">
                <a:solidFill>
                  <a:schemeClr val="lt1"/>
                </a:solidFill>
              </a:defRPr>
            </a:lvl6pPr>
            <a:lvl7pPr lvl="6" algn="l">
              <a:lnSpc>
                <a:spcPct val="115000"/>
              </a:lnSpc>
              <a:spcBef>
                <a:spcPts val="0"/>
              </a:spcBef>
              <a:spcAft>
                <a:spcPts val="0"/>
              </a:spcAft>
              <a:buClr>
                <a:schemeClr val="lt1"/>
              </a:buClr>
              <a:buSzPts val="2800"/>
              <a:buNone/>
              <a:defRPr i="1">
                <a:solidFill>
                  <a:schemeClr val="lt1"/>
                </a:solidFill>
              </a:defRPr>
            </a:lvl7pPr>
            <a:lvl8pPr lvl="7" algn="l">
              <a:lnSpc>
                <a:spcPct val="115000"/>
              </a:lnSpc>
              <a:spcBef>
                <a:spcPts val="0"/>
              </a:spcBef>
              <a:spcAft>
                <a:spcPts val="0"/>
              </a:spcAft>
              <a:buClr>
                <a:schemeClr val="lt1"/>
              </a:buClr>
              <a:buSzPts val="2800"/>
              <a:buNone/>
              <a:defRPr i="1">
                <a:solidFill>
                  <a:schemeClr val="lt1"/>
                </a:solidFill>
              </a:defRPr>
            </a:lvl8pPr>
            <a:lvl9pPr lvl="8" algn="l">
              <a:lnSpc>
                <a:spcPct val="115000"/>
              </a:lnSpc>
              <a:spcBef>
                <a:spcPts val="0"/>
              </a:spcBef>
              <a:spcAft>
                <a:spcPts val="0"/>
              </a:spcAft>
              <a:buClr>
                <a:schemeClr val="lt1"/>
              </a:buClr>
              <a:buSzPts val="2800"/>
              <a:buNone/>
              <a:defRPr i="1">
                <a:solidFill>
                  <a:schemeClr val="lt1"/>
                </a:solidFill>
              </a:defRPr>
            </a:lvl9pPr>
          </a:lstStyle>
          <a:p>
            <a:endParaRPr/>
          </a:p>
        </p:txBody>
      </p:sp>
      <p:sp>
        <p:nvSpPr>
          <p:cNvPr id="5291" name="Google Shape;5291;p601"/>
          <p:cNvSpPr txBox="1">
            <a:spLocks noGrp="1"/>
          </p:cNvSpPr>
          <p:nvPr>
            <p:ph type="subTitle" idx="1"/>
          </p:nvPr>
        </p:nvSpPr>
        <p:spPr>
          <a:xfrm>
            <a:off x="726833" y="4584192"/>
            <a:ext cx="2835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pic>
        <p:nvPicPr>
          <p:cNvPr id="5292" name="Google Shape;5292;p601"/>
          <p:cNvPicPr preferRelativeResize="0"/>
          <p:nvPr/>
        </p:nvPicPr>
        <p:blipFill rotWithShape="1">
          <a:blip r:embed="rId2">
            <a:alphaModFix/>
          </a:blip>
          <a:srcRect/>
          <a:stretch/>
        </p:blipFill>
        <p:spPr>
          <a:xfrm>
            <a:off x="9273767" y="1893533"/>
            <a:ext cx="2918235" cy="4133131"/>
          </a:xfrm>
          <a:prstGeom prst="rect">
            <a:avLst/>
          </a:prstGeom>
          <a:noFill/>
          <a:ln>
            <a:noFill/>
          </a:ln>
        </p:spPr>
      </p:pic>
      <p:pic>
        <p:nvPicPr>
          <p:cNvPr id="5293" name="Google Shape;5293;p601"/>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988045047"/>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10. Quote Slide A">
  <p:cSld name="10. Quote Slide A">
    <p:spTree>
      <p:nvGrpSpPr>
        <p:cNvPr id="1" name="Shape 5294"/>
        <p:cNvGrpSpPr/>
        <p:nvPr/>
      </p:nvGrpSpPr>
      <p:grpSpPr>
        <a:xfrm>
          <a:off x="0" y="0"/>
          <a:ext cx="0" cy="0"/>
          <a:chOff x="0" y="0"/>
          <a:chExt cx="0" cy="0"/>
        </a:xfrm>
      </p:grpSpPr>
      <p:sp>
        <p:nvSpPr>
          <p:cNvPr id="5295" name="Google Shape;5295;p602"/>
          <p:cNvSpPr txBox="1">
            <a:spLocks noGrp="1"/>
          </p:cNvSpPr>
          <p:nvPr>
            <p:ph type="title"/>
          </p:nvPr>
        </p:nvSpPr>
        <p:spPr>
          <a:xfrm>
            <a:off x="726833" y="1426464"/>
            <a:ext cx="5864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96" name="Google Shape;5296;p60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sp>
        <p:nvSpPr>
          <p:cNvPr id="5297" name="Google Shape;5297;p602"/>
          <p:cNvSpPr/>
          <p:nvPr/>
        </p:nvSpPr>
        <p:spPr>
          <a:xfrm>
            <a:off x="636100" y="3028534"/>
            <a:ext cx="11570083" cy="3829063"/>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5298" name="Google Shape;5298;p60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299" name="Google Shape;5299;p602"/>
          <p:cNvSpPr>
            <a:spLocks noGrp="1"/>
          </p:cNvSpPr>
          <p:nvPr>
            <p:ph type="pic" idx="2"/>
          </p:nvPr>
        </p:nvSpPr>
        <p:spPr>
          <a:xfrm>
            <a:off x="7580767" y="1584960"/>
            <a:ext cx="3379600" cy="3379600"/>
          </a:xfrm>
          <a:prstGeom prst="rect">
            <a:avLst/>
          </a:prstGeom>
          <a:noFill/>
          <a:ln>
            <a:noFill/>
          </a:ln>
        </p:spPr>
      </p:sp>
      <p:sp>
        <p:nvSpPr>
          <p:cNvPr id="5300" name="Google Shape;5300;p602"/>
          <p:cNvSpPr txBox="1">
            <a:spLocks noGrp="1"/>
          </p:cNvSpPr>
          <p:nvPr>
            <p:ph type="title" idx="3"/>
          </p:nvPr>
        </p:nvSpPr>
        <p:spPr>
          <a:xfrm>
            <a:off x="726833" y="4986535"/>
            <a:ext cx="5864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136991071"/>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12. People Images | 4 people">
  <p:cSld name="12. People Images | 4 people">
    <p:spTree>
      <p:nvGrpSpPr>
        <p:cNvPr id="1" name="Shape 5301"/>
        <p:cNvGrpSpPr/>
        <p:nvPr/>
      </p:nvGrpSpPr>
      <p:grpSpPr>
        <a:xfrm>
          <a:off x="0" y="0"/>
          <a:ext cx="0" cy="0"/>
          <a:chOff x="0" y="0"/>
          <a:chExt cx="0" cy="0"/>
        </a:xfrm>
      </p:grpSpPr>
      <p:sp>
        <p:nvSpPr>
          <p:cNvPr id="5302" name="Google Shape;5302;p603"/>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303" name="Google Shape;5303;p603"/>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04" name="Google Shape;5304;p60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5305" name="Google Shape;5305;p60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306" name="Google Shape;5306;p603"/>
          <p:cNvSpPr txBox="1">
            <a:spLocks noGrp="1"/>
          </p:cNvSpPr>
          <p:nvPr>
            <p:ph type="title" idx="2"/>
          </p:nvPr>
        </p:nvSpPr>
        <p:spPr>
          <a:xfrm>
            <a:off x="726833"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07" name="Google Shape;5307;p603"/>
          <p:cNvSpPr txBox="1">
            <a:spLocks noGrp="1"/>
          </p:cNvSpPr>
          <p:nvPr>
            <p:ph type="title" idx="3"/>
          </p:nvPr>
        </p:nvSpPr>
        <p:spPr>
          <a:xfrm>
            <a:off x="3707308"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08" name="Google Shape;5308;p603"/>
          <p:cNvSpPr txBox="1">
            <a:spLocks noGrp="1"/>
          </p:cNvSpPr>
          <p:nvPr>
            <p:ph type="title" idx="4"/>
          </p:nvPr>
        </p:nvSpPr>
        <p:spPr>
          <a:xfrm>
            <a:off x="6687781"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09" name="Google Shape;5309;p603"/>
          <p:cNvSpPr txBox="1">
            <a:spLocks noGrp="1"/>
          </p:cNvSpPr>
          <p:nvPr>
            <p:ph type="title" idx="5"/>
          </p:nvPr>
        </p:nvSpPr>
        <p:spPr>
          <a:xfrm>
            <a:off x="9668256"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10" name="Google Shape;5310;p603"/>
          <p:cNvSpPr>
            <a:spLocks noGrp="1"/>
          </p:cNvSpPr>
          <p:nvPr>
            <p:ph type="pic" idx="6"/>
          </p:nvPr>
        </p:nvSpPr>
        <p:spPr>
          <a:xfrm>
            <a:off x="708633" y="2010541"/>
            <a:ext cx="1828800" cy="1828800"/>
          </a:xfrm>
          <a:prstGeom prst="ellipse">
            <a:avLst/>
          </a:prstGeom>
          <a:noFill/>
          <a:ln>
            <a:noFill/>
          </a:ln>
        </p:spPr>
      </p:sp>
      <p:sp>
        <p:nvSpPr>
          <p:cNvPr id="5311" name="Google Shape;5311;p603"/>
          <p:cNvSpPr>
            <a:spLocks noGrp="1"/>
          </p:cNvSpPr>
          <p:nvPr>
            <p:ph type="pic" idx="7"/>
          </p:nvPr>
        </p:nvSpPr>
        <p:spPr>
          <a:xfrm>
            <a:off x="3689111" y="2010524"/>
            <a:ext cx="1828800" cy="1828800"/>
          </a:xfrm>
          <a:prstGeom prst="ellipse">
            <a:avLst/>
          </a:prstGeom>
          <a:noFill/>
          <a:ln>
            <a:noFill/>
          </a:ln>
        </p:spPr>
      </p:sp>
      <p:sp>
        <p:nvSpPr>
          <p:cNvPr id="5312" name="Google Shape;5312;p603"/>
          <p:cNvSpPr>
            <a:spLocks noGrp="1"/>
          </p:cNvSpPr>
          <p:nvPr>
            <p:ph type="pic" idx="8"/>
          </p:nvPr>
        </p:nvSpPr>
        <p:spPr>
          <a:xfrm>
            <a:off x="6669589" y="2010524"/>
            <a:ext cx="1828800" cy="1828800"/>
          </a:xfrm>
          <a:prstGeom prst="ellipse">
            <a:avLst/>
          </a:prstGeom>
          <a:noFill/>
          <a:ln>
            <a:noFill/>
          </a:ln>
        </p:spPr>
      </p:sp>
      <p:sp>
        <p:nvSpPr>
          <p:cNvPr id="5313" name="Google Shape;5313;p603"/>
          <p:cNvSpPr>
            <a:spLocks noGrp="1"/>
          </p:cNvSpPr>
          <p:nvPr>
            <p:ph type="pic" idx="9"/>
          </p:nvPr>
        </p:nvSpPr>
        <p:spPr>
          <a:xfrm>
            <a:off x="9650067" y="2010524"/>
            <a:ext cx="1828800" cy="1828800"/>
          </a:xfrm>
          <a:prstGeom prst="ellipse">
            <a:avLst/>
          </a:prstGeom>
          <a:noFill/>
          <a:ln>
            <a:noFill/>
          </a:ln>
        </p:spPr>
      </p:sp>
    </p:spTree>
    <p:extLst>
      <p:ext uri="{BB962C8B-B14F-4D97-AF65-F5344CB8AC3E}">
        <p14:creationId xmlns:p14="http://schemas.microsoft.com/office/powerpoint/2010/main" val="307655592"/>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12. People Images | 3 people">
  <p:cSld name="12. People Images | 3 people">
    <p:spTree>
      <p:nvGrpSpPr>
        <p:cNvPr id="1" name="Shape 5314"/>
        <p:cNvGrpSpPr/>
        <p:nvPr/>
      </p:nvGrpSpPr>
      <p:grpSpPr>
        <a:xfrm>
          <a:off x="0" y="0"/>
          <a:ext cx="0" cy="0"/>
          <a:chOff x="0" y="0"/>
          <a:chExt cx="0" cy="0"/>
        </a:xfrm>
      </p:grpSpPr>
      <p:sp>
        <p:nvSpPr>
          <p:cNvPr id="5315" name="Google Shape;5315;p604"/>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316" name="Google Shape;5316;p604"/>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17" name="Google Shape;5317;p60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5318" name="Google Shape;5318;p60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319" name="Google Shape;5319;p604"/>
          <p:cNvSpPr txBox="1">
            <a:spLocks noGrp="1"/>
          </p:cNvSpPr>
          <p:nvPr>
            <p:ph type="title" idx="2"/>
          </p:nvPr>
        </p:nvSpPr>
        <p:spPr>
          <a:xfrm>
            <a:off x="894633" y="4525100"/>
            <a:ext cx="21088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20" name="Google Shape;5320;p604"/>
          <p:cNvSpPr>
            <a:spLocks noGrp="1"/>
          </p:cNvSpPr>
          <p:nvPr>
            <p:ph type="pic" idx="3"/>
          </p:nvPr>
        </p:nvSpPr>
        <p:spPr>
          <a:xfrm>
            <a:off x="726833" y="1894068"/>
            <a:ext cx="2444400" cy="2444400"/>
          </a:xfrm>
          <a:prstGeom prst="ellipse">
            <a:avLst/>
          </a:prstGeom>
          <a:noFill/>
          <a:ln>
            <a:noFill/>
          </a:ln>
        </p:spPr>
      </p:sp>
      <p:sp>
        <p:nvSpPr>
          <p:cNvPr id="5321" name="Google Shape;5321;p604"/>
          <p:cNvSpPr txBox="1">
            <a:spLocks noGrp="1"/>
          </p:cNvSpPr>
          <p:nvPr>
            <p:ph type="title" idx="4"/>
          </p:nvPr>
        </p:nvSpPr>
        <p:spPr>
          <a:xfrm>
            <a:off x="9188633" y="4525100"/>
            <a:ext cx="21088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22" name="Google Shape;5322;p604"/>
          <p:cNvSpPr>
            <a:spLocks noGrp="1"/>
          </p:cNvSpPr>
          <p:nvPr>
            <p:ph type="pic" idx="5"/>
          </p:nvPr>
        </p:nvSpPr>
        <p:spPr>
          <a:xfrm>
            <a:off x="9020833" y="1894068"/>
            <a:ext cx="2444400" cy="2444400"/>
          </a:xfrm>
          <a:prstGeom prst="ellipse">
            <a:avLst/>
          </a:prstGeom>
          <a:noFill/>
          <a:ln>
            <a:noFill/>
          </a:ln>
        </p:spPr>
      </p:sp>
      <p:sp>
        <p:nvSpPr>
          <p:cNvPr id="5323" name="Google Shape;5323;p604"/>
          <p:cNvSpPr txBox="1">
            <a:spLocks noGrp="1"/>
          </p:cNvSpPr>
          <p:nvPr>
            <p:ph type="title" idx="6"/>
          </p:nvPr>
        </p:nvSpPr>
        <p:spPr>
          <a:xfrm>
            <a:off x="5041633" y="4525100"/>
            <a:ext cx="21088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24" name="Google Shape;5324;p604"/>
          <p:cNvSpPr>
            <a:spLocks noGrp="1"/>
          </p:cNvSpPr>
          <p:nvPr>
            <p:ph type="pic" idx="7"/>
          </p:nvPr>
        </p:nvSpPr>
        <p:spPr>
          <a:xfrm>
            <a:off x="4873833" y="1894068"/>
            <a:ext cx="2444400" cy="2444400"/>
          </a:xfrm>
          <a:prstGeom prst="ellipse">
            <a:avLst/>
          </a:prstGeom>
          <a:noFill/>
          <a:ln>
            <a:noFill/>
          </a:ln>
        </p:spPr>
      </p:sp>
    </p:spTree>
    <p:extLst>
      <p:ext uri="{BB962C8B-B14F-4D97-AF65-F5344CB8AC3E}">
        <p14:creationId xmlns:p14="http://schemas.microsoft.com/office/powerpoint/2010/main" val="290389540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12. People Images | 2 people">
  <p:cSld name="12. People Images | 2 people">
    <p:spTree>
      <p:nvGrpSpPr>
        <p:cNvPr id="1" name="Shape 5325"/>
        <p:cNvGrpSpPr/>
        <p:nvPr/>
      </p:nvGrpSpPr>
      <p:grpSpPr>
        <a:xfrm>
          <a:off x="0" y="0"/>
          <a:ext cx="0" cy="0"/>
          <a:chOff x="0" y="0"/>
          <a:chExt cx="0" cy="0"/>
        </a:xfrm>
      </p:grpSpPr>
      <p:sp>
        <p:nvSpPr>
          <p:cNvPr id="5326" name="Google Shape;5326;p605"/>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327" name="Google Shape;5327;p605"/>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28" name="Google Shape;5328;p60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5329" name="Google Shape;5329;p60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330" name="Google Shape;5330;p605"/>
          <p:cNvSpPr txBox="1">
            <a:spLocks noGrp="1"/>
          </p:cNvSpPr>
          <p:nvPr>
            <p:ph type="title" idx="2"/>
          </p:nvPr>
        </p:nvSpPr>
        <p:spPr>
          <a:xfrm>
            <a:off x="3477633" y="3209600"/>
            <a:ext cx="2108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Font typeface="Inter"/>
              <a:buNone/>
              <a:defRPr sz="1867">
                <a:latin typeface="Inter"/>
                <a:ea typeface="Inter"/>
                <a:cs typeface="Inter"/>
                <a:sym typeface="Inter"/>
              </a:defRPr>
            </a:lvl2pPr>
            <a:lvl3pPr lvl="2" algn="l">
              <a:lnSpc>
                <a:spcPct val="115000"/>
              </a:lnSpc>
              <a:spcBef>
                <a:spcPts val="0"/>
              </a:spcBef>
              <a:spcAft>
                <a:spcPts val="0"/>
              </a:spcAft>
              <a:buSzPts val="1400"/>
              <a:buFont typeface="Inter"/>
              <a:buNone/>
              <a:defRPr sz="1867">
                <a:latin typeface="Inter"/>
                <a:ea typeface="Inter"/>
                <a:cs typeface="Inter"/>
                <a:sym typeface="Inter"/>
              </a:defRPr>
            </a:lvl3pPr>
            <a:lvl4pPr lvl="3" algn="l">
              <a:lnSpc>
                <a:spcPct val="115000"/>
              </a:lnSpc>
              <a:spcBef>
                <a:spcPts val="0"/>
              </a:spcBef>
              <a:spcAft>
                <a:spcPts val="0"/>
              </a:spcAft>
              <a:buSzPts val="1400"/>
              <a:buFont typeface="Inter"/>
              <a:buNone/>
              <a:defRPr sz="1867">
                <a:latin typeface="Inter"/>
                <a:ea typeface="Inter"/>
                <a:cs typeface="Inter"/>
                <a:sym typeface="Inter"/>
              </a:defRPr>
            </a:lvl4pPr>
            <a:lvl5pPr lvl="4" algn="l">
              <a:lnSpc>
                <a:spcPct val="115000"/>
              </a:lnSpc>
              <a:spcBef>
                <a:spcPts val="0"/>
              </a:spcBef>
              <a:spcAft>
                <a:spcPts val="0"/>
              </a:spcAft>
              <a:buSzPts val="1400"/>
              <a:buFont typeface="Inter"/>
              <a:buNone/>
              <a:defRPr sz="1867">
                <a:latin typeface="Inter"/>
                <a:ea typeface="Inter"/>
                <a:cs typeface="Inter"/>
                <a:sym typeface="Inter"/>
              </a:defRPr>
            </a:lvl5pPr>
            <a:lvl6pPr lvl="5" algn="l">
              <a:lnSpc>
                <a:spcPct val="115000"/>
              </a:lnSpc>
              <a:spcBef>
                <a:spcPts val="0"/>
              </a:spcBef>
              <a:spcAft>
                <a:spcPts val="0"/>
              </a:spcAft>
              <a:buSzPts val="1400"/>
              <a:buFont typeface="Inter"/>
              <a:buNone/>
              <a:defRPr sz="1867">
                <a:latin typeface="Inter"/>
                <a:ea typeface="Inter"/>
                <a:cs typeface="Inter"/>
                <a:sym typeface="Inter"/>
              </a:defRPr>
            </a:lvl6pPr>
            <a:lvl7pPr lvl="6" algn="l">
              <a:lnSpc>
                <a:spcPct val="115000"/>
              </a:lnSpc>
              <a:spcBef>
                <a:spcPts val="0"/>
              </a:spcBef>
              <a:spcAft>
                <a:spcPts val="0"/>
              </a:spcAft>
              <a:buSzPts val="1400"/>
              <a:buFont typeface="Inter"/>
              <a:buNone/>
              <a:defRPr sz="1867">
                <a:latin typeface="Inter"/>
                <a:ea typeface="Inter"/>
                <a:cs typeface="Inter"/>
                <a:sym typeface="Inter"/>
              </a:defRPr>
            </a:lvl7pPr>
            <a:lvl8pPr lvl="7" algn="l">
              <a:lnSpc>
                <a:spcPct val="115000"/>
              </a:lnSpc>
              <a:spcBef>
                <a:spcPts val="0"/>
              </a:spcBef>
              <a:spcAft>
                <a:spcPts val="0"/>
              </a:spcAft>
              <a:buSzPts val="1400"/>
              <a:buFont typeface="Inter"/>
              <a:buNone/>
              <a:defRPr sz="1867">
                <a:latin typeface="Inter"/>
                <a:ea typeface="Inter"/>
                <a:cs typeface="Inter"/>
                <a:sym typeface="Inter"/>
              </a:defRPr>
            </a:lvl8pPr>
            <a:lvl9pPr lvl="8" algn="l">
              <a:lnSpc>
                <a:spcPct val="115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5331" name="Google Shape;5331;p605"/>
          <p:cNvSpPr>
            <a:spLocks noGrp="1"/>
          </p:cNvSpPr>
          <p:nvPr>
            <p:ph type="pic" idx="3"/>
          </p:nvPr>
        </p:nvSpPr>
        <p:spPr>
          <a:xfrm>
            <a:off x="726833" y="2227000"/>
            <a:ext cx="2404000" cy="2404000"/>
          </a:xfrm>
          <a:prstGeom prst="ellipse">
            <a:avLst/>
          </a:prstGeom>
          <a:noFill/>
          <a:ln>
            <a:noFill/>
          </a:ln>
        </p:spPr>
      </p:sp>
      <p:sp>
        <p:nvSpPr>
          <p:cNvPr id="5332" name="Google Shape;5332;p605"/>
          <p:cNvSpPr txBox="1">
            <a:spLocks noGrp="1"/>
          </p:cNvSpPr>
          <p:nvPr>
            <p:ph type="title" idx="4"/>
          </p:nvPr>
        </p:nvSpPr>
        <p:spPr>
          <a:xfrm>
            <a:off x="9356367" y="3209600"/>
            <a:ext cx="2108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0"/>
              </a:spcBef>
              <a:spcAft>
                <a:spcPts val="0"/>
              </a:spcAft>
              <a:buSzPts val="1400"/>
              <a:buFont typeface="Inter"/>
              <a:buNone/>
              <a:defRPr sz="1867">
                <a:latin typeface="Inter"/>
                <a:ea typeface="Inter"/>
                <a:cs typeface="Inter"/>
                <a:sym typeface="Inter"/>
              </a:defRPr>
            </a:lvl2pPr>
            <a:lvl3pPr lvl="2" algn="l">
              <a:lnSpc>
                <a:spcPct val="115000"/>
              </a:lnSpc>
              <a:spcBef>
                <a:spcPts val="0"/>
              </a:spcBef>
              <a:spcAft>
                <a:spcPts val="0"/>
              </a:spcAft>
              <a:buSzPts val="1400"/>
              <a:buFont typeface="Inter"/>
              <a:buNone/>
              <a:defRPr sz="1867">
                <a:latin typeface="Inter"/>
                <a:ea typeface="Inter"/>
                <a:cs typeface="Inter"/>
                <a:sym typeface="Inter"/>
              </a:defRPr>
            </a:lvl3pPr>
            <a:lvl4pPr lvl="3" algn="l">
              <a:lnSpc>
                <a:spcPct val="115000"/>
              </a:lnSpc>
              <a:spcBef>
                <a:spcPts val="0"/>
              </a:spcBef>
              <a:spcAft>
                <a:spcPts val="0"/>
              </a:spcAft>
              <a:buSzPts val="1400"/>
              <a:buFont typeface="Inter"/>
              <a:buNone/>
              <a:defRPr sz="1867">
                <a:latin typeface="Inter"/>
                <a:ea typeface="Inter"/>
                <a:cs typeface="Inter"/>
                <a:sym typeface="Inter"/>
              </a:defRPr>
            </a:lvl4pPr>
            <a:lvl5pPr lvl="4" algn="l">
              <a:lnSpc>
                <a:spcPct val="115000"/>
              </a:lnSpc>
              <a:spcBef>
                <a:spcPts val="0"/>
              </a:spcBef>
              <a:spcAft>
                <a:spcPts val="0"/>
              </a:spcAft>
              <a:buSzPts val="1400"/>
              <a:buFont typeface="Inter"/>
              <a:buNone/>
              <a:defRPr sz="1867">
                <a:latin typeface="Inter"/>
                <a:ea typeface="Inter"/>
                <a:cs typeface="Inter"/>
                <a:sym typeface="Inter"/>
              </a:defRPr>
            </a:lvl5pPr>
            <a:lvl6pPr lvl="5" algn="l">
              <a:lnSpc>
                <a:spcPct val="115000"/>
              </a:lnSpc>
              <a:spcBef>
                <a:spcPts val="0"/>
              </a:spcBef>
              <a:spcAft>
                <a:spcPts val="0"/>
              </a:spcAft>
              <a:buSzPts val="1400"/>
              <a:buFont typeface="Inter"/>
              <a:buNone/>
              <a:defRPr sz="1867">
                <a:latin typeface="Inter"/>
                <a:ea typeface="Inter"/>
                <a:cs typeface="Inter"/>
                <a:sym typeface="Inter"/>
              </a:defRPr>
            </a:lvl6pPr>
            <a:lvl7pPr lvl="6" algn="l">
              <a:lnSpc>
                <a:spcPct val="115000"/>
              </a:lnSpc>
              <a:spcBef>
                <a:spcPts val="0"/>
              </a:spcBef>
              <a:spcAft>
                <a:spcPts val="0"/>
              </a:spcAft>
              <a:buSzPts val="1400"/>
              <a:buFont typeface="Inter"/>
              <a:buNone/>
              <a:defRPr sz="1867">
                <a:latin typeface="Inter"/>
                <a:ea typeface="Inter"/>
                <a:cs typeface="Inter"/>
                <a:sym typeface="Inter"/>
              </a:defRPr>
            </a:lvl7pPr>
            <a:lvl8pPr lvl="7" algn="l">
              <a:lnSpc>
                <a:spcPct val="115000"/>
              </a:lnSpc>
              <a:spcBef>
                <a:spcPts val="0"/>
              </a:spcBef>
              <a:spcAft>
                <a:spcPts val="0"/>
              </a:spcAft>
              <a:buSzPts val="1400"/>
              <a:buFont typeface="Inter"/>
              <a:buNone/>
              <a:defRPr sz="1867">
                <a:latin typeface="Inter"/>
                <a:ea typeface="Inter"/>
                <a:cs typeface="Inter"/>
                <a:sym typeface="Inter"/>
              </a:defRPr>
            </a:lvl8pPr>
            <a:lvl9pPr lvl="8" algn="l">
              <a:lnSpc>
                <a:spcPct val="115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5333" name="Google Shape;5333;p605"/>
          <p:cNvSpPr>
            <a:spLocks noGrp="1"/>
          </p:cNvSpPr>
          <p:nvPr>
            <p:ph type="pic" idx="5"/>
          </p:nvPr>
        </p:nvSpPr>
        <p:spPr>
          <a:xfrm>
            <a:off x="6605567" y="2227000"/>
            <a:ext cx="2404000" cy="2404000"/>
          </a:xfrm>
          <a:prstGeom prst="ellipse">
            <a:avLst/>
          </a:prstGeom>
          <a:noFill/>
          <a:ln>
            <a:noFill/>
          </a:ln>
        </p:spPr>
      </p:sp>
    </p:spTree>
    <p:extLst>
      <p:ext uri="{BB962C8B-B14F-4D97-AF65-F5344CB8AC3E}">
        <p14:creationId xmlns:p14="http://schemas.microsoft.com/office/powerpoint/2010/main" val="285547036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12. People Images | 1 person">
  <p:cSld name="12. People Images | 1 person">
    <p:spTree>
      <p:nvGrpSpPr>
        <p:cNvPr id="1" name="Shape 5334"/>
        <p:cNvGrpSpPr/>
        <p:nvPr/>
      </p:nvGrpSpPr>
      <p:grpSpPr>
        <a:xfrm>
          <a:off x="0" y="0"/>
          <a:ext cx="0" cy="0"/>
          <a:chOff x="0" y="0"/>
          <a:chExt cx="0" cy="0"/>
        </a:xfrm>
      </p:grpSpPr>
      <p:sp>
        <p:nvSpPr>
          <p:cNvPr id="5335" name="Google Shape;5335;p606"/>
          <p:cNvSpPr/>
          <p:nvPr/>
        </p:nvSpPr>
        <p:spPr>
          <a:xfrm>
            <a:off x="536700" y="3001634"/>
            <a:ext cx="11650992" cy="3855839"/>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336" name="Google Shape;5336;p60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5337" name="Google Shape;5337;p60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338" name="Google Shape;5338;p606"/>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339" name="Google Shape;5339;p606"/>
          <p:cNvSpPr txBox="1">
            <a:spLocks noGrp="1"/>
          </p:cNvSpPr>
          <p:nvPr>
            <p:ph type="subTitle" idx="1"/>
          </p:nvPr>
        </p:nvSpPr>
        <p:spPr>
          <a:xfrm>
            <a:off x="731520" y="731520"/>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15000"/>
              </a:lnSpc>
              <a:spcBef>
                <a:spcPts val="1333"/>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15000"/>
              </a:lnSpc>
              <a:spcBef>
                <a:spcPts val="1333"/>
              </a:spcBef>
              <a:spcAft>
                <a:spcPts val="1333"/>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5340" name="Google Shape;5340;p606"/>
          <p:cNvSpPr>
            <a:spLocks noGrp="1"/>
          </p:cNvSpPr>
          <p:nvPr>
            <p:ph type="pic" idx="2"/>
          </p:nvPr>
        </p:nvSpPr>
        <p:spPr>
          <a:xfrm>
            <a:off x="6476767" y="731520"/>
            <a:ext cx="4988400" cy="4988400"/>
          </a:xfrm>
          <a:prstGeom prst="ellipse">
            <a:avLst/>
          </a:prstGeom>
          <a:noFill/>
          <a:ln>
            <a:noFill/>
          </a:ln>
        </p:spPr>
      </p:sp>
      <p:sp>
        <p:nvSpPr>
          <p:cNvPr id="5341" name="Google Shape;5341;p606"/>
          <p:cNvSpPr txBox="1">
            <a:spLocks noGrp="1"/>
          </p:cNvSpPr>
          <p:nvPr>
            <p:ph type="title" idx="3"/>
          </p:nvPr>
        </p:nvSpPr>
        <p:spPr>
          <a:xfrm>
            <a:off x="726833" y="3397767"/>
            <a:ext cx="530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3483374047"/>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12. People Images | 1 person 1">
  <p:cSld name="12. People Images | 1 person 1">
    <p:spTree>
      <p:nvGrpSpPr>
        <p:cNvPr id="1" name="Shape 5342"/>
        <p:cNvGrpSpPr/>
        <p:nvPr/>
      </p:nvGrpSpPr>
      <p:grpSpPr>
        <a:xfrm>
          <a:off x="0" y="0"/>
          <a:ext cx="0" cy="0"/>
          <a:chOff x="0" y="0"/>
          <a:chExt cx="0" cy="0"/>
        </a:xfrm>
      </p:grpSpPr>
      <p:sp>
        <p:nvSpPr>
          <p:cNvPr id="5343" name="Google Shape;5343;p607"/>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5344" name="Google Shape;5344;p60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5345" name="Google Shape;5345;p60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346" name="Google Shape;5346;p607"/>
          <p:cNvSpPr>
            <a:spLocks noGrp="1"/>
          </p:cNvSpPr>
          <p:nvPr>
            <p:ph type="pic" idx="2"/>
          </p:nvPr>
        </p:nvSpPr>
        <p:spPr>
          <a:xfrm>
            <a:off x="6476767" y="731520"/>
            <a:ext cx="4988400" cy="4988400"/>
          </a:xfrm>
          <a:prstGeom prst="ellipse">
            <a:avLst/>
          </a:prstGeom>
          <a:noFill/>
          <a:ln>
            <a:noFill/>
          </a:ln>
        </p:spPr>
      </p:sp>
      <p:sp>
        <p:nvSpPr>
          <p:cNvPr id="5347" name="Google Shape;5347;p607"/>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5348" name="Google Shape;5348;p607"/>
          <p:cNvSpPr txBox="1">
            <a:spLocks noGrp="1"/>
          </p:cNvSpPr>
          <p:nvPr>
            <p:ph type="subTitle" idx="1"/>
          </p:nvPr>
        </p:nvSpPr>
        <p:spPr>
          <a:xfrm>
            <a:off x="731520" y="731520"/>
            <a:ext cx="53036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000"/>
              <a:buNone/>
              <a:defRPr sz="1333">
                <a:solidFill>
                  <a:srgbClr val="000000"/>
                </a:solidFill>
              </a:defRPr>
            </a:lvl1pPr>
            <a:lvl2pPr lvl="1" algn="l">
              <a:lnSpc>
                <a:spcPct val="115000"/>
              </a:lnSpc>
              <a:spcBef>
                <a:spcPts val="1333"/>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15000"/>
              </a:lnSpc>
              <a:spcBef>
                <a:spcPts val="1333"/>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15000"/>
              </a:lnSpc>
              <a:spcBef>
                <a:spcPts val="1333"/>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15000"/>
              </a:lnSpc>
              <a:spcBef>
                <a:spcPts val="1333"/>
              </a:spcBef>
              <a:spcAft>
                <a:spcPts val="1333"/>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5349" name="Google Shape;5349;p607"/>
          <p:cNvSpPr txBox="1">
            <a:spLocks noGrp="1"/>
          </p:cNvSpPr>
          <p:nvPr>
            <p:ph type="title" idx="3"/>
          </p:nvPr>
        </p:nvSpPr>
        <p:spPr>
          <a:xfrm>
            <a:off x="726833" y="3397767"/>
            <a:ext cx="5303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155457205"/>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12. People Images | 5 people">
  <p:cSld name="12. People Images | 5 people">
    <p:spTree>
      <p:nvGrpSpPr>
        <p:cNvPr id="1" name="Shape 5350"/>
        <p:cNvGrpSpPr/>
        <p:nvPr/>
      </p:nvGrpSpPr>
      <p:grpSpPr>
        <a:xfrm>
          <a:off x="0" y="0"/>
          <a:ext cx="0" cy="0"/>
          <a:chOff x="0" y="0"/>
          <a:chExt cx="0" cy="0"/>
        </a:xfrm>
      </p:grpSpPr>
      <p:sp>
        <p:nvSpPr>
          <p:cNvPr id="5351" name="Google Shape;5351;p608"/>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352" name="Google Shape;5352;p608"/>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53" name="Google Shape;5353;p60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5354" name="Google Shape;5354;p60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355" name="Google Shape;5355;p608"/>
          <p:cNvSpPr txBox="1">
            <a:spLocks noGrp="1"/>
          </p:cNvSpPr>
          <p:nvPr>
            <p:ph type="title" idx="2"/>
          </p:nvPr>
        </p:nvSpPr>
        <p:spPr>
          <a:xfrm>
            <a:off x="726833"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56" name="Google Shape;5356;p608"/>
          <p:cNvSpPr txBox="1">
            <a:spLocks noGrp="1"/>
          </p:cNvSpPr>
          <p:nvPr>
            <p:ph type="title" idx="3"/>
          </p:nvPr>
        </p:nvSpPr>
        <p:spPr>
          <a:xfrm>
            <a:off x="2963067"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57" name="Google Shape;5357;p608"/>
          <p:cNvSpPr txBox="1">
            <a:spLocks noGrp="1"/>
          </p:cNvSpPr>
          <p:nvPr>
            <p:ph type="title" idx="4"/>
          </p:nvPr>
        </p:nvSpPr>
        <p:spPr>
          <a:xfrm>
            <a:off x="5193792"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58" name="Google Shape;5358;p608"/>
          <p:cNvSpPr txBox="1">
            <a:spLocks noGrp="1"/>
          </p:cNvSpPr>
          <p:nvPr>
            <p:ph type="title" idx="5"/>
          </p:nvPr>
        </p:nvSpPr>
        <p:spPr>
          <a:xfrm>
            <a:off x="7437120"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59" name="Google Shape;5359;p608"/>
          <p:cNvSpPr txBox="1">
            <a:spLocks noGrp="1"/>
          </p:cNvSpPr>
          <p:nvPr>
            <p:ph type="title" idx="6"/>
          </p:nvPr>
        </p:nvSpPr>
        <p:spPr>
          <a:xfrm>
            <a:off x="9668256" y="39867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60" name="Google Shape;5360;p608"/>
          <p:cNvSpPr>
            <a:spLocks noGrp="1"/>
          </p:cNvSpPr>
          <p:nvPr>
            <p:ph type="pic" idx="7"/>
          </p:nvPr>
        </p:nvSpPr>
        <p:spPr>
          <a:xfrm>
            <a:off x="914400" y="2426208"/>
            <a:ext cx="1414400" cy="1414400"/>
          </a:xfrm>
          <a:prstGeom prst="ellipse">
            <a:avLst/>
          </a:prstGeom>
          <a:noFill/>
          <a:ln>
            <a:noFill/>
          </a:ln>
        </p:spPr>
      </p:sp>
      <p:sp>
        <p:nvSpPr>
          <p:cNvPr id="5361" name="Google Shape;5361;p608"/>
          <p:cNvSpPr>
            <a:spLocks noGrp="1"/>
          </p:cNvSpPr>
          <p:nvPr>
            <p:ph type="pic" idx="8"/>
          </p:nvPr>
        </p:nvSpPr>
        <p:spPr>
          <a:xfrm>
            <a:off x="3150117" y="2426208"/>
            <a:ext cx="1414400" cy="1414400"/>
          </a:xfrm>
          <a:prstGeom prst="ellipse">
            <a:avLst/>
          </a:prstGeom>
          <a:noFill/>
          <a:ln>
            <a:noFill/>
          </a:ln>
        </p:spPr>
      </p:sp>
      <p:sp>
        <p:nvSpPr>
          <p:cNvPr id="5362" name="Google Shape;5362;p608"/>
          <p:cNvSpPr>
            <a:spLocks noGrp="1"/>
          </p:cNvSpPr>
          <p:nvPr>
            <p:ph type="pic" idx="9"/>
          </p:nvPr>
        </p:nvSpPr>
        <p:spPr>
          <a:xfrm>
            <a:off x="5385833" y="2426208"/>
            <a:ext cx="1414400" cy="1414400"/>
          </a:xfrm>
          <a:prstGeom prst="ellipse">
            <a:avLst/>
          </a:prstGeom>
          <a:noFill/>
          <a:ln>
            <a:noFill/>
          </a:ln>
        </p:spPr>
      </p:sp>
      <p:sp>
        <p:nvSpPr>
          <p:cNvPr id="5363" name="Google Shape;5363;p608"/>
          <p:cNvSpPr>
            <a:spLocks noGrp="1"/>
          </p:cNvSpPr>
          <p:nvPr>
            <p:ph type="pic" idx="13"/>
          </p:nvPr>
        </p:nvSpPr>
        <p:spPr>
          <a:xfrm>
            <a:off x="7621551" y="2426208"/>
            <a:ext cx="1414400" cy="1414400"/>
          </a:xfrm>
          <a:prstGeom prst="ellipse">
            <a:avLst/>
          </a:prstGeom>
          <a:noFill/>
          <a:ln>
            <a:noFill/>
          </a:ln>
        </p:spPr>
      </p:sp>
      <p:sp>
        <p:nvSpPr>
          <p:cNvPr id="5364" name="Google Shape;5364;p608"/>
          <p:cNvSpPr>
            <a:spLocks noGrp="1"/>
          </p:cNvSpPr>
          <p:nvPr>
            <p:ph type="pic" idx="14"/>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35189719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normAutofit/>
          </a:bodyPr>
          <a:lstStyle>
            <a:lvl1pPr algn="l">
              <a:defRPr sz="18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766733" y="273057"/>
            <a:ext cx="6815667" cy="5853113"/>
          </a:xfrm>
        </p:spPr>
        <p:txBody>
          <a:bodyPr>
            <a:normAutofit/>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atin typeface="Arial" panose="020B0604020202020204" pitchFamily="34" charset="0"/>
                <a:cs typeface="Arial" panose="020B0604020202020204" pitchFamily="34" charset="0"/>
              </a:defRPr>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fld id="{E0E1F19F-B836-0A41-B13D-6AF57A014C91}" type="datetime1">
              <a:rPr lang="en-US" smtClean="0"/>
              <a:pPr/>
              <a:t>12/12/2023</a:t>
            </a:fld>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8"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1" name="Rectangle 10"/>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2" name="Picture 11"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1924712172"/>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12. People Images | 10 people">
  <p:cSld name="12. People Images | 10 people">
    <p:spTree>
      <p:nvGrpSpPr>
        <p:cNvPr id="1" name="Shape 5365"/>
        <p:cNvGrpSpPr/>
        <p:nvPr/>
      </p:nvGrpSpPr>
      <p:grpSpPr>
        <a:xfrm>
          <a:off x="0" y="0"/>
          <a:ext cx="0" cy="0"/>
          <a:chOff x="0" y="0"/>
          <a:chExt cx="0" cy="0"/>
        </a:xfrm>
      </p:grpSpPr>
      <p:sp>
        <p:nvSpPr>
          <p:cNvPr id="5366" name="Google Shape;5366;p609"/>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367" name="Google Shape;5367;p609"/>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68" name="Google Shape;5368;p60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5369" name="Google Shape;5369;p60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370" name="Google Shape;5370;p609"/>
          <p:cNvSpPr txBox="1">
            <a:spLocks noGrp="1"/>
          </p:cNvSpPr>
          <p:nvPr>
            <p:ph type="title" idx="2"/>
          </p:nvPr>
        </p:nvSpPr>
        <p:spPr>
          <a:xfrm>
            <a:off x="727984"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71" name="Google Shape;5371;p609"/>
          <p:cNvSpPr txBox="1">
            <a:spLocks noGrp="1"/>
          </p:cNvSpPr>
          <p:nvPr>
            <p:ph type="title" idx="3"/>
          </p:nvPr>
        </p:nvSpPr>
        <p:spPr>
          <a:xfrm>
            <a:off x="2964217"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72" name="Google Shape;5372;p609"/>
          <p:cNvSpPr txBox="1">
            <a:spLocks noGrp="1"/>
          </p:cNvSpPr>
          <p:nvPr>
            <p:ph type="title" idx="4"/>
          </p:nvPr>
        </p:nvSpPr>
        <p:spPr>
          <a:xfrm>
            <a:off x="5194943"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73" name="Google Shape;5373;p609"/>
          <p:cNvSpPr txBox="1">
            <a:spLocks noGrp="1"/>
          </p:cNvSpPr>
          <p:nvPr>
            <p:ph type="title" idx="5"/>
          </p:nvPr>
        </p:nvSpPr>
        <p:spPr>
          <a:xfrm>
            <a:off x="7438271"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74" name="Google Shape;5374;p609"/>
          <p:cNvSpPr txBox="1">
            <a:spLocks noGrp="1"/>
          </p:cNvSpPr>
          <p:nvPr>
            <p:ph type="title" idx="6"/>
          </p:nvPr>
        </p:nvSpPr>
        <p:spPr>
          <a:xfrm>
            <a:off x="9669407" y="3083351"/>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75" name="Google Shape;5375;p609"/>
          <p:cNvSpPr>
            <a:spLocks noGrp="1"/>
          </p:cNvSpPr>
          <p:nvPr>
            <p:ph type="pic" idx="7"/>
          </p:nvPr>
        </p:nvSpPr>
        <p:spPr>
          <a:xfrm>
            <a:off x="914400" y="1522775"/>
            <a:ext cx="1414400" cy="1414400"/>
          </a:xfrm>
          <a:prstGeom prst="ellipse">
            <a:avLst/>
          </a:prstGeom>
          <a:noFill/>
          <a:ln>
            <a:noFill/>
          </a:ln>
        </p:spPr>
      </p:sp>
      <p:sp>
        <p:nvSpPr>
          <p:cNvPr id="5376" name="Google Shape;5376;p609"/>
          <p:cNvSpPr>
            <a:spLocks noGrp="1"/>
          </p:cNvSpPr>
          <p:nvPr>
            <p:ph type="pic" idx="8"/>
          </p:nvPr>
        </p:nvSpPr>
        <p:spPr>
          <a:xfrm>
            <a:off x="3150117" y="1522775"/>
            <a:ext cx="1414400" cy="1414400"/>
          </a:xfrm>
          <a:prstGeom prst="ellipse">
            <a:avLst/>
          </a:prstGeom>
          <a:noFill/>
          <a:ln>
            <a:noFill/>
          </a:ln>
        </p:spPr>
      </p:sp>
      <p:sp>
        <p:nvSpPr>
          <p:cNvPr id="5377" name="Google Shape;5377;p609"/>
          <p:cNvSpPr>
            <a:spLocks noGrp="1"/>
          </p:cNvSpPr>
          <p:nvPr>
            <p:ph type="pic" idx="9"/>
          </p:nvPr>
        </p:nvSpPr>
        <p:spPr>
          <a:xfrm>
            <a:off x="5385833" y="1522775"/>
            <a:ext cx="1414400" cy="1414400"/>
          </a:xfrm>
          <a:prstGeom prst="ellipse">
            <a:avLst/>
          </a:prstGeom>
          <a:noFill/>
          <a:ln>
            <a:noFill/>
          </a:ln>
        </p:spPr>
      </p:sp>
      <p:sp>
        <p:nvSpPr>
          <p:cNvPr id="5378" name="Google Shape;5378;p609"/>
          <p:cNvSpPr>
            <a:spLocks noGrp="1"/>
          </p:cNvSpPr>
          <p:nvPr>
            <p:ph type="pic" idx="13"/>
          </p:nvPr>
        </p:nvSpPr>
        <p:spPr>
          <a:xfrm>
            <a:off x="7621551" y="1522775"/>
            <a:ext cx="1414400" cy="1414400"/>
          </a:xfrm>
          <a:prstGeom prst="ellipse">
            <a:avLst/>
          </a:prstGeom>
          <a:noFill/>
          <a:ln>
            <a:noFill/>
          </a:ln>
        </p:spPr>
      </p:sp>
      <p:sp>
        <p:nvSpPr>
          <p:cNvPr id="5379" name="Google Shape;5379;p609"/>
          <p:cNvSpPr>
            <a:spLocks noGrp="1"/>
          </p:cNvSpPr>
          <p:nvPr>
            <p:ph type="pic" idx="14"/>
          </p:nvPr>
        </p:nvSpPr>
        <p:spPr>
          <a:xfrm>
            <a:off x="9857267" y="1522775"/>
            <a:ext cx="1414400" cy="1414400"/>
          </a:xfrm>
          <a:prstGeom prst="ellipse">
            <a:avLst/>
          </a:prstGeom>
          <a:noFill/>
          <a:ln>
            <a:noFill/>
          </a:ln>
        </p:spPr>
      </p:sp>
      <p:sp>
        <p:nvSpPr>
          <p:cNvPr id="5380" name="Google Shape;5380;p609"/>
          <p:cNvSpPr txBox="1">
            <a:spLocks noGrp="1"/>
          </p:cNvSpPr>
          <p:nvPr>
            <p:ph type="title" idx="15"/>
          </p:nvPr>
        </p:nvSpPr>
        <p:spPr>
          <a:xfrm>
            <a:off x="729117"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81" name="Google Shape;5381;p609"/>
          <p:cNvSpPr txBox="1">
            <a:spLocks noGrp="1"/>
          </p:cNvSpPr>
          <p:nvPr>
            <p:ph type="title" idx="16"/>
          </p:nvPr>
        </p:nvSpPr>
        <p:spPr>
          <a:xfrm>
            <a:off x="2965351"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82" name="Google Shape;5382;p609"/>
          <p:cNvSpPr txBox="1">
            <a:spLocks noGrp="1"/>
          </p:cNvSpPr>
          <p:nvPr>
            <p:ph type="title" idx="17"/>
          </p:nvPr>
        </p:nvSpPr>
        <p:spPr>
          <a:xfrm>
            <a:off x="5197225"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83" name="Google Shape;5383;p609"/>
          <p:cNvSpPr txBox="1">
            <a:spLocks noGrp="1"/>
          </p:cNvSpPr>
          <p:nvPr>
            <p:ph type="title" idx="18"/>
          </p:nvPr>
        </p:nvSpPr>
        <p:spPr>
          <a:xfrm>
            <a:off x="7440553"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84" name="Google Shape;5384;p609"/>
          <p:cNvSpPr txBox="1">
            <a:spLocks noGrp="1"/>
          </p:cNvSpPr>
          <p:nvPr>
            <p:ph type="title" idx="19"/>
          </p:nvPr>
        </p:nvSpPr>
        <p:spPr>
          <a:xfrm>
            <a:off x="9671689" y="5373284"/>
            <a:ext cx="179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Font typeface="Inter"/>
              <a:buNone/>
              <a:defRPr sz="1333">
                <a:latin typeface="Inter"/>
                <a:ea typeface="Inter"/>
                <a:cs typeface="Inter"/>
                <a:sym typeface="Inter"/>
              </a:defRPr>
            </a:lvl2pPr>
            <a:lvl3pPr lvl="2" algn="l">
              <a:lnSpc>
                <a:spcPct val="115000"/>
              </a:lnSpc>
              <a:spcBef>
                <a:spcPts val="0"/>
              </a:spcBef>
              <a:spcAft>
                <a:spcPts val="0"/>
              </a:spcAft>
              <a:buSzPts val="1000"/>
              <a:buFont typeface="Inter"/>
              <a:buNone/>
              <a:defRPr sz="1333">
                <a:latin typeface="Inter"/>
                <a:ea typeface="Inter"/>
                <a:cs typeface="Inter"/>
                <a:sym typeface="Inter"/>
              </a:defRPr>
            </a:lvl3pPr>
            <a:lvl4pPr lvl="3" algn="l">
              <a:lnSpc>
                <a:spcPct val="115000"/>
              </a:lnSpc>
              <a:spcBef>
                <a:spcPts val="0"/>
              </a:spcBef>
              <a:spcAft>
                <a:spcPts val="0"/>
              </a:spcAft>
              <a:buSzPts val="1000"/>
              <a:buFont typeface="Inter"/>
              <a:buNone/>
              <a:defRPr sz="1333">
                <a:latin typeface="Inter"/>
                <a:ea typeface="Inter"/>
                <a:cs typeface="Inter"/>
                <a:sym typeface="Inter"/>
              </a:defRPr>
            </a:lvl4pPr>
            <a:lvl5pPr lvl="4" algn="l">
              <a:lnSpc>
                <a:spcPct val="115000"/>
              </a:lnSpc>
              <a:spcBef>
                <a:spcPts val="0"/>
              </a:spcBef>
              <a:spcAft>
                <a:spcPts val="0"/>
              </a:spcAft>
              <a:buSzPts val="1000"/>
              <a:buFont typeface="Inter"/>
              <a:buNone/>
              <a:defRPr sz="1333">
                <a:latin typeface="Inter"/>
                <a:ea typeface="Inter"/>
                <a:cs typeface="Inter"/>
                <a:sym typeface="Inter"/>
              </a:defRPr>
            </a:lvl5pPr>
            <a:lvl6pPr lvl="5" algn="l">
              <a:lnSpc>
                <a:spcPct val="115000"/>
              </a:lnSpc>
              <a:spcBef>
                <a:spcPts val="0"/>
              </a:spcBef>
              <a:spcAft>
                <a:spcPts val="0"/>
              </a:spcAft>
              <a:buSzPts val="1000"/>
              <a:buFont typeface="Inter"/>
              <a:buNone/>
              <a:defRPr sz="1333">
                <a:latin typeface="Inter"/>
                <a:ea typeface="Inter"/>
                <a:cs typeface="Inter"/>
                <a:sym typeface="Inter"/>
              </a:defRPr>
            </a:lvl6pPr>
            <a:lvl7pPr lvl="6" algn="l">
              <a:lnSpc>
                <a:spcPct val="115000"/>
              </a:lnSpc>
              <a:spcBef>
                <a:spcPts val="0"/>
              </a:spcBef>
              <a:spcAft>
                <a:spcPts val="0"/>
              </a:spcAft>
              <a:buSzPts val="1000"/>
              <a:buFont typeface="Inter"/>
              <a:buNone/>
              <a:defRPr sz="1333">
                <a:latin typeface="Inter"/>
                <a:ea typeface="Inter"/>
                <a:cs typeface="Inter"/>
                <a:sym typeface="Inter"/>
              </a:defRPr>
            </a:lvl7pPr>
            <a:lvl8pPr lvl="7" algn="l">
              <a:lnSpc>
                <a:spcPct val="115000"/>
              </a:lnSpc>
              <a:spcBef>
                <a:spcPts val="0"/>
              </a:spcBef>
              <a:spcAft>
                <a:spcPts val="0"/>
              </a:spcAft>
              <a:buSzPts val="1000"/>
              <a:buFont typeface="Inter"/>
              <a:buNone/>
              <a:defRPr sz="1333">
                <a:latin typeface="Inter"/>
                <a:ea typeface="Inter"/>
                <a:cs typeface="Inter"/>
                <a:sym typeface="Inter"/>
              </a:defRPr>
            </a:lvl8pPr>
            <a:lvl9pPr lvl="8" algn="l">
              <a:lnSpc>
                <a:spcPct val="115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5385" name="Google Shape;5385;p609"/>
          <p:cNvSpPr>
            <a:spLocks noGrp="1"/>
          </p:cNvSpPr>
          <p:nvPr>
            <p:ph type="pic" idx="20"/>
          </p:nvPr>
        </p:nvSpPr>
        <p:spPr>
          <a:xfrm>
            <a:off x="916684" y="3812708"/>
            <a:ext cx="1414400" cy="1414400"/>
          </a:xfrm>
          <a:prstGeom prst="ellipse">
            <a:avLst/>
          </a:prstGeom>
          <a:noFill/>
          <a:ln>
            <a:noFill/>
          </a:ln>
        </p:spPr>
      </p:sp>
      <p:sp>
        <p:nvSpPr>
          <p:cNvPr id="5386" name="Google Shape;5386;p609"/>
          <p:cNvSpPr>
            <a:spLocks noGrp="1"/>
          </p:cNvSpPr>
          <p:nvPr>
            <p:ph type="pic" idx="21"/>
          </p:nvPr>
        </p:nvSpPr>
        <p:spPr>
          <a:xfrm>
            <a:off x="3152400" y="3812708"/>
            <a:ext cx="1414400" cy="1414400"/>
          </a:xfrm>
          <a:prstGeom prst="ellipse">
            <a:avLst/>
          </a:prstGeom>
          <a:noFill/>
          <a:ln>
            <a:noFill/>
          </a:ln>
        </p:spPr>
      </p:sp>
      <p:sp>
        <p:nvSpPr>
          <p:cNvPr id="5387" name="Google Shape;5387;p609"/>
          <p:cNvSpPr>
            <a:spLocks noGrp="1"/>
          </p:cNvSpPr>
          <p:nvPr>
            <p:ph type="pic" idx="22"/>
          </p:nvPr>
        </p:nvSpPr>
        <p:spPr>
          <a:xfrm>
            <a:off x="5388117" y="3812708"/>
            <a:ext cx="1414400" cy="1414400"/>
          </a:xfrm>
          <a:prstGeom prst="ellipse">
            <a:avLst/>
          </a:prstGeom>
          <a:noFill/>
          <a:ln>
            <a:noFill/>
          </a:ln>
        </p:spPr>
      </p:sp>
      <p:sp>
        <p:nvSpPr>
          <p:cNvPr id="5388" name="Google Shape;5388;p609"/>
          <p:cNvSpPr>
            <a:spLocks noGrp="1"/>
          </p:cNvSpPr>
          <p:nvPr>
            <p:ph type="pic" idx="23"/>
          </p:nvPr>
        </p:nvSpPr>
        <p:spPr>
          <a:xfrm>
            <a:off x="7623833" y="3812708"/>
            <a:ext cx="1414400" cy="1414400"/>
          </a:xfrm>
          <a:prstGeom prst="ellipse">
            <a:avLst/>
          </a:prstGeom>
          <a:noFill/>
          <a:ln>
            <a:noFill/>
          </a:ln>
        </p:spPr>
      </p:sp>
      <p:sp>
        <p:nvSpPr>
          <p:cNvPr id="5389" name="Google Shape;5389;p609"/>
          <p:cNvSpPr>
            <a:spLocks noGrp="1"/>
          </p:cNvSpPr>
          <p:nvPr>
            <p:ph type="pic" idx="24"/>
          </p:nvPr>
        </p:nvSpPr>
        <p:spPr>
          <a:xfrm>
            <a:off x="9859551" y="3812708"/>
            <a:ext cx="1414400" cy="1414400"/>
          </a:xfrm>
          <a:prstGeom prst="ellipse">
            <a:avLst/>
          </a:prstGeom>
          <a:noFill/>
          <a:ln>
            <a:noFill/>
          </a:ln>
        </p:spPr>
      </p:sp>
    </p:spTree>
    <p:extLst>
      <p:ext uri="{BB962C8B-B14F-4D97-AF65-F5344CB8AC3E}">
        <p14:creationId xmlns:p14="http://schemas.microsoft.com/office/powerpoint/2010/main" val="3719911419"/>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10. Quote Slide B1">
  <p:cSld name="10. Quote Slide B1">
    <p:bg>
      <p:bgPr>
        <a:solidFill>
          <a:schemeClr val="lt1"/>
        </a:solidFill>
        <a:effectLst/>
      </p:bgPr>
    </p:bg>
    <p:spTree>
      <p:nvGrpSpPr>
        <p:cNvPr id="1" name="Shape 5390"/>
        <p:cNvGrpSpPr/>
        <p:nvPr/>
      </p:nvGrpSpPr>
      <p:grpSpPr>
        <a:xfrm>
          <a:off x="0" y="0"/>
          <a:ext cx="0" cy="0"/>
          <a:chOff x="0" y="0"/>
          <a:chExt cx="0" cy="0"/>
        </a:xfrm>
      </p:grpSpPr>
      <p:sp>
        <p:nvSpPr>
          <p:cNvPr id="5391" name="Google Shape;5391;p610"/>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rgbClr val="7AF3FF"/>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5392" name="Google Shape;5392;p610"/>
          <p:cNvSpPr txBox="1">
            <a:spLocks noGrp="1"/>
          </p:cNvSpPr>
          <p:nvPr>
            <p:ph type="title"/>
          </p:nvPr>
        </p:nvSpPr>
        <p:spPr>
          <a:xfrm>
            <a:off x="726833" y="646176"/>
            <a:ext cx="4876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93" name="Google Shape;5393;p61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394" name="Google Shape;5394;p610"/>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Clr>
                <a:srgbClr val="FFFFFF"/>
              </a:buClr>
              <a:buSzPts val="1400"/>
              <a:buNone/>
              <a:defRPr>
                <a:solidFill>
                  <a:srgbClr val="FFFFFF"/>
                </a:solidFill>
              </a:defRPr>
            </a:lvl2pPr>
            <a:lvl3pPr lvl="2" algn="l">
              <a:lnSpc>
                <a:spcPct val="115000"/>
              </a:lnSpc>
              <a:spcBef>
                <a:spcPts val="1333"/>
              </a:spcBef>
              <a:spcAft>
                <a:spcPts val="0"/>
              </a:spcAft>
              <a:buClr>
                <a:srgbClr val="FFFFFF"/>
              </a:buClr>
              <a:buSzPts val="1000"/>
              <a:buNone/>
              <a:defRPr>
                <a:solidFill>
                  <a:srgbClr val="FFFFFF"/>
                </a:solidFill>
              </a:defRPr>
            </a:lvl3pPr>
            <a:lvl4pPr lvl="3" algn="l">
              <a:lnSpc>
                <a:spcPct val="115000"/>
              </a:lnSpc>
              <a:spcBef>
                <a:spcPts val="1333"/>
              </a:spcBef>
              <a:spcAft>
                <a:spcPts val="0"/>
              </a:spcAft>
              <a:buClr>
                <a:srgbClr val="FFFFFF"/>
              </a:buClr>
              <a:buSzPts val="700"/>
              <a:buNone/>
              <a:defRPr>
                <a:solidFill>
                  <a:srgbClr val="FFFFFF"/>
                </a:solidFill>
              </a:defRPr>
            </a:lvl4pPr>
            <a:lvl5pPr lvl="4" algn="l">
              <a:lnSpc>
                <a:spcPct val="115000"/>
              </a:lnSpc>
              <a:spcBef>
                <a:spcPts val="1333"/>
              </a:spcBef>
              <a:spcAft>
                <a:spcPts val="0"/>
              </a:spcAft>
              <a:buClr>
                <a:srgbClr val="FFFFFF"/>
              </a:buClr>
              <a:buSzPts val="700"/>
              <a:buNone/>
              <a:defRPr>
                <a:solidFill>
                  <a:srgbClr val="FFFFFF"/>
                </a:solidFill>
              </a:defRPr>
            </a:lvl5pPr>
            <a:lvl6pPr lvl="5" algn="l">
              <a:lnSpc>
                <a:spcPct val="115000"/>
              </a:lnSpc>
              <a:spcBef>
                <a:spcPts val="1333"/>
              </a:spcBef>
              <a:spcAft>
                <a:spcPts val="0"/>
              </a:spcAft>
              <a:buClr>
                <a:srgbClr val="FFFFFF"/>
              </a:buClr>
              <a:buSzPts val="700"/>
              <a:buNone/>
              <a:defRPr>
                <a:solidFill>
                  <a:srgbClr val="FFFFFF"/>
                </a:solidFill>
              </a:defRPr>
            </a:lvl6pPr>
            <a:lvl7pPr lvl="6" algn="l">
              <a:lnSpc>
                <a:spcPct val="115000"/>
              </a:lnSpc>
              <a:spcBef>
                <a:spcPts val="1333"/>
              </a:spcBef>
              <a:spcAft>
                <a:spcPts val="0"/>
              </a:spcAft>
              <a:buClr>
                <a:srgbClr val="FFFFFF"/>
              </a:buClr>
              <a:buSzPts val="700"/>
              <a:buNone/>
              <a:defRPr>
                <a:solidFill>
                  <a:srgbClr val="FFFFFF"/>
                </a:solidFill>
              </a:defRPr>
            </a:lvl7pPr>
            <a:lvl8pPr lvl="7" algn="l">
              <a:lnSpc>
                <a:spcPct val="115000"/>
              </a:lnSpc>
              <a:spcBef>
                <a:spcPts val="1333"/>
              </a:spcBef>
              <a:spcAft>
                <a:spcPts val="0"/>
              </a:spcAft>
              <a:buClr>
                <a:srgbClr val="FFFFFF"/>
              </a:buClr>
              <a:buSzPts val="700"/>
              <a:buNone/>
              <a:defRPr>
                <a:solidFill>
                  <a:srgbClr val="FFFFFF"/>
                </a:solidFill>
              </a:defRPr>
            </a:lvl8pPr>
            <a:lvl9pPr lvl="8" algn="l">
              <a:lnSpc>
                <a:spcPct val="115000"/>
              </a:lnSpc>
              <a:spcBef>
                <a:spcPts val="1333"/>
              </a:spcBef>
              <a:spcAft>
                <a:spcPts val="1333"/>
              </a:spcAft>
              <a:buClr>
                <a:srgbClr val="FFFFFF"/>
              </a:buClr>
              <a:buSzPts val="700"/>
              <a:buNone/>
              <a:defRPr>
                <a:solidFill>
                  <a:srgbClr val="FFFFFF"/>
                </a:solidFill>
              </a:defRPr>
            </a:lvl9pPr>
          </a:lstStyle>
          <a:p>
            <a:endParaRPr/>
          </a:p>
        </p:txBody>
      </p:sp>
      <p:sp>
        <p:nvSpPr>
          <p:cNvPr id="5395" name="Google Shape;5395;p610"/>
          <p:cNvSpPr>
            <a:spLocks noGrp="1"/>
          </p:cNvSpPr>
          <p:nvPr>
            <p:ph type="pic" idx="2"/>
          </p:nvPr>
        </p:nvSpPr>
        <p:spPr>
          <a:xfrm>
            <a:off x="7017199" y="649733"/>
            <a:ext cx="4364800" cy="4364800"/>
          </a:xfrm>
          <a:prstGeom prst="rect">
            <a:avLst/>
          </a:prstGeom>
          <a:noFill/>
          <a:ln>
            <a:noFill/>
          </a:ln>
        </p:spPr>
      </p:sp>
    </p:spTree>
    <p:extLst>
      <p:ext uri="{BB962C8B-B14F-4D97-AF65-F5344CB8AC3E}">
        <p14:creationId xmlns:p14="http://schemas.microsoft.com/office/powerpoint/2010/main" val="489533250"/>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14. Content Slide | Case study D1">
  <p:cSld name="14. Content Slide | Case study D1">
    <p:bg>
      <p:bgPr>
        <a:solidFill>
          <a:schemeClr val="lt1"/>
        </a:solidFill>
        <a:effectLst/>
      </p:bgPr>
    </p:bg>
    <p:spTree>
      <p:nvGrpSpPr>
        <p:cNvPr id="1" name="Shape 5396"/>
        <p:cNvGrpSpPr/>
        <p:nvPr/>
      </p:nvGrpSpPr>
      <p:grpSpPr>
        <a:xfrm>
          <a:off x="0" y="0"/>
          <a:ext cx="0" cy="0"/>
          <a:chOff x="0" y="0"/>
          <a:chExt cx="0" cy="0"/>
        </a:xfrm>
      </p:grpSpPr>
      <p:sp>
        <p:nvSpPr>
          <p:cNvPr id="5397" name="Google Shape;5397;p611"/>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rgbClr val="7AF3FF"/>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5398" name="Google Shape;5398;p611"/>
          <p:cNvSpPr txBox="1">
            <a:spLocks noGrp="1"/>
          </p:cNvSpPr>
          <p:nvPr>
            <p:ph type="title"/>
          </p:nvPr>
        </p:nvSpPr>
        <p:spPr>
          <a:xfrm>
            <a:off x="726833" y="1975104"/>
            <a:ext cx="4876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99" name="Google Shape;5399;p61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400" name="Google Shape;5400;p611"/>
          <p:cNvSpPr txBox="1">
            <a:spLocks noGrp="1"/>
          </p:cNvSpPr>
          <p:nvPr>
            <p:ph type="subTitle" idx="1"/>
          </p:nvPr>
        </p:nvSpPr>
        <p:spPr>
          <a:xfrm>
            <a:off x="726833" y="5923300"/>
            <a:ext cx="345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i="1">
                <a:highlight>
                  <a:schemeClr val="accent3"/>
                </a:highlight>
              </a:defRPr>
            </a:lvl1pPr>
            <a:lvl2pPr lvl="1" algn="l">
              <a:lnSpc>
                <a:spcPct val="115000"/>
              </a:lnSpc>
              <a:spcBef>
                <a:spcPts val="1333"/>
              </a:spcBef>
              <a:spcAft>
                <a:spcPts val="0"/>
              </a:spcAft>
              <a:buClr>
                <a:srgbClr val="FFFFFF"/>
              </a:buClr>
              <a:buSzPts val="1400"/>
              <a:buNone/>
              <a:defRPr i="1">
                <a:solidFill>
                  <a:srgbClr val="FFFFFF"/>
                </a:solidFill>
                <a:highlight>
                  <a:schemeClr val="accent3"/>
                </a:highlight>
              </a:defRPr>
            </a:lvl2pPr>
            <a:lvl3pPr lvl="2" algn="l">
              <a:lnSpc>
                <a:spcPct val="115000"/>
              </a:lnSpc>
              <a:spcBef>
                <a:spcPts val="1333"/>
              </a:spcBef>
              <a:spcAft>
                <a:spcPts val="0"/>
              </a:spcAft>
              <a:buClr>
                <a:srgbClr val="FFFFFF"/>
              </a:buClr>
              <a:buSzPts val="1000"/>
              <a:buNone/>
              <a:defRPr i="1">
                <a:solidFill>
                  <a:srgbClr val="FFFFFF"/>
                </a:solidFill>
                <a:highlight>
                  <a:schemeClr val="accent3"/>
                </a:highlight>
              </a:defRPr>
            </a:lvl3pPr>
            <a:lvl4pPr lvl="3" algn="l">
              <a:lnSpc>
                <a:spcPct val="115000"/>
              </a:lnSpc>
              <a:spcBef>
                <a:spcPts val="1333"/>
              </a:spcBef>
              <a:spcAft>
                <a:spcPts val="0"/>
              </a:spcAft>
              <a:buClr>
                <a:srgbClr val="FFFFFF"/>
              </a:buClr>
              <a:buSzPts val="700"/>
              <a:buNone/>
              <a:defRPr i="1">
                <a:solidFill>
                  <a:srgbClr val="FFFFFF"/>
                </a:solidFill>
                <a:highlight>
                  <a:schemeClr val="accent3"/>
                </a:highlight>
              </a:defRPr>
            </a:lvl4pPr>
            <a:lvl5pPr lvl="4" algn="l">
              <a:lnSpc>
                <a:spcPct val="115000"/>
              </a:lnSpc>
              <a:spcBef>
                <a:spcPts val="1333"/>
              </a:spcBef>
              <a:spcAft>
                <a:spcPts val="0"/>
              </a:spcAft>
              <a:buClr>
                <a:srgbClr val="FFFFFF"/>
              </a:buClr>
              <a:buSzPts val="700"/>
              <a:buNone/>
              <a:defRPr i="1">
                <a:solidFill>
                  <a:srgbClr val="FFFFFF"/>
                </a:solidFill>
                <a:highlight>
                  <a:schemeClr val="accent3"/>
                </a:highlight>
              </a:defRPr>
            </a:lvl5pPr>
            <a:lvl6pPr lvl="5" algn="l">
              <a:lnSpc>
                <a:spcPct val="115000"/>
              </a:lnSpc>
              <a:spcBef>
                <a:spcPts val="1333"/>
              </a:spcBef>
              <a:spcAft>
                <a:spcPts val="0"/>
              </a:spcAft>
              <a:buClr>
                <a:srgbClr val="FFFFFF"/>
              </a:buClr>
              <a:buSzPts val="700"/>
              <a:buNone/>
              <a:defRPr i="1">
                <a:solidFill>
                  <a:srgbClr val="FFFFFF"/>
                </a:solidFill>
                <a:highlight>
                  <a:schemeClr val="accent3"/>
                </a:highlight>
              </a:defRPr>
            </a:lvl6pPr>
            <a:lvl7pPr lvl="6" algn="l">
              <a:lnSpc>
                <a:spcPct val="115000"/>
              </a:lnSpc>
              <a:spcBef>
                <a:spcPts val="1333"/>
              </a:spcBef>
              <a:spcAft>
                <a:spcPts val="0"/>
              </a:spcAft>
              <a:buClr>
                <a:srgbClr val="FFFFFF"/>
              </a:buClr>
              <a:buSzPts val="700"/>
              <a:buNone/>
              <a:defRPr i="1">
                <a:solidFill>
                  <a:srgbClr val="FFFFFF"/>
                </a:solidFill>
                <a:highlight>
                  <a:schemeClr val="accent3"/>
                </a:highlight>
              </a:defRPr>
            </a:lvl7pPr>
            <a:lvl8pPr lvl="7" algn="l">
              <a:lnSpc>
                <a:spcPct val="115000"/>
              </a:lnSpc>
              <a:spcBef>
                <a:spcPts val="1333"/>
              </a:spcBef>
              <a:spcAft>
                <a:spcPts val="0"/>
              </a:spcAft>
              <a:buClr>
                <a:srgbClr val="FFFFFF"/>
              </a:buClr>
              <a:buSzPts val="700"/>
              <a:buNone/>
              <a:defRPr i="1">
                <a:solidFill>
                  <a:srgbClr val="FFFFFF"/>
                </a:solidFill>
                <a:highlight>
                  <a:schemeClr val="accent3"/>
                </a:highlight>
              </a:defRPr>
            </a:lvl8pPr>
            <a:lvl9pPr lvl="8" algn="l">
              <a:lnSpc>
                <a:spcPct val="115000"/>
              </a:lnSpc>
              <a:spcBef>
                <a:spcPts val="1333"/>
              </a:spcBef>
              <a:spcAft>
                <a:spcPts val="1333"/>
              </a:spcAft>
              <a:buClr>
                <a:srgbClr val="FFFFFF"/>
              </a:buClr>
              <a:buSzPts val="700"/>
              <a:buNone/>
              <a:defRPr i="1">
                <a:solidFill>
                  <a:srgbClr val="FFFFFF"/>
                </a:solidFill>
                <a:highlight>
                  <a:schemeClr val="accent3"/>
                </a:highlight>
              </a:defRPr>
            </a:lvl9pPr>
          </a:lstStyle>
          <a:p>
            <a:endParaRPr/>
          </a:p>
        </p:txBody>
      </p:sp>
      <p:sp>
        <p:nvSpPr>
          <p:cNvPr id="5401" name="Google Shape;5401;p611"/>
          <p:cNvSpPr txBox="1">
            <a:spLocks noGrp="1"/>
          </p:cNvSpPr>
          <p:nvPr>
            <p:ph type="title" idx="2"/>
          </p:nvPr>
        </p:nvSpPr>
        <p:spPr>
          <a:xfrm>
            <a:off x="726833" y="1365504"/>
            <a:ext cx="4876800" cy="42473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400"/>
              <a:buNone/>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02" name="Google Shape;5402;p611"/>
          <p:cNvSpPr>
            <a:spLocks noGrp="1"/>
          </p:cNvSpPr>
          <p:nvPr>
            <p:ph type="pic" idx="3"/>
          </p:nvPr>
        </p:nvSpPr>
        <p:spPr>
          <a:xfrm>
            <a:off x="6476767" y="1138707"/>
            <a:ext cx="4988400" cy="4988800"/>
          </a:xfrm>
          <a:prstGeom prst="ellipse">
            <a:avLst/>
          </a:prstGeom>
          <a:noFill/>
          <a:ln>
            <a:noFill/>
          </a:ln>
        </p:spPr>
      </p:sp>
    </p:spTree>
    <p:extLst>
      <p:ext uri="{BB962C8B-B14F-4D97-AF65-F5344CB8AC3E}">
        <p14:creationId xmlns:p14="http://schemas.microsoft.com/office/powerpoint/2010/main" val="1933494804"/>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14. Content Slide | Case study D2">
  <p:cSld name="14. Content Slide | Case study D2">
    <p:bg>
      <p:bgPr>
        <a:solidFill>
          <a:schemeClr val="lt1"/>
        </a:solidFill>
        <a:effectLst/>
      </p:bgPr>
    </p:bg>
    <p:spTree>
      <p:nvGrpSpPr>
        <p:cNvPr id="1" name="Shape 5403"/>
        <p:cNvGrpSpPr/>
        <p:nvPr/>
      </p:nvGrpSpPr>
      <p:grpSpPr>
        <a:xfrm>
          <a:off x="0" y="0"/>
          <a:ext cx="0" cy="0"/>
          <a:chOff x="0" y="0"/>
          <a:chExt cx="0" cy="0"/>
        </a:xfrm>
      </p:grpSpPr>
      <p:sp>
        <p:nvSpPr>
          <p:cNvPr id="5404" name="Google Shape;5404;p612"/>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5405" name="Google Shape;5405;p612"/>
          <p:cNvSpPr txBox="1">
            <a:spLocks noGrp="1"/>
          </p:cNvSpPr>
          <p:nvPr>
            <p:ph type="title"/>
          </p:nvPr>
        </p:nvSpPr>
        <p:spPr>
          <a:xfrm>
            <a:off x="726833" y="1975104"/>
            <a:ext cx="4876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06" name="Google Shape;5406;p61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407" name="Google Shape;5407;p612"/>
          <p:cNvSpPr txBox="1">
            <a:spLocks noGrp="1"/>
          </p:cNvSpPr>
          <p:nvPr>
            <p:ph type="title" idx="2"/>
          </p:nvPr>
        </p:nvSpPr>
        <p:spPr>
          <a:xfrm>
            <a:off x="726833" y="1365504"/>
            <a:ext cx="4876800" cy="42473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2400"/>
              <a:buNone/>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08" name="Google Shape;5408;p612"/>
          <p:cNvSpPr txBox="1">
            <a:spLocks noGrp="1"/>
          </p:cNvSpPr>
          <p:nvPr>
            <p:ph type="subTitle" idx="1"/>
          </p:nvPr>
        </p:nvSpPr>
        <p:spPr>
          <a:xfrm>
            <a:off x="726833" y="5923300"/>
            <a:ext cx="3450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i="1">
                <a:highlight>
                  <a:schemeClr val="accent1"/>
                </a:highlight>
              </a:defRPr>
            </a:lvl1pPr>
            <a:lvl2pPr lvl="1" algn="l">
              <a:lnSpc>
                <a:spcPct val="115000"/>
              </a:lnSpc>
              <a:spcBef>
                <a:spcPts val="1333"/>
              </a:spcBef>
              <a:spcAft>
                <a:spcPts val="0"/>
              </a:spcAft>
              <a:buClr>
                <a:srgbClr val="FFFFFF"/>
              </a:buClr>
              <a:buSzPts val="1400"/>
              <a:buNone/>
              <a:defRPr i="1">
                <a:solidFill>
                  <a:srgbClr val="FFFFFF"/>
                </a:solidFill>
                <a:highlight>
                  <a:schemeClr val="accent1"/>
                </a:highlight>
              </a:defRPr>
            </a:lvl2pPr>
            <a:lvl3pPr lvl="2" algn="l">
              <a:lnSpc>
                <a:spcPct val="115000"/>
              </a:lnSpc>
              <a:spcBef>
                <a:spcPts val="1333"/>
              </a:spcBef>
              <a:spcAft>
                <a:spcPts val="0"/>
              </a:spcAft>
              <a:buClr>
                <a:srgbClr val="FFFFFF"/>
              </a:buClr>
              <a:buSzPts val="1000"/>
              <a:buNone/>
              <a:defRPr i="1">
                <a:solidFill>
                  <a:srgbClr val="FFFFFF"/>
                </a:solidFill>
                <a:highlight>
                  <a:schemeClr val="accent1"/>
                </a:highlight>
              </a:defRPr>
            </a:lvl3pPr>
            <a:lvl4pPr lvl="3" algn="l">
              <a:lnSpc>
                <a:spcPct val="115000"/>
              </a:lnSpc>
              <a:spcBef>
                <a:spcPts val="1333"/>
              </a:spcBef>
              <a:spcAft>
                <a:spcPts val="0"/>
              </a:spcAft>
              <a:buClr>
                <a:srgbClr val="FFFFFF"/>
              </a:buClr>
              <a:buSzPts val="700"/>
              <a:buNone/>
              <a:defRPr i="1">
                <a:solidFill>
                  <a:srgbClr val="FFFFFF"/>
                </a:solidFill>
                <a:highlight>
                  <a:schemeClr val="accent1"/>
                </a:highlight>
              </a:defRPr>
            </a:lvl4pPr>
            <a:lvl5pPr lvl="4" algn="l">
              <a:lnSpc>
                <a:spcPct val="115000"/>
              </a:lnSpc>
              <a:spcBef>
                <a:spcPts val="1333"/>
              </a:spcBef>
              <a:spcAft>
                <a:spcPts val="0"/>
              </a:spcAft>
              <a:buClr>
                <a:srgbClr val="FFFFFF"/>
              </a:buClr>
              <a:buSzPts val="700"/>
              <a:buNone/>
              <a:defRPr i="1">
                <a:solidFill>
                  <a:srgbClr val="FFFFFF"/>
                </a:solidFill>
                <a:highlight>
                  <a:schemeClr val="accent1"/>
                </a:highlight>
              </a:defRPr>
            </a:lvl5pPr>
            <a:lvl6pPr lvl="5" algn="l">
              <a:lnSpc>
                <a:spcPct val="115000"/>
              </a:lnSpc>
              <a:spcBef>
                <a:spcPts val="1333"/>
              </a:spcBef>
              <a:spcAft>
                <a:spcPts val="0"/>
              </a:spcAft>
              <a:buClr>
                <a:srgbClr val="FFFFFF"/>
              </a:buClr>
              <a:buSzPts val="700"/>
              <a:buNone/>
              <a:defRPr i="1">
                <a:solidFill>
                  <a:srgbClr val="FFFFFF"/>
                </a:solidFill>
                <a:highlight>
                  <a:schemeClr val="accent1"/>
                </a:highlight>
              </a:defRPr>
            </a:lvl6pPr>
            <a:lvl7pPr lvl="6" algn="l">
              <a:lnSpc>
                <a:spcPct val="115000"/>
              </a:lnSpc>
              <a:spcBef>
                <a:spcPts val="1333"/>
              </a:spcBef>
              <a:spcAft>
                <a:spcPts val="0"/>
              </a:spcAft>
              <a:buClr>
                <a:srgbClr val="FFFFFF"/>
              </a:buClr>
              <a:buSzPts val="700"/>
              <a:buNone/>
              <a:defRPr i="1">
                <a:solidFill>
                  <a:srgbClr val="FFFFFF"/>
                </a:solidFill>
                <a:highlight>
                  <a:schemeClr val="accent1"/>
                </a:highlight>
              </a:defRPr>
            </a:lvl7pPr>
            <a:lvl8pPr lvl="7" algn="l">
              <a:lnSpc>
                <a:spcPct val="115000"/>
              </a:lnSpc>
              <a:spcBef>
                <a:spcPts val="1333"/>
              </a:spcBef>
              <a:spcAft>
                <a:spcPts val="0"/>
              </a:spcAft>
              <a:buClr>
                <a:srgbClr val="FFFFFF"/>
              </a:buClr>
              <a:buSzPts val="700"/>
              <a:buNone/>
              <a:defRPr i="1">
                <a:solidFill>
                  <a:srgbClr val="FFFFFF"/>
                </a:solidFill>
                <a:highlight>
                  <a:schemeClr val="accent1"/>
                </a:highlight>
              </a:defRPr>
            </a:lvl8pPr>
            <a:lvl9pPr lvl="8" algn="l">
              <a:lnSpc>
                <a:spcPct val="115000"/>
              </a:lnSpc>
              <a:spcBef>
                <a:spcPts val="1333"/>
              </a:spcBef>
              <a:spcAft>
                <a:spcPts val="1333"/>
              </a:spcAft>
              <a:buClr>
                <a:srgbClr val="FFFFFF"/>
              </a:buClr>
              <a:buSzPts val="700"/>
              <a:buNone/>
              <a:defRPr i="1">
                <a:solidFill>
                  <a:srgbClr val="FFFFFF"/>
                </a:solidFill>
                <a:highlight>
                  <a:schemeClr val="accent1"/>
                </a:highlight>
              </a:defRPr>
            </a:lvl9pPr>
          </a:lstStyle>
          <a:p>
            <a:endParaRPr/>
          </a:p>
        </p:txBody>
      </p:sp>
      <p:sp>
        <p:nvSpPr>
          <p:cNvPr id="5409" name="Google Shape;5409;p612"/>
          <p:cNvSpPr>
            <a:spLocks noGrp="1"/>
          </p:cNvSpPr>
          <p:nvPr>
            <p:ph type="pic" idx="3"/>
          </p:nvPr>
        </p:nvSpPr>
        <p:spPr>
          <a:xfrm>
            <a:off x="6476767" y="1138707"/>
            <a:ext cx="4988400" cy="4988800"/>
          </a:xfrm>
          <a:prstGeom prst="ellipse">
            <a:avLst/>
          </a:prstGeom>
          <a:noFill/>
          <a:ln>
            <a:noFill/>
          </a:ln>
        </p:spPr>
      </p:sp>
    </p:spTree>
    <p:extLst>
      <p:ext uri="{BB962C8B-B14F-4D97-AF65-F5344CB8AC3E}">
        <p14:creationId xmlns:p14="http://schemas.microsoft.com/office/powerpoint/2010/main" val="3700215039"/>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10. Quote Slide B 2">
  <p:cSld name="10. Quote Slide B 2">
    <p:bg>
      <p:bgPr>
        <a:solidFill>
          <a:schemeClr val="lt1"/>
        </a:solidFill>
        <a:effectLst/>
      </p:bgPr>
    </p:bg>
    <p:spTree>
      <p:nvGrpSpPr>
        <p:cNvPr id="1" name="Shape 5410"/>
        <p:cNvGrpSpPr/>
        <p:nvPr/>
      </p:nvGrpSpPr>
      <p:grpSpPr>
        <a:xfrm>
          <a:off x="0" y="0"/>
          <a:ext cx="0" cy="0"/>
          <a:chOff x="0" y="0"/>
          <a:chExt cx="0" cy="0"/>
        </a:xfrm>
      </p:grpSpPr>
      <p:sp>
        <p:nvSpPr>
          <p:cNvPr id="5411" name="Google Shape;5411;p613"/>
          <p:cNvSpPr/>
          <p:nvPr/>
        </p:nvSpPr>
        <p:spPr>
          <a:xfrm rot="4503561">
            <a:off x="4930598" y="-77650"/>
            <a:ext cx="7842972" cy="7526835"/>
          </a:xfrm>
          <a:custGeom>
            <a:avLst/>
            <a:gdLst/>
            <a:ahLst/>
            <a:cxnLst/>
            <a:rect l="l" t="t" r="r" b="b"/>
            <a:pathLst>
              <a:path w="5889503" h="5652107" extrusionOk="0">
                <a:moveTo>
                  <a:pt x="0" y="3113348"/>
                </a:moveTo>
                <a:lnTo>
                  <a:pt x="292867" y="2019295"/>
                </a:lnTo>
                <a:lnTo>
                  <a:pt x="836626" y="1860331"/>
                </a:lnTo>
                <a:cubicBezTo>
                  <a:pt x="1675240" y="1627056"/>
                  <a:pt x="2496908" y="1432461"/>
                  <a:pt x="3258788" y="1271634"/>
                </a:cubicBezTo>
                <a:lnTo>
                  <a:pt x="558048" y="1028673"/>
                </a:lnTo>
                <a:lnTo>
                  <a:pt x="833414" y="0"/>
                </a:lnTo>
                <a:lnTo>
                  <a:pt x="2700571" y="167973"/>
                </a:lnTo>
                <a:lnTo>
                  <a:pt x="5889503" y="1021621"/>
                </a:lnTo>
                <a:lnTo>
                  <a:pt x="5661361" y="1873881"/>
                </a:lnTo>
                <a:lnTo>
                  <a:pt x="5440991" y="1909343"/>
                </a:lnTo>
                <a:cubicBezTo>
                  <a:pt x="5360674" y="1922486"/>
                  <a:pt x="5278483" y="1936157"/>
                  <a:pt x="5194527" y="1950370"/>
                </a:cubicBezTo>
                <a:cubicBezTo>
                  <a:pt x="4455646" y="2075448"/>
                  <a:pt x="3583115" y="2241926"/>
                  <a:pt x="2650255" y="2457641"/>
                </a:cubicBezTo>
                <a:lnTo>
                  <a:pt x="5390824" y="2884516"/>
                </a:lnTo>
                <a:lnTo>
                  <a:pt x="5025214" y="4250308"/>
                </a:lnTo>
                <a:lnTo>
                  <a:pt x="4775401" y="4274733"/>
                </a:lnTo>
                <a:cubicBezTo>
                  <a:pt x="4564738" y="4295170"/>
                  <a:pt x="4350535" y="4315641"/>
                  <a:pt x="4136627" y="4335849"/>
                </a:cubicBezTo>
                <a:cubicBezTo>
                  <a:pt x="4322279" y="4394464"/>
                  <a:pt x="4511007" y="4456882"/>
                  <a:pt x="4701006" y="4523201"/>
                </a:cubicBezTo>
                <a:lnTo>
                  <a:pt x="4929614" y="4607435"/>
                </a:lnTo>
                <a:lnTo>
                  <a:pt x="4649965" y="5652107"/>
                </a:lnTo>
                <a:lnTo>
                  <a:pt x="4559057" y="5616736"/>
                </a:lnTo>
                <a:cubicBezTo>
                  <a:pt x="3847158" y="5351921"/>
                  <a:pt x="3127759" y="5142088"/>
                  <a:pt x="2507131" y="4983754"/>
                </a:cubicBezTo>
                <a:cubicBezTo>
                  <a:pt x="2013254" y="4857779"/>
                  <a:pt x="1587491" y="4765756"/>
                  <a:pt x="1285999" y="4705407"/>
                </a:cubicBezTo>
                <a:cubicBezTo>
                  <a:pt x="1135345" y="4675255"/>
                  <a:pt x="1015990" y="4653067"/>
                  <a:pt x="934973" y="4638531"/>
                </a:cubicBezTo>
                <a:cubicBezTo>
                  <a:pt x="894474" y="4631237"/>
                  <a:pt x="863580" y="4625873"/>
                  <a:pt x="843170" y="4622424"/>
                </a:cubicBezTo>
                <a:cubicBezTo>
                  <a:pt x="832966" y="4620683"/>
                  <a:pt x="825389" y="4619385"/>
                  <a:pt x="820543" y="4618579"/>
                </a:cubicBezTo>
                <a:lnTo>
                  <a:pt x="815339" y="4617729"/>
                </a:lnTo>
                <a:lnTo>
                  <a:pt x="814325" y="4617550"/>
                </a:lnTo>
                <a:lnTo>
                  <a:pt x="814216" y="4617550"/>
                </a:lnTo>
                <a:cubicBezTo>
                  <a:pt x="814216" y="4617550"/>
                  <a:pt x="814230" y="4617550"/>
                  <a:pt x="814400" y="4616922"/>
                </a:cubicBezTo>
                <a:lnTo>
                  <a:pt x="941417" y="3586358"/>
                </a:lnTo>
                <a:lnTo>
                  <a:pt x="941450" y="3586358"/>
                </a:lnTo>
                <a:lnTo>
                  <a:pt x="983553" y="3582687"/>
                </a:lnTo>
                <a:cubicBezTo>
                  <a:pt x="1011267" y="3580319"/>
                  <a:pt x="1104876" y="3572176"/>
                  <a:pt x="1104876" y="3572176"/>
                </a:cubicBezTo>
                <a:cubicBezTo>
                  <a:pt x="1210290" y="3562961"/>
                  <a:pt x="1362902" y="3549629"/>
                  <a:pt x="1551554" y="3532988"/>
                </a:cubicBezTo>
                <a:cubicBezTo>
                  <a:pt x="1756304" y="3514914"/>
                  <a:pt x="2003469" y="3492994"/>
                  <a:pt x="2278796" y="3468300"/>
                </a:cubicBez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412" name="Google Shape;5412;p613"/>
          <p:cNvSpPr txBox="1">
            <a:spLocks noGrp="1"/>
          </p:cNvSpPr>
          <p:nvPr>
            <p:ph type="title"/>
          </p:nvPr>
        </p:nvSpPr>
        <p:spPr>
          <a:xfrm>
            <a:off x="726833" y="646176"/>
            <a:ext cx="48768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1333"/>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13" name="Google Shape;5413;p61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414" name="Google Shape;5414;p613"/>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1333"/>
              </a:spcBef>
              <a:spcAft>
                <a:spcPts val="0"/>
              </a:spcAft>
              <a:buClr>
                <a:srgbClr val="FFFFFF"/>
              </a:buClr>
              <a:buSzPts val="1400"/>
              <a:buNone/>
              <a:defRPr>
                <a:solidFill>
                  <a:srgbClr val="FFFFFF"/>
                </a:solidFill>
              </a:defRPr>
            </a:lvl2pPr>
            <a:lvl3pPr lvl="2" algn="l">
              <a:lnSpc>
                <a:spcPct val="115000"/>
              </a:lnSpc>
              <a:spcBef>
                <a:spcPts val="1333"/>
              </a:spcBef>
              <a:spcAft>
                <a:spcPts val="0"/>
              </a:spcAft>
              <a:buClr>
                <a:srgbClr val="FFFFFF"/>
              </a:buClr>
              <a:buSzPts val="1000"/>
              <a:buNone/>
              <a:defRPr>
                <a:solidFill>
                  <a:srgbClr val="FFFFFF"/>
                </a:solidFill>
              </a:defRPr>
            </a:lvl3pPr>
            <a:lvl4pPr lvl="3" algn="l">
              <a:lnSpc>
                <a:spcPct val="115000"/>
              </a:lnSpc>
              <a:spcBef>
                <a:spcPts val="1333"/>
              </a:spcBef>
              <a:spcAft>
                <a:spcPts val="0"/>
              </a:spcAft>
              <a:buClr>
                <a:srgbClr val="FFFFFF"/>
              </a:buClr>
              <a:buSzPts val="700"/>
              <a:buNone/>
              <a:defRPr>
                <a:solidFill>
                  <a:srgbClr val="FFFFFF"/>
                </a:solidFill>
              </a:defRPr>
            </a:lvl4pPr>
            <a:lvl5pPr lvl="4" algn="l">
              <a:lnSpc>
                <a:spcPct val="115000"/>
              </a:lnSpc>
              <a:spcBef>
                <a:spcPts val="1333"/>
              </a:spcBef>
              <a:spcAft>
                <a:spcPts val="0"/>
              </a:spcAft>
              <a:buClr>
                <a:srgbClr val="FFFFFF"/>
              </a:buClr>
              <a:buSzPts val="700"/>
              <a:buNone/>
              <a:defRPr>
                <a:solidFill>
                  <a:srgbClr val="FFFFFF"/>
                </a:solidFill>
              </a:defRPr>
            </a:lvl5pPr>
            <a:lvl6pPr lvl="5" algn="l">
              <a:lnSpc>
                <a:spcPct val="115000"/>
              </a:lnSpc>
              <a:spcBef>
                <a:spcPts val="1333"/>
              </a:spcBef>
              <a:spcAft>
                <a:spcPts val="0"/>
              </a:spcAft>
              <a:buClr>
                <a:srgbClr val="FFFFFF"/>
              </a:buClr>
              <a:buSzPts val="700"/>
              <a:buNone/>
              <a:defRPr>
                <a:solidFill>
                  <a:srgbClr val="FFFFFF"/>
                </a:solidFill>
              </a:defRPr>
            </a:lvl6pPr>
            <a:lvl7pPr lvl="6" algn="l">
              <a:lnSpc>
                <a:spcPct val="115000"/>
              </a:lnSpc>
              <a:spcBef>
                <a:spcPts val="1333"/>
              </a:spcBef>
              <a:spcAft>
                <a:spcPts val="0"/>
              </a:spcAft>
              <a:buClr>
                <a:srgbClr val="FFFFFF"/>
              </a:buClr>
              <a:buSzPts val="700"/>
              <a:buNone/>
              <a:defRPr>
                <a:solidFill>
                  <a:srgbClr val="FFFFFF"/>
                </a:solidFill>
              </a:defRPr>
            </a:lvl7pPr>
            <a:lvl8pPr lvl="7" algn="l">
              <a:lnSpc>
                <a:spcPct val="115000"/>
              </a:lnSpc>
              <a:spcBef>
                <a:spcPts val="1333"/>
              </a:spcBef>
              <a:spcAft>
                <a:spcPts val="0"/>
              </a:spcAft>
              <a:buClr>
                <a:srgbClr val="FFFFFF"/>
              </a:buClr>
              <a:buSzPts val="700"/>
              <a:buNone/>
              <a:defRPr>
                <a:solidFill>
                  <a:srgbClr val="FFFFFF"/>
                </a:solidFill>
              </a:defRPr>
            </a:lvl8pPr>
            <a:lvl9pPr lvl="8" algn="l">
              <a:lnSpc>
                <a:spcPct val="115000"/>
              </a:lnSpc>
              <a:spcBef>
                <a:spcPts val="1333"/>
              </a:spcBef>
              <a:spcAft>
                <a:spcPts val="1333"/>
              </a:spcAft>
              <a:buClr>
                <a:srgbClr val="FFFFFF"/>
              </a:buClr>
              <a:buSzPts val="700"/>
              <a:buNone/>
              <a:defRPr>
                <a:solidFill>
                  <a:srgbClr val="FFFFFF"/>
                </a:solidFill>
              </a:defRPr>
            </a:lvl9pPr>
          </a:lstStyle>
          <a:p>
            <a:endParaRPr/>
          </a:p>
        </p:txBody>
      </p:sp>
      <p:sp>
        <p:nvSpPr>
          <p:cNvPr id="5415" name="Google Shape;5415;p613"/>
          <p:cNvSpPr>
            <a:spLocks noGrp="1"/>
          </p:cNvSpPr>
          <p:nvPr>
            <p:ph type="pic" idx="2"/>
          </p:nvPr>
        </p:nvSpPr>
        <p:spPr>
          <a:xfrm>
            <a:off x="7017199" y="649733"/>
            <a:ext cx="4364800" cy="4364800"/>
          </a:xfrm>
          <a:prstGeom prst="rect">
            <a:avLst/>
          </a:prstGeom>
          <a:noFill/>
          <a:ln>
            <a:noFill/>
          </a:ln>
        </p:spPr>
      </p:sp>
      <p:pic>
        <p:nvPicPr>
          <p:cNvPr id="5416" name="Google Shape;5416;p613"/>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688498172"/>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10. Quote Slide D1">
  <p:cSld name="10. Quote Slide D1">
    <p:bg>
      <p:bgPr>
        <a:solidFill>
          <a:schemeClr val="accent6"/>
        </a:solidFill>
        <a:effectLst/>
      </p:bgPr>
    </p:bg>
    <p:spTree>
      <p:nvGrpSpPr>
        <p:cNvPr id="1" name="Shape 5417"/>
        <p:cNvGrpSpPr/>
        <p:nvPr/>
      </p:nvGrpSpPr>
      <p:grpSpPr>
        <a:xfrm>
          <a:off x="0" y="0"/>
          <a:ext cx="0" cy="0"/>
          <a:chOff x="0" y="0"/>
          <a:chExt cx="0" cy="0"/>
        </a:xfrm>
      </p:grpSpPr>
      <p:sp>
        <p:nvSpPr>
          <p:cNvPr id="5418" name="Google Shape;5418;p614"/>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19" name="Google Shape;5419;p61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420" name="Google Shape;5420;p614"/>
          <p:cNvPicPr preferRelativeResize="0"/>
          <p:nvPr/>
        </p:nvPicPr>
        <p:blipFill rotWithShape="1">
          <a:blip r:embed="rId2">
            <a:alphaModFix/>
          </a:blip>
          <a:srcRect/>
          <a:stretch/>
        </p:blipFill>
        <p:spPr>
          <a:xfrm>
            <a:off x="163100" y="1"/>
            <a:ext cx="11245165" cy="6858001"/>
          </a:xfrm>
          <a:prstGeom prst="rect">
            <a:avLst/>
          </a:prstGeom>
          <a:noFill/>
          <a:ln>
            <a:noFill/>
          </a:ln>
        </p:spPr>
      </p:pic>
      <p:pic>
        <p:nvPicPr>
          <p:cNvPr id="5421" name="Google Shape;5421;p614"/>
          <p:cNvPicPr preferRelativeResize="0"/>
          <p:nvPr/>
        </p:nvPicPr>
        <p:blipFill rotWithShape="1">
          <a:blip r:embed="rId3">
            <a:alphaModFix/>
          </a:blip>
          <a:srcRect/>
          <a:stretch/>
        </p:blipFill>
        <p:spPr>
          <a:xfrm>
            <a:off x="11091267" y="6413100"/>
            <a:ext cx="795941" cy="159200"/>
          </a:xfrm>
          <a:prstGeom prst="rect">
            <a:avLst/>
          </a:prstGeom>
          <a:noFill/>
          <a:ln>
            <a:noFill/>
          </a:ln>
        </p:spPr>
      </p:pic>
      <p:sp>
        <p:nvSpPr>
          <p:cNvPr id="5422" name="Google Shape;5422;p614"/>
          <p:cNvSpPr txBox="1">
            <a:spLocks noGrp="1"/>
          </p:cNvSpPr>
          <p:nvPr>
            <p:ph type="title" idx="2"/>
          </p:nvPr>
        </p:nvSpPr>
        <p:spPr>
          <a:xfrm>
            <a:off x="727033" y="3840480"/>
            <a:ext cx="10738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1989973873"/>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10. Quote Slide D2">
  <p:cSld name="10. Quote Slide D2">
    <p:bg>
      <p:bgPr>
        <a:solidFill>
          <a:schemeClr val="accent4"/>
        </a:solidFill>
        <a:effectLst/>
      </p:bgPr>
    </p:bg>
    <p:spTree>
      <p:nvGrpSpPr>
        <p:cNvPr id="1" name="Shape 5423"/>
        <p:cNvGrpSpPr/>
        <p:nvPr/>
      </p:nvGrpSpPr>
      <p:grpSpPr>
        <a:xfrm>
          <a:off x="0" y="0"/>
          <a:ext cx="0" cy="0"/>
          <a:chOff x="0" y="0"/>
          <a:chExt cx="0" cy="0"/>
        </a:xfrm>
      </p:grpSpPr>
      <p:sp>
        <p:nvSpPr>
          <p:cNvPr id="5424" name="Google Shape;5424;p615"/>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25" name="Google Shape;5425;p61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426" name="Google Shape;5426;p615"/>
          <p:cNvPicPr preferRelativeResize="0"/>
          <p:nvPr/>
        </p:nvPicPr>
        <p:blipFill rotWithShape="1">
          <a:blip r:embed="rId2">
            <a:alphaModFix/>
          </a:blip>
          <a:srcRect/>
          <a:stretch/>
        </p:blipFill>
        <p:spPr>
          <a:xfrm>
            <a:off x="163100" y="1"/>
            <a:ext cx="11245165" cy="6858001"/>
          </a:xfrm>
          <a:prstGeom prst="rect">
            <a:avLst/>
          </a:prstGeom>
          <a:noFill/>
          <a:ln>
            <a:noFill/>
          </a:ln>
        </p:spPr>
      </p:pic>
      <p:pic>
        <p:nvPicPr>
          <p:cNvPr id="5427" name="Google Shape;5427;p615"/>
          <p:cNvPicPr preferRelativeResize="0"/>
          <p:nvPr/>
        </p:nvPicPr>
        <p:blipFill rotWithShape="1">
          <a:blip r:embed="rId3">
            <a:alphaModFix/>
          </a:blip>
          <a:srcRect/>
          <a:stretch/>
        </p:blipFill>
        <p:spPr>
          <a:xfrm>
            <a:off x="11091267" y="6413100"/>
            <a:ext cx="795941" cy="159200"/>
          </a:xfrm>
          <a:prstGeom prst="rect">
            <a:avLst/>
          </a:prstGeom>
          <a:noFill/>
          <a:ln>
            <a:noFill/>
          </a:ln>
        </p:spPr>
      </p:pic>
      <p:sp>
        <p:nvSpPr>
          <p:cNvPr id="5428" name="Google Shape;5428;p615"/>
          <p:cNvSpPr txBox="1">
            <a:spLocks noGrp="1"/>
          </p:cNvSpPr>
          <p:nvPr>
            <p:ph type="title" idx="2"/>
          </p:nvPr>
        </p:nvSpPr>
        <p:spPr>
          <a:xfrm>
            <a:off x="727033" y="3840480"/>
            <a:ext cx="10738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963737816"/>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14. Content Slide | Network Slide | Nori">
  <p:cSld name="14. Content Slide | Network Slide | Nori">
    <p:bg>
      <p:bgPr>
        <a:solidFill>
          <a:schemeClr val="accent2"/>
        </a:solidFill>
        <a:effectLst/>
      </p:bgPr>
    </p:bg>
    <p:spTree>
      <p:nvGrpSpPr>
        <p:cNvPr id="1" name="Shape 5429"/>
        <p:cNvGrpSpPr/>
        <p:nvPr/>
      </p:nvGrpSpPr>
      <p:grpSpPr>
        <a:xfrm>
          <a:off x="0" y="0"/>
          <a:ext cx="0" cy="0"/>
          <a:chOff x="0" y="0"/>
          <a:chExt cx="0" cy="0"/>
        </a:xfrm>
      </p:grpSpPr>
      <p:sp>
        <p:nvSpPr>
          <p:cNvPr id="5430" name="Google Shape;5430;p61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431" name="Google Shape;5431;p616"/>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432" name="Google Shape;5432;p616"/>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433" name="Google Shape;5433;p616"/>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434" name="Google Shape;5434;p616"/>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000"/>
              <a:buNone/>
              <a:defRPr sz="2667">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435" name="Google Shape;5435;p61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436" name="Google Shape;5436;p61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437" name="Google Shape;5437;p616"/>
          <p:cNvSpPr txBox="1">
            <a:spLocks noGrp="1"/>
          </p:cNvSpPr>
          <p:nvPr>
            <p:ph type="subTitle" idx="1"/>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438" name="Google Shape;5438;p616"/>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5439" name="Google Shape;5439;p616"/>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5440" name="Google Shape;5440;p616"/>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5441" name="Google Shape;5441;p616"/>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5442" name="Google Shape;5442;p616"/>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5443" name="Google Shape;5443;p616"/>
          <p:cNvPicPr preferRelativeResize="0"/>
          <p:nvPr/>
        </p:nvPicPr>
        <p:blipFill rotWithShape="1">
          <a:blip r:embed="rId3">
            <a:alphaModFix/>
          </a:blip>
          <a:srcRect/>
          <a:stretch/>
        </p:blipFill>
        <p:spPr>
          <a:xfrm>
            <a:off x="8107834" y="3212102"/>
            <a:ext cx="530465" cy="530465"/>
          </a:xfrm>
          <a:prstGeom prst="rect">
            <a:avLst/>
          </a:prstGeom>
          <a:noFill/>
          <a:ln>
            <a:noFill/>
          </a:ln>
        </p:spPr>
      </p:pic>
      <p:cxnSp>
        <p:nvCxnSpPr>
          <p:cNvPr id="5444" name="Google Shape;5444;p616"/>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5445" name="Google Shape;5445;p616"/>
          <p:cNvSpPr/>
          <p:nvPr/>
        </p:nvSpPr>
        <p:spPr>
          <a:xfrm>
            <a:off x="5695259" y="1099561"/>
            <a:ext cx="5298000" cy="5032800"/>
          </a:xfrm>
          <a:prstGeom prst="arc">
            <a:avLst>
              <a:gd name="adj1" fmla="val 2244671"/>
              <a:gd name="adj2" fmla="val 8466328"/>
            </a:avLst>
          </a:prstGeom>
          <a:noFill/>
          <a:ln w="9525" cap="flat" cmpd="sng">
            <a:solidFill>
              <a:schemeClr val="accent2"/>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5446" name="Google Shape;5446;p616"/>
          <p:cNvSpPr/>
          <p:nvPr/>
        </p:nvSpPr>
        <p:spPr>
          <a:xfrm>
            <a:off x="5792551" y="822316"/>
            <a:ext cx="5298000" cy="5032800"/>
          </a:xfrm>
          <a:prstGeom prst="arc">
            <a:avLst>
              <a:gd name="adj1" fmla="val 16968547"/>
              <a:gd name="adj2" fmla="val 895249"/>
            </a:avLst>
          </a:prstGeom>
          <a:noFill/>
          <a:ln w="9525" cap="flat" cmpd="sng">
            <a:solidFill>
              <a:schemeClr val="accent2"/>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5447" name="Google Shape;5447;p616"/>
          <p:cNvSpPr/>
          <p:nvPr/>
        </p:nvSpPr>
        <p:spPr>
          <a:xfrm>
            <a:off x="5597967" y="822316"/>
            <a:ext cx="5298000" cy="5032800"/>
          </a:xfrm>
          <a:prstGeom prst="arc">
            <a:avLst>
              <a:gd name="adj1" fmla="val 9842198"/>
              <a:gd name="adj2" fmla="val 15481157"/>
            </a:avLst>
          </a:prstGeom>
          <a:noFill/>
          <a:ln w="9525" cap="flat" cmpd="sng">
            <a:solidFill>
              <a:schemeClr val="accent2"/>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86979243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14. Content Slide | Network Slide | Neutral">
  <p:cSld name="14. Content Slide | Network Slide | Neutral">
    <p:bg>
      <p:bgPr>
        <a:solidFill>
          <a:schemeClr val="dk2"/>
        </a:solidFill>
        <a:effectLst/>
      </p:bgPr>
    </p:bg>
    <p:spTree>
      <p:nvGrpSpPr>
        <p:cNvPr id="1" name="Shape 5448"/>
        <p:cNvGrpSpPr/>
        <p:nvPr/>
      </p:nvGrpSpPr>
      <p:grpSpPr>
        <a:xfrm>
          <a:off x="0" y="0"/>
          <a:ext cx="0" cy="0"/>
          <a:chOff x="0" y="0"/>
          <a:chExt cx="0" cy="0"/>
        </a:xfrm>
      </p:grpSpPr>
      <p:sp>
        <p:nvSpPr>
          <p:cNvPr id="5449" name="Google Shape;5449;p61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450" name="Google Shape;5450;p617"/>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451" name="Google Shape;5451;p617"/>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452" name="Google Shape;5452;p617"/>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453" name="Google Shape;5453;p617"/>
          <p:cNvSpPr txBox="1">
            <a:spLocks noGrp="1"/>
          </p:cNvSpPr>
          <p:nvPr>
            <p:ph type="title"/>
          </p:nvPr>
        </p:nvSpPr>
        <p:spPr>
          <a:xfrm>
            <a:off x="726833" y="2448133"/>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454" name="Google Shape;5454;p61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455" name="Google Shape;5455;p61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456" name="Google Shape;5456;p617"/>
          <p:cNvSpPr txBox="1">
            <a:spLocks noGrp="1"/>
          </p:cNvSpPr>
          <p:nvPr>
            <p:ph type="subTitle" idx="1"/>
          </p:nvPr>
        </p:nvSpPr>
        <p:spPr>
          <a:xfrm>
            <a:off x="726833" y="3048000"/>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5457" name="Google Shape;5457;p617"/>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5458" name="Google Shape;5458;p617"/>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5459" name="Google Shape;5459;p617"/>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5460" name="Google Shape;5460;p617"/>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5461" name="Google Shape;5461;p617"/>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5462" name="Google Shape;5462;p617"/>
          <p:cNvPicPr preferRelativeResize="0"/>
          <p:nvPr/>
        </p:nvPicPr>
        <p:blipFill rotWithShape="1">
          <a:blip r:embed="rId3">
            <a:alphaModFix/>
          </a:blip>
          <a:srcRect/>
          <a:stretch/>
        </p:blipFill>
        <p:spPr>
          <a:xfrm>
            <a:off x="8107834" y="3212102"/>
            <a:ext cx="530465" cy="530465"/>
          </a:xfrm>
          <a:prstGeom prst="rect">
            <a:avLst/>
          </a:prstGeom>
          <a:noFill/>
          <a:ln>
            <a:noFill/>
          </a:ln>
        </p:spPr>
      </p:pic>
      <p:cxnSp>
        <p:nvCxnSpPr>
          <p:cNvPr id="5463" name="Google Shape;5463;p617"/>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5464" name="Google Shape;5464;p617"/>
          <p:cNvSpPr/>
          <p:nvPr/>
        </p:nvSpPr>
        <p:spPr>
          <a:xfrm>
            <a:off x="5695259" y="1099561"/>
            <a:ext cx="5298000" cy="5032800"/>
          </a:xfrm>
          <a:prstGeom prst="arc">
            <a:avLst>
              <a:gd name="adj1" fmla="val 2244671"/>
              <a:gd name="adj2" fmla="val 8466328"/>
            </a:avLst>
          </a:prstGeom>
          <a:noFill/>
          <a:ln w="9525" cap="flat" cmpd="sng">
            <a:solidFill>
              <a:schemeClr val="accent2"/>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5465" name="Google Shape;5465;p617"/>
          <p:cNvSpPr/>
          <p:nvPr/>
        </p:nvSpPr>
        <p:spPr>
          <a:xfrm>
            <a:off x="5792551" y="822316"/>
            <a:ext cx="5298000" cy="5032800"/>
          </a:xfrm>
          <a:prstGeom prst="arc">
            <a:avLst>
              <a:gd name="adj1" fmla="val 16968547"/>
              <a:gd name="adj2" fmla="val 895249"/>
            </a:avLst>
          </a:prstGeom>
          <a:noFill/>
          <a:ln w="9525" cap="flat" cmpd="sng">
            <a:solidFill>
              <a:schemeClr val="accent2"/>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5466" name="Google Shape;5466;p617"/>
          <p:cNvSpPr/>
          <p:nvPr/>
        </p:nvSpPr>
        <p:spPr>
          <a:xfrm>
            <a:off x="5597967" y="822316"/>
            <a:ext cx="5298000" cy="5032800"/>
          </a:xfrm>
          <a:prstGeom prst="arc">
            <a:avLst>
              <a:gd name="adj1" fmla="val 9842198"/>
              <a:gd name="adj2" fmla="val 15544812"/>
            </a:avLst>
          </a:prstGeom>
          <a:noFill/>
          <a:ln w="9525" cap="flat" cmpd="sng">
            <a:solidFill>
              <a:schemeClr val="accent2"/>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94571285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14. Content Slide | Case study A">
  <p:cSld name="14. Content Slide | Case study A">
    <p:bg>
      <p:bgPr>
        <a:solidFill>
          <a:schemeClr val="accent2"/>
        </a:solidFill>
        <a:effectLst/>
      </p:bgPr>
    </p:bg>
    <p:spTree>
      <p:nvGrpSpPr>
        <p:cNvPr id="1" name="Shape 5467"/>
        <p:cNvGrpSpPr/>
        <p:nvPr/>
      </p:nvGrpSpPr>
      <p:grpSpPr>
        <a:xfrm>
          <a:off x="0" y="0"/>
          <a:ext cx="0" cy="0"/>
          <a:chOff x="0" y="0"/>
          <a:chExt cx="0" cy="0"/>
        </a:xfrm>
      </p:grpSpPr>
      <p:sp>
        <p:nvSpPr>
          <p:cNvPr id="5468" name="Google Shape;5468;p618"/>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469" name="Google Shape;5469;p618"/>
          <p:cNvSpPr txBox="1">
            <a:spLocks noGrp="1"/>
          </p:cNvSpPr>
          <p:nvPr>
            <p:ph type="title"/>
          </p:nvPr>
        </p:nvSpPr>
        <p:spPr>
          <a:xfrm>
            <a:off x="4632967" y="1560567"/>
            <a:ext cx="6832400" cy="37184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000"/>
              <a:buFont typeface="Inter"/>
              <a:buNone/>
              <a:defRPr sz="2667" i="1">
                <a:latin typeface="Inter"/>
                <a:ea typeface="Inter"/>
                <a:cs typeface="Inter"/>
                <a:sym typeface="Inter"/>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470" name="Google Shape;5470;p618"/>
          <p:cNvSpPr txBox="1">
            <a:spLocks noGrp="1"/>
          </p:cNvSpPr>
          <p:nvPr>
            <p:ph type="subTitle" idx="1"/>
          </p:nvPr>
        </p:nvSpPr>
        <p:spPr>
          <a:xfrm>
            <a:off x="4632967" y="1182633"/>
            <a:ext cx="68324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b="1">
                <a:highlight>
                  <a:schemeClr val="accent1"/>
                </a:highlight>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471" name="Google Shape;5471;p61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472" name="Google Shape;5472;p61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473" name="Google Shape;5473;p618"/>
          <p:cNvSpPr txBox="1">
            <a:spLocks noGrp="1"/>
          </p:cNvSpPr>
          <p:nvPr>
            <p:ph type="title" idx="2"/>
          </p:nvPr>
        </p:nvSpPr>
        <p:spPr>
          <a:xfrm>
            <a:off x="731520" y="21214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000"/>
              <a:buNone/>
              <a:defRPr sz="4000">
                <a:solidFill>
                  <a:schemeClr val="lt1"/>
                </a:solidFill>
              </a:defRPr>
            </a:lvl1pPr>
            <a:lvl2pPr lvl="1"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9pPr>
          </a:lstStyle>
          <a:p>
            <a:endParaRPr/>
          </a:p>
        </p:txBody>
      </p:sp>
      <p:sp>
        <p:nvSpPr>
          <p:cNvPr id="5474" name="Google Shape;5474;p618"/>
          <p:cNvSpPr txBox="1">
            <a:spLocks noGrp="1"/>
          </p:cNvSpPr>
          <p:nvPr>
            <p:ph type="subTitle" idx="3"/>
          </p:nvPr>
        </p:nvSpPr>
        <p:spPr>
          <a:xfrm>
            <a:off x="731520" y="27432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475" name="Google Shape;5475;p618"/>
          <p:cNvSpPr txBox="1">
            <a:spLocks noGrp="1"/>
          </p:cNvSpPr>
          <p:nvPr>
            <p:ph type="title" idx="4"/>
          </p:nvPr>
        </p:nvSpPr>
        <p:spPr>
          <a:xfrm>
            <a:off x="731520" y="32308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000"/>
              <a:buNone/>
              <a:defRPr sz="4000">
                <a:solidFill>
                  <a:schemeClr val="lt1"/>
                </a:solidFill>
              </a:defRPr>
            </a:lvl1pPr>
            <a:lvl2pPr lvl="1"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9pPr>
          </a:lstStyle>
          <a:p>
            <a:endParaRPr/>
          </a:p>
        </p:txBody>
      </p:sp>
      <p:sp>
        <p:nvSpPr>
          <p:cNvPr id="5476" name="Google Shape;5476;p618"/>
          <p:cNvSpPr txBox="1">
            <a:spLocks noGrp="1"/>
          </p:cNvSpPr>
          <p:nvPr>
            <p:ph type="subTitle" idx="5"/>
          </p:nvPr>
        </p:nvSpPr>
        <p:spPr>
          <a:xfrm>
            <a:off x="731520" y="38526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477" name="Google Shape;5477;p618"/>
          <p:cNvSpPr txBox="1">
            <a:spLocks noGrp="1"/>
          </p:cNvSpPr>
          <p:nvPr>
            <p:ph type="title" idx="6"/>
          </p:nvPr>
        </p:nvSpPr>
        <p:spPr>
          <a:xfrm>
            <a:off x="731520" y="44500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000"/>
              <a:buNone/>
              <a:defRPr sz="4000">
                <a:solidFill>
                  <a:schemeClr val="lt1"/>
                </a:solidFill>
              </a:defRPr>
            </a:lvl1pPr>
            <a:lvl2pPr lvl="1"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9pPr>
          </a:lstStyle>
          <a:p>
            <a:endParaRPr/>
          </a:p>
        </p:txBody>
      </p:sp>
      <p:sp>
        <p:nvSpPr>
          <p:cNvPr id="5478" name="Google Shape;5478;p618"/>
          <p:cNvSpPr txBox="1">
            <a:spLocks noGrp="1"/>
          </p:cNvSpPr>
          <p:nvPr>
            <p:ph type="subTitle" idx="7"/>
          </p:nvPr>
        </p:nvSpPr>
        <p:spPr>
          <a:xfrm>
            <a:off x="731520" y="50718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479" name="Google Shape;5479;p618"/>
          <p:cNvSpPr txBox="1">
            <a:spLocks noGrp="1"/>
          </p:cNvSpPr>
          <p:nvPr>
            <p:ph type="subTitle" idx="8"/>
          </p:nvPr>
        </p:nvSpPr>
        <p:spPr>
          <a:xfrm>
            <a:off x="4632967" y="5449833"/>
            <a:ext cx="6832400" cy="438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3756525471"/>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normAutofit/>
          </a:bodyPr>
          <a:lstStyle>
            <a:lvl1pPr algn="l">
              <a:defRPr sz="18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atin typeface="Arial" panose="020B0604020202020204" pitchFamily="34" charset="0"/>
                <a:cs typeface="Arial" panose="020B0604020202020204"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atin typeface="Arial" panose="020B0604020202020204" pitchFamily="34" charset="0"/>
                <a:cs typeface="Arial" panose="020B0604020202020204" pitchFamily="34" charset="0"/>
              </a:defRPr>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fld id="{43579C09-226C-134E-B508-14070D25F08E}" type="datetime1">
              <a:rPr lang="en-US" smtClean="0"/>
              <a:pPr/>
              <a:t>12/12/2023</a:t>
            </a:fld>
            <a:endParaRPr lang="en-US" dirty="0"/>
          </a:p>
        </p:txBody>
      </p:sp>
      <p:sp>
        <p:nvSpPr>
          <p:cNvPr id="6" name="Footer Placeholder 5"/>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9821333" y="6356357"/>
            <a:ext cx="1761067" cy="365125"/>
          </a:xfrm>
          <a:prstGeom prst="rect">
            <a:avLst/>
          </a:prstGeom>
        </p:spPr>
        <p:txBody>
          <a:bodyPr/>
          <a:lstStyle>
            <a:lvl1pPr algn="ctr">
              <a:defRPr sz="1400" b="0" i="0">
                <a:latin typeface="Arial" panose="020B0604020202020204" pitchFamily="34" charset="0"/>
                <a:cs typeface="Arial" panose="020B0604020202020204" pitchFamily="34" charset="0"/>
              </a:defRPr>
            </a:lvl1pPr>
          </a:lstStyle>
          <a:p>
            <a:fld id="{CCE7EACD-A346-A34B-BBAF-EF458C812BA9}" type="slidenum">
              <a:rPr lang="en-US" smtClean="0"/>
              <a:pPr/>
              <a:t>‹#›</a:t>
            </a:fld>
            <a:endParaRPr lang="en-US" dirty="0"/>
          </a:p>
        </p:txBody>
      </p:sp>
      <p:sp>
        <p:nvSpPr>
          <p:cNvPr id="10" name="Rectangle 9"/>
          <p:cNvSpPr/>
          <p:nvPr userDrawn="1"/>
        </p:nvSpPr>
        <p:spPr>
          <a:xfrm>
            <a:off x="9821333" y="6794500"/>
            <a:ext cx="1761067" cy="63500"/>
          </a:xfrm>
          <a:prstGeom prst="rect">
            <a:avLst/>
          </a:prstGeom>
          <a:solidFill>
            <a:srgbClr val="9E2482"/>
          </a:solidFill>
          <a:ln>
            <a:solidFill>
              <a:srgbClr val="9E248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11" name="Picture 10" descr="division-bar-title.jpg"/>
          <p:cNvPicPr>
            <a:picLocks noChangeAspect="1"/>
          </p:cNvPicPr>
          <p:nvPr userDrawn="1"/>
        </p:nvPicPr>
        <p:blipFill>
          <a:blip r:embed="rId2"/>
          <a:stretch>
            <a:fillRect/>
          </a:stretch>
        </p:blipFill>
        <p:spPr>
          <a:xfrm>
            <a:off x="7436" y="7"/>
            <a:ext cx="12184565" cy="45719"/>
          </a:xfrm>
          <a:prstGeom prst="rect">
            <a:avLst/>
          </a:prstGeom>
        </p:spPr>
      </p:pic>
    </p:spTree>
    <p:extLst>
      <p:ext uri="{BB962C8B-B14F-4D97-AF65-F5344CB8AC3E}">
        <p14:creationId xmlns:p14="http://schemas.microsoft.com/office/powerpoint/2010/main" val="2849325558"/>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14. Content Slide | Case study A | Color Logo">
  <p:cSld name="14. Content Slide | Case study A | Color Logo">
    <p:bg>
      <p:bgPr>
        <a:solidFill>
          <a:schemeClr val="lt1"/>
        </a:solidFill>
        <a:effectLst/>
      </p:bgPr>
    </p:bg>
    <p:spTree>
      <p:nvGrpSpPr>
        <p:cNvPr id="1" name="Shape 5480"/>
        <p:cNvGrpSpPr/>
        <p:nvPr/>
      </p:nvGrpSpPr>
      <p:grpSpPr>
        <a:xfrm>
          <a:off x="0" y="0"/>
          <a:ext cx="0" cy="0"/>
          <a:chOff x="0" y="0"/>
          <a:chExt cx="0" cy="0"/>
        </a:xfrm>
      </p:grpSpPr>
      <p:sp>
        <p:nvSpPr>
          <p:cNvPr id="5481" name="Google Shape;5481;p619"/>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482" name="Google Shape;5482;p619"/>
          <p:cNvSpPr txBox="1">
            <a:spLocks noGrp="1"/>
          </p:cNvSpPr>
          <p:nvPr>
            <p:ph type="title"/>
          </p:nvPr>
        </p:nvSpPr>
        <p:spPr>
          <a:xfrm>
            <a:off x="4632967" y="1560567"/>
            <a:ext cx="6832400" cy="37184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000"/>
              <a:buFont typeface="Inter"/>
              <a:buNone/>
              <a:defRPr sz="2667" i="1">
                <a:latin typeface="Inter"/>
                <a:ea typeface="Inter"/>
                <a:cs typeface="Inter"/>
                <a:sym typeface="Inter"/>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483" name="Google Shape;5483;p619"/>
          <p:cNvSpPr txBox="1">
            <a:spLocks noGrp="1"/>
          </p:cNvSpPr>
          <p:nvPr>
            <p:ph type="subTitle" idx="1"/>
          </p:nvPr>
        </p:nvSpPr>
        <p:spPr>
          <a:xfrm>
            <a:off x="4632967" y="1182633"/>
            <a:ext cx="68324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b="1">
                <a:highlight>
                  <a:schemeClr val="accent1"/>
                </a:highlight>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484" name="Google Shape;5484;p61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485" name="Google Shape;5485;p61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486" name="Google Shape;5486;p619"/>
          <p:cNvSpPr txBox="1">
            <a:spLocks noGrp="1"/>
          </p:cNvSpPr>
          <p:nvPr>
            <p:ph type="title" idx="2"/>
          </p:nvPr>
        </p:nvSpPr>
        <p:spPr>
          <a:xfrm>
            <a:off x="731520" y="21214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000"/>
              <a:buNone/>
              <a:defRPr sz="4000"/>
            </a:lvl1pPr>
            <a:lvl2pPr lvl="1"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2pPr>
            <a:lvl3pPr lvl="2"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3pPr>
            <a:lvl4pPr lvl="3"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4pPr>
            <a:lvl5pPr lvl="4"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5pPr>
            <a:lvl6pPr lvl="5"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6pPr>
            <a:lvl7pPr lvl="6"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7pPr>
            <a:lvl8pPr lvl="7"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8pPr>
            <a:lvl9pPr lvl="8"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9pPr>
          </a:lstStyle>
          <a:p>
            <a:endParaRPr/>
          </a:p>
        </p:txBody>
      </p:sp>
      <p:sp>
        <p:nvSpPr>
          <p:cNvPr id="5487" name="Google Shape;5487;p619"/>
          <p:cNvSpPr txBox="1">
            <a:spLocks noGrp="1"/>
          </p:cNvSpPr>
          <p:nvPr>
            <p:ph type="subTitle" idx="3"/>
          </p:nvPr>
        </p:nvSpPr>
        <p:spPr>
          <a:xfrm>
            <a:off x="731520" y="27432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5488" name="Google Shape;5488;p619"/>
          <p:cNvSpPr txBox="1">
            <a:spLocks noGrp="1"/>
          </p:cNvSpPr>
          <p:nvPr>
            <p:ph type="title" idx="4"/>
          </p:nvPr>
        </p:nvSpPr>
        <p:spPr>
          <a:xfrm>
            <a:off x="731520" y="32308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000"/>
              <a:buNone/>
              <a:defRPr sz="4000"/>
            </a:lvl1pPr>
            <a:lvl2pPr lvl="1"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2pPr>
            <a:lvl3pPr lvl="2"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3pPr>
            <a:lvl4pPr lvl="3"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4pPr>
            <a:lvl5pPr lvl="4"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5pPr>
            <a:lvl6pPr lvl="5"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6pPr>
            <a:lvl7pPr lvl="6"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7pPr>
            <a:lvl8pPr lvl="7"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8pPr>
            <a:lvl9pPr lvl="8"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9pPr>
          </a:lstStyle>
          <a:p>
            <a:endParaRPr/>
          </a:p>
        </p:txBody>
      </p:sp>
      <p:sp>
        <p:nvSpPr>
          <p:cNvPr id="5489" name="Google Shape;5489;p619"/>
          <p:cNvSpPr txBox="1">
            <a:spLocks noGrp="1"/>
          </p:cNvSpPr>
          <p:nvPr>
            <p:ph type="subTitle" idx="5"/>
          </p:nvPr>
        </p:nvSpPr>
        <p:spPr>
          <a:xfrm>
            <a:off x="731520" y="38526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5490" name="Google Shape;5490;p619"/>
          <p:cNvSpPr txBox="1">
            <a:spLocks noGrp="1"/>
          </p:cNvSpPr>
          <p:nvPr>
            <p:ph type="title" idx="6"/>
          </p:nvPr>
        </p:nvSpPr>
        <p:spPr>
          <a:xfrm>
            <a:off x="731520" y="44500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000"/>
              <a:buNone/>
              <a:defRPr sz="4000"/>
            </a:lvl1pPr>
            <a:lvl2pPr lvl="1"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2pPr>
            <a:lvl3pPr lvl="2"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3pPr>
            <a:lvl4pPr lvl="3"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4pPr>
            <a:lvl5pPr lvl="4"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5pPr>
            <a:lvl6pPr lvl="5"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6pPr>
            <a:lvl7pPr lvl="6"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7pPr>
            <a:lvl8pPr lvl="7"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8pPr>
            <a:lvl9pPr lvl="8"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9pPr>
          </a:lstStyle>
          <a:p>
            <a:endParaRPr/>
          </a:p>
        </p:txBody>
      </p:sp>
      <p:sp>
        <p:nvSpPr>
          <p:cNvPr id="5491" name="Google Shape;5491;p619"/>
          <p:cNvSpPr txBox="1">
            <a:spLocks noGrp="1"/>
          </p:cNvSpPr>
          <p:nvPr>
            <p:ph type="subTitle" idx="7"/>
          </p:nvPr>
        </p:nvSpPr>
        <p:spPr>
          <a:xfrm>
            <a:off x="731520" y="50718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5492" name="Google Shape;5492;p619"/>
          <p:cNvSpPr txBox="1">
            <a:spLocks noGrp="1"/>
          </p:cNvSpPr>
          <p:nvPr>
            <p:ph type="subTitle" idx="8"/>
          </p:nvPr>
        </p:nvSpPr>
        <p:spPr>
          <a:xfrm>
            <a:off x="4632967" y="5449833"/>
            <a:ext cx="6832400" cy="438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404865161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14. Content Slide | Case study B">
  <p:cSld name="14. Content Slide | Case study B">
    <p:bg>
      <p:bgPr>
        <a:solidFill>
          <a:schemeClr val="accent2"/>
        </a:solidFill>
        <a:effectLst/>
      </p:bgPr>
    </p:bg>
    <p:spTree>
      <p:nvGrpSpPr>
        <p:cNvPr id="1" name="Shape 5493"/>
        <p:cNvGrpSpPr/>
        <p:nvPr/>
      </p:nvGrpSpPr>
      <p:grpSpPr>
        <a:xfrm>
          <a:off x="0" y="0"/>
          <a:ext cx="0" cy="0"/>
          <a:chOff x="0" y="0"/>
          <a:chExt cx="0" cy="0"/>
        </a:xfrm>
      </p:grpSpPr>
      <p:sp>
        <p:nvSpPr>
          <p:cNvPr id="5494" name="Google Shape;5494;p620"/>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495" name="Google Shape;5495;p620"/>
          <p:cNvSpPr txBox="1">
            <a:spLocks noGrp="1"/>
          </p:cNvSpPr>
          <p:nvPr>
            <p:ph type="title"/>
          </p:nvPr>
        </p:nvSpPr>
        <p:spPr>
          <a:xfrm>
            <a:off x="4632967" y="2389632"/>
            <a:ext cx="68324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Font typeface="Inter"/>
              <a:buNone/>
              <a:defRPr sz="2667">
                <a:latin typeface="Inter"/>
                <a:ea typeface="Inter"/>
                <a:cs typeface="Inter"/>
                <a:sym typeface="Inter"/>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496" name="Google Shape;5496;p620"/>
          <p:cNvSpPr txBox="1">
            <a:spLocks noGrp="1"/>
          </p:cNvSpPr>
          <p:nvPr>
            <p:ph type="subTitle" idx="1"/>
          </p:nvPr>
        </p:nvSpPr>
        <p:spPr>
          <a:xfrm>
            <a:off x="4632967" y="1987296"/>
            <a:ext cx="68324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b="1">
                <a:highlight>
                  <a:schemeClr val="accent1"/>
                </a:highlight>
                <a:latin typeface="Inter"/>
                <a:ea typeface="Inter"/>
                <a:cs typeface="Inter"/>
                <a:sym typeface="Inter"/>
              </a:defRPr>
            </a:lvl1pPr>
            <a:lvl2pPr lvl="1" algn="l">
              <a:lnSpc>
                <a:spcPct val="115000"/>
              </a:lnSpc>
              <a:spcBef>
                <a:spcPts val="1333"/>
              </a:spcBef>
              <a:spcAft>
                <a:spcPts val="0"/>
              </a:spcAft>
              <a:buClr>
                <a:schemeClr val="lt1"/>
              </a:buClr>
              <a:buSzPts val="1400"/>
              <a:buNone/>
              <a:defRPr b="1">
                <a:solidFill>
                  <a:schemeClr val="lt1"/>
                </a:solidFill>
              </a:defRPr>
            </a:lvl2pPr>
            <a:lvl3pPr lvl="2" algn="l">
              <a:lnSpc>
                <a:spcPct val="115000"/>
              </a:lnSpc>
              <a:spcBef>
                <a:spcPts val="1333"/>
              </a:spcBef>
              <a:spcAft>
                <a:spcPts val="0"/>
              </a:spcAft>
              <a:buClr>
                <a:schemeClr val="lt1"/>
              </a:buClr>
              <a:buSzPts val="1400"/>
              <a:buNone/>
              <a:defRPr sz="1867" b="1">
                <a:solidFill>
                  <a:schemeClr val="lt1"/>
                </a:solidFill>
              </a:defRPr>
            </a:lvl3pPr>
            <a:lvl4pPr lvl="3" algn="l">
              <a:lnSpc>
                <a:spcPct val="115000"/>
              </a:lnSpc>
              <a:spcBef>
                <a:spcPts val="1333"/>
              </a:spcBef>
              <a:spcAft>
                <a:spcPts val="0"/>
              </a:spcAft>
              <a:buClr>
                <a:schemeClr val="lt1"/>
              </a:buClr>
              <a:buSzPts val="1400"/>
              <a:buNone/>
              <a:defRPr sz="1867" b="1">
                <a:solidFill>
                  <a:schemeClr val="lt1"/>
                </a:solidFill>
              </a:defRPr>
            </a:lvl4pPr>
            <a:lvl5pPr lvl="4" algn="l">
              <a:lnSpc>
                <a:spcPct val="115000"/>
              </a:lnSpc>
              <a:spcBef>
                <a:spcPts val="1333"/>
              </a:spcBef>
              <a:spcAft>
                <a:spcPts val="0"/>
              </a:spcAft>
              <a:buClr>
                <a:schemeClr val="lt1"/>
              </a:buClr>
              <a:buSzPts val="1400"/>
              <a:buNone/>
              <a:defRPr sz="1867" b="1">
                <a:solidFill>
                  <a:schemeClr val="lt1"/>
                </a:solidFill>
              </a:defRPr>
            </a:lvl5pPr>
            <a:lvl6pPr lvl="5" algn="l">
              <a:lnSpc>
                <a:spcPct val="115000"/>
              </a:lnSpc>
              <a:spcBef>
                <a:spcPts val="1333"/>
              </a:spcBef>
              <a:spcAft>
                <a:spcPts val="0"/>
              </a:spcAft>
              <a:buClr>
                <a:schemeClr val="lt1"/>
              </a:buClr>
              <a:buSzPts val="1400"/>
              <a:buNone/>
              <a:defRPr sz="1867" b="1">
                <a:solidFill>
                  <a:schemeClr val="lt1"/>
                </a:solidFill>
              </a:defRPr>
            </a:lvl6pPr>
            <a:lvl7pPr lvl="6" algn="l">
              <a:lnSpc>
                <a:spcPct val="115000"/>
              </a:lnSpc>
              <a:spcBef>
                <a:spcPts val="1333"/>
              </a:spcBef>
              <a:spcAft>
                <a:spcPts val="0"/>
              </a:spcAft>
              <a:buClr>
                <a:schemeClr val="lt1"/>
              </a:buClr>
              <a:buSzPts val="1400"/>
              <a:buNone/>
              <a:defRPr sz="1867" b="1">
                <a:solidFill>
                  <a:schemeClr val="lt1"/>
                </a:solidFill>
              </a:defRPr>
            </a:lvl7pPr>
            <a:lvl8pPr lvl="7" algn="l">
              <a:lnSpc>
                <a:spcPct val="115000"/>
              </a:lnSpc>
              <a:spcBef>
                <a:spcPts val="1333"/>
              </a:spcBef>
              <a:spcAft>
                <a:spcPts val="0"/>
              </a:spcAft>
              <a:buClr>
                <a:schemeClr val="lt1"/>
              </a:buClr>
              <a:buSzPts val="1400"/>
              <a:buNone/>
              <a:defRPr sz="1867" b="1">
                <a:solidFill>
                  <a:schemeClr val="lt1"/>
                </a:solidFill>
              </a:defRPr>
            </a:lvl8pPr>
            <a:lvl9pPr lvl="8" algn="l">
              <a:lnSpc>
                <a:spcPct val="115000"/>
              </a:lnSpc>
              <a:spcBef>
                <a:spcPts val="1333"/>
              </a:spcBef>
              <a:spcAft>
                <a:spcPts val="1333"/>
              </a:spcAft>
              <a:buClr>
                <a:schemeClr val="lt1"/>
              </a:buClr>
              <a:buSzPts val="1400"/>
              <a:buNone/>
              <a:defRPr sz="1867" b="1">
                <a:solidFill>
                  <a:schemeClr val="lt1"/>
                </a:solidFill>
              </a:defRPr>
            </a:lvl9pPr>
          </a:lstStyle>
          <a:p>
            <a:endParaRPr/>
          </a:p>
        </p:txBody>
      </p:sp>
      <p:sp>
        <p:nvSpPr>
          <p:cNvPr id="5497" name="Google Shape;5497;p62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498" name="Google Shape;5498;p62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499" name="Google Shape;5499;p620"/>
          <p:cNvSpPr txBox="1">
            <a:spLocks noGrp="1"/>
          </p:cNvSpPr>
          <p:nvPr>
            <p:ph type="title" idx="2"/>
          </p:nvPr>
        </p:nvSpPr>
        <p:spPr>
          <a:xfrm>
            <a:off x="731520" y="21214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000"/>
              <a:buNone/>
              <a:defRPr sz="4000">
                <a:solidFill>
                  <a:schemeClr val="lt1"/>
                </a:solidFill>
              </a:defRPr>
            </a:lvl1pPr>
            <a:lvl2pPr lvl="1"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9pPr>
          </a:lstStyle>
          <a:p>
            <a:endParaRPr/>
          </a:p>
        </p:txBody>
      </p:sp>
      <p:sp>
        <p:nvSpPr>
          <p:cNvPr id="5500" name="Google Shape;5500;p620"/>
          <p:cNvSpPr txBox="1">
            <a:spLocks noGrp="1"/>
          </p:cNvSpPr>
          <p:nvPr>
            <p:ph type="subTitle" idx="3"/>
          </p:nvPr>
        </p:nvSpPr>
        <p:spPr>
          <a:xfrm>
            <a:off x="731520" y="27432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501" name="Google Shape;5501;p620"/>
          <p:cNvSpPr txBox="1">
            <a:spLocks noGrp="1"/>
          </p:cNvSpPr>
          <p:nvPr>
            <p:ph type="title" idx="4"/>
          </p:nvPr>
        </p:nvSpPr>
        <p:spPr>
          <a:xfrm>
            <a:off x="731520" y="32308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000"/>
              <a:buNone/>
              <a:defRPr sz="4000">
                <a:solidFill>
                  <a:schemeClr val="lt1"/>
                </a:solidFill>
              </a:defRPr>
            </a:lvl1pPr>
            <a:lvl2pPr lvl="1"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9pPr>
          </a:lstStyle>
          <a:p>
            <a:endParaRPr/>
          </a:p>
        </p:txBody>
      </p:sp>
      <p:sp>
        <p:nvSpPr>
          <p:cNvPr id="5502" name="Google Shape;5502;p620"/>
          <p:cNvSpPr txBox="1">
            <a:spLocks noGrp="1"/>
          </p:cNvSpPr>
          <p:nvPr>
            <p:ph type="subTitle" idx="5"/>
          </p:nvPr>
        </p:nvSpPr>
        <p:spPr>
          <a:xfrm>
            <a:off x="731520" y="38526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503" name="Google Shape;5503;p620"/>
          <p:cNvSpPr txBox="1">
            <a:spLocks noGrp="1"/>
          </p:cNvSpPr>
          <p:nvPr>
            <p:ph type="title" idx="6"/>
          </p:nvPr>
        </p:nvSpPr>
        <p:spPr>
          <a:xfrm>
            <a:off x="731520" y="44500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000"/>
              <a:buNone/>
              <a:defRPr sz="4000">
                <a:solidFill>
                  <a:schemeClr val="lt1"/>
                </a:solidFill>
              </a:defRPr>
            </a:lvl1pPr>
            <a:lvl2pPr lvl="1"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3000"/>
              <a:buFont typeface="Inter SemiBold"/>
              <a:buNone/>
              <a:defRPr sz="4000">
                <a:solidFill>
                  <a:schemeClr val="lt1"/>
                </a:solidFill>
                <a:latin typeface="Inter SemiBold"/>
                <a:ea typeface="Inter SemiBold"/>
                <a:cs typeface="Inter SemiBold"/>
                <a:sym typeface="Inter SemiBold"/>
              </a:defRPr>
            </a:lvl9pPr>
          </a:lstStyle>
          <a:p>
            <a:endParaRPr/>
          </a:p>
        </p:txBody>
      </p:sp>
      <p:sp>
        <p:nvSpPr>
          <p:cNvPr id="5504" name="Google Shape;5504;p620"/>
          <p:cNvSpPr txBox="1">
            <a:spLocks noGrp="1"/>
          </p:cNvSpPr>
          <p:nvPr>
            <p:ph type="subTitle" idx="7"/>
          </p:nvPr>
        </p:nvSpPr>
        <p:spPr>
          <a:xfrm>
            <a:off x="731520" y="50718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505" name="Google Shape;5505;p620"/>
          <p:cNvSpPr txBox="1">
            <a:spLocks noGrp="1"/>
          </p:cNvSpPr>
          <p:nvPr>
            <p:ph type="subTitle" idx="8"/>
          </p:nvPr>
        </p:nvSpPr>
        <p:spPr>
          <a:xfrm>
            <a:off x="4632967" y="3462528"/>
            <a:ext cx="6832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347481981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14. Content Slide | Case study C">
  <p:cSld name="14. Content Slide | Case study C">
    <p:bg>
      <p:bgPr>
        <a:solidFill>
          <a:schemeClr val="accent2"/>
        </a:solidFill>
        <a:effectLst/>
      </p:bgPr>
    </p:bg>
    <p:spTree>
      <p:nvGrpSpPr>
        <p:cNvPr id="1" name="Shape 5506"/>
        <p:cNvGrpSpPr/>
        <p:nvPr/>
      </p:nvGrpSpPr>
      <p:grpSpPr>
        <a:xfrm>
          <a:off x="0" y="0"/>
          <a:ext cx="0" cy="0"/>
          <a:chOff x="0" y="0"/>
          <a:chExt cx="0" cy="0"/>
        </a:xfrm>
      </p:grpSpPr>
      <p:sp>
        <p:nvSpPr>
          <p:cNvPr id="5507" name="Google Shape;5507;p621"/>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508" name="Google Shape;5508;p621"/>
          <p:cNvSpPr txBox="1">
            <a:spLocks noGrp="1"/>
          </p:cNvSpPr>
          <p:nvPr>
            <p:ph type="subTitle" idx="1"/>
          </p:nvPr>
        </p:nvSpPr>
        <p:spPr>
          <a:xfrm>
            <a:off x="4632967" y="902208"/>
            <a:ext cx="68324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b="1">
                <a:highlight>
                  <a:schemeClr val="accent1"/>
                </a:highlight>
                <a:latin typeface="Inter"/>
                <a:ea typeface="Inter"/>
                <a:cs typeface="Inter"/>
                <a:sym typeface="Inter"/>
              </a:defRPr>
            </a:lvl1pPr>
            <a:lvl2pPr lvl="1" algn="l">
              <a:lnSpc>
                <a:spcPct val="115000"/>
              </a:lnSpc>
              <a:spcBef>
                <a:spcPts val="1333"/>
              </a:spcBef>
              <a:spcAft>
                <a:spcPts val="0"/>
              </a:spcAft>
              <a:buClr>
                <a:schemeClr val="lt1"/>
              </a:buClr>
              <a:buSzPts val="1400"/>
              <a:buNone/>
              <a:defRPr b="1">
                <a:solidFill>
                  <a:schemeClr val="lt1"/>
                </a:solidFill>
              </a:defRPr>
            </a:lvl2pPr>
            <a:lvl3pPr lvl="2" algn="l">
              <a:lnSpc>
                <a:spcPct val="115000"/>
              </a:lnSpc>
              <a:spcBef>
                <a:spcPts val="1333"/>
              </a:spcBef>
              <a:spcAft>
                <a:spcPts val="0"/>
              </a:spcAft>
              <a:buClr>
                <a:schemeClr val="lt1"/>
              </a:buClr>
              <a:buSzPts val="1400"/>
              <a:buNone/>
              <a:defRPr sz="1867" b="1">
                <a:solidFill>
                  <a:schemeClr val="lt1"/>
                </a:solidFill>
              </a:defRPr>
            </a:lvl3pPr>
            <a:lvl4pPr lvl="3" algn="l">
              <a:lnSpc>
                <a:spcPct val="115000"/>
              </a:lnSpc>
              <a:spcBef>
                <a:spcPts val="1333"/>
              </a:spcBef>
              <a:spcAft>
                <a:spcPts val="0"/>
              </a:spcAft>
              <a:buClr>
                <a:schemeClr val="lt1"/>
              </a:buClr>
              <a:buSzPts val="1400"/>
              <a:buNone/>
              <a:defRPr sz="1867" b="1">
                <a:solidFill>
                  <a:schemeClr val="lt1"/>
                </a:solidFill>
              </a:defRPr>
            </a:lvl4pPr>
            <a:lvl5pPr lvl="4" algn="l">
              <a:lnSpc>
                <a:spcPct val="115000"/>
              </a:lnSpc>
              <a:spcBef>
                <a:spcPts val="1333"/>
              </a:spcBef>
              <a:spcAft>
                <a:spcPts val="0"/>
              </a:spcAft>
              <a:buClr>
                <a:schemeClr val="lt1"/>
              </a:buClr>
              <a:buSzPts val="1400"/>
              <a:buNone/>
              <a:defRPr sz="1867" b="1">
                <a:solidFill>
                  <a:schemeClr val="lt1"/>
                </a:solidFill>
              </a:defRPr>
            </a:lvl5pPr>
            <a:lvl6pPr lvl="5" algn="l">
              <a:lnSpc>
                <a:spcPct val="115000"/>
              </a:lnSpc>
              <a:spcBef>
                <a:spcPts val="1333"/>
              </a:spcBef>
              <a:spcAft>
                <a:spcPts val="0"/>
              </a:spcAft>
              <a:buClr>
                <a:schemeClr val="lt1"/>
              </a:buClr>
              <a:buSzPts val="1400"/>
              <a:buNone/>
              <a:defRPr sz="1867" b="1">
                <a:solidFill>
                  <a:schemeClr val="lt1"/>
                </a:solidFill>
              </a:defRPr>
            </a:lvl6pPr>
            <a:lvl7pPr lvl="6" algn="l">
              <a:lnSpc>
                <a:spcPct val="115000"/>
              </a:lnSpc>
              <a:spcBef>
                <a:spcPts val="1333"/>
              </a:spcBef>
              <a:spcAft>
                <a:spcPts val="0"/>
              </a:spcAft>
              <a:buClr>
                <a:schemeClr val="lt1"/>
              </a:buClr>
              <a:buSzPts val="1400"/>
              <a:buNone/>
              <a:defRPr sz="1867" b="1">
                <a:solidFill>
                  <a:schemeClr val="lt1"/>
                </a:solidFill>
              </a:defRPr>
            </a:lvl7pPr>
            <a:lvl8pPr lvl="7" algn="l">
              <a:lnSpc>
                <a:spcPct val="115000"/>
              </a:lnSpc>
              <a:spcBef>
                <a:spcPts val="1333"/>
              </a:spcBef>
              <a:spcAft>
                <a:spcPts val="0"/>
              </a:spcAft>
              <a:buClr>
                <a:schemeClr val="lt1"/>
              </a:buClr>
              <a:buSzPts val="1400"/>
              <a:buNone/>
              <a:defRPr sz="1867" b="1">
                <a:solidFill>
                  <a:schemeClr val="lt1"/>
                </a:solidFill>
              </a:defRPr>
            </a:lvl8pPr>
            <a:lvl9pPr lvl="8" algn="l">
              <a:lnSpc>
                <a:spcPct val="115000"/>
              </a:lnSpc>
              <a:spcBef>
                <a:spcPts val="1333"/>
              </a:spcBef>
              <a:spcAft>
                <a:spcPts val="1333"/>
              </a:spcAft>
              <a:buClr>
                <a:schemeClr val="lt1"/>
              </a:buClr>
              <a:buSzPts val="1400"/>
              <a:buNone/>
              <a:defRPr sz="1867" b="1">
                <a:solidFill>
                  <a:schemeClr val="lt1"/>
                </a:solidFill>
              </a:defRPr>
            </a:lvl9pPr>
          </a:lstStyle>
          <a:p>
            <a:endParaRPr/>
          </a:p>
        </p:txBody>
      </p:sp>
      <p:sp>
        <p:nvSpPr>
          <p:cNvPr id="5509" name="Google Shape;5509;p62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510" name="Google Shape;5510;p62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511" name="Google Shape;5511;p621"/>
          <p:cNvSpPr txBox="1">
            <a:spLocks noGrp="1"/>
          </p:cNvSpPr>
          <p:nvPr>
            <p:ph type="title"/>
          </p:nvPr>
        </p:nvSpPr>
        <p:spPr>
          <a:xfrm>
            <a:off x="731520" y="2718816"/>
            <a:ext cx="22800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512" name="Google Shape;5512;p621"/>
          <p:cNvSpPr txBox="1">
            <a:spLocks noGrp="1"/>
          </p:cNvSpPr>
          <p:nvPr>
            <p:ph type="title" idx="2"/>
          </p:nvPr>
        </p:nvSpPr>
        <p:spPr>
          <a:xfrm>
            <a:off x="731520" y="3852672"/>
            <a:ext cx="22800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513" name="Google Shape;5513;p621"/>
          <p:cNvSpPr txBox="1">
            <a:spLocks noGrp="1"/>
          </p:cNvSpPr>
          <p:nvPr>
            <p:ph type="subTitle" idx="3"/>
          </p:nvPr>
        </p:nvSpPr>
        <p:spPr>
          <a:xfrm>
            <a:off x="4632967" y="1207008"/>
            <a:ext cx="6832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514" name="Google Shape;5514;p621"/>
          <p:cNvSpPr txBox="1">
            <a:spLocks noGrp="1"/>
          </p:cNvSpPr>
          <p:nvPr>
            <p:ph type="subTitle" idx="4"/>
          </p:nvPr>
        </p:nvSpPr>
        <p:spPr>
          <a:xfrm>
            <a:off x="4632967" y="4169664"/>
            <a:ext cx="68324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b="1">
                <a:highlight>
                  <a:schemeClr val="accent1"/>
                </a:highlight>
                <a:latin typeface="Inter"/>
                <a:ea typeface="Inter"/>
                <a:cs typeface="Inter"/>
                <a:sym typeface="Inter"/>
              </a:defRPr>
            </a:lvl1pPr>
            <a:lvl2pPr lvl="1" algn="l">
              <a:lnSpc>
                <a:spcPct val="115000"/>
              </a:lnSpc>
              <a:spcBef>
                <a:spcPts val="1333"/>
              </a:spcBef>
              <a:spcAft>
                <a:spcPts val="0"/>
              </a:spcAft>
              <a:buClr>
                <a:schemeClr val="lt1"/>
              </a:buClr>
              <a:buSzPts val="1400"/>
              <a:buNone/>
              <a:defRPr b="1">
                <a:solidFill>
                  <a:schemeClr val="lt1"/>
                </a:solidFill>
              </a:defRPr>
            </a:lvl2pPr>
            <a:lvl3pPr lvl="2" algn="l">
              <a:lnSpc>
                <a:spcPct val="115000"/>
              </a:lnSpc>
              <a:spcBef>
                <a:spcPts val="1333"/>
              </a:spcBef>
              <a:spcAft>
                <a:spcPts val="0"/>
              </a:spcAft>
              <a:buClr>
                <a:schemeClr val="lt1"/>
              </a:buClr>
              <a:buSzPts val="1400"/>
              <a:buNone/>
              <a:defRPr sz="1867" b="1">
                <a:solidFill>
                  <a:schemeClr val="lt1"/>
                </a:solidFill>
              </a:defRPr>
            </a:lvl3pPr>
            <a:lvl4pPr lvl="3" algn="l">
              <a:lnSpc>
                <a:spcPct val="115000"/>
              </a:lnSpc>
              <a:spcBef>
                <a:spcPts val="1333"/>
              </a:spcBef>
              <a:spcAft>
                <a:spcPts val="0"/>
              </a:spcAft>
              <a:buClr>
                <a:schemeClr val="lt1"/>
              </a:buClr>
              <a:buSzPts val="1400"/>
              <a:buNone/>
              <a:defRPr sz="1867" b="1">
                <a:solidFill>
                  <a:schemeClr val="lt1"/>
                </a:solidFill>
              </a:defRPr>
            </a:lvl4pPr>
            <a:lvl5pPr lvl="4" algn="l">
              <a:lnSpc>
                <a:spcPct val="115000"/>
              </a:lnSpc>
              <a:spcBef>
                <a:spcPts val="1333"/>
              </a:spcBef>
              <a:spcAft>
                <a:spcPts val="0"/>
              </a:spcAft>
              <a:buClr>
                <a:schemeClr val="lt1"/>
              </a:buClr>
              <a:buSzPts val="1400"/>
              <a:buNone/>
              <a:defRPr sz="1867" b="1">
                <a:solidFill>
                  <a:schemeClr val="lt1"/>
                </a:solidFill>
              </a:defRPr>
            </a:lvl5pPr>
            <a:lvl6pPr lvl="5" algn="l">
              <a:lnSpc>
                <a:spcPct val="115000"/>
              </a:lnSpc>
              <a:spcBef>
                <a:spcPts val="1333"/>
              </a:spcBef>
              <a:spcAft>
                <a:spcPts val="0"/>
              </a:spcAft>
              <a:buClr>
                <a:schemeClr val="lt1"/>
              </a:buClr>
              <a:buSzPts val="1400"/>
              <a:buNone/>
              <a:defRPr sz="1867" b="1">
                <a:solidFill>
                  <a:schemeClr val="lt1"/>
                </a:solidFill>
              </a:defRPr>
            </a:lvl6pPr>
            <a:lvl7pPr lvl="6" algn="l">
              <a:lnSpc>
                <a:spcPct val="115000"/>
              </a:lnSpc>
              <a:spcBef>
                <a:spcPts val="1333"/>
              </a:spcBef>
              <a:spcAft>
                <a:spcPts val="0"/>
              </a:spcAft>
              <a:buClr>
                <a:schemeClr val="lt1"/>
              </a:buClr>
              <a:buSzPts val="1400"/>
              <a:buNone/>
              <a:defRPr sz="1867" b="1">
                <a:solidFill>
                  <a:schemeClr val="lt1"/>
                </a:solidFill>
              </a:defRPr>
            </a:lvl7pPr>
            <a:lvl8pPr lvl="7" algn="l">
              <a:lnSpc>
                <a:spcPct val="115000"/>
              </a:lnSpc>
              <a:spcBef>
                <a:spcPts val="1333"/>
              </a:spcBef>
              <a:spcAft>
                <a:spcPts val="0"/>
              </a:spcAft>
              <a:buClr>
                <a:schemeClr val="lt1"/>
              </a:buClr>
              <a:buSzPts val="1400"/>
              <a:buNone/>
              <a:defRPr sz="1867" b="1">
                <a:solidFill>
                  <a:schemeClr val="lt1"/>
                </a:solidFill>
              </a:defRPr>
            </a:lvl8pPr>
            <a:lvl9pPr lvl="8" algn="l">
              <a:lnSpc>
                <a:spcPct val="115000"/>
              </a:lnSpc>
              <a:spcBef>
                <a:spcPts val="1333"/>
              </a:spcBef>
              <a:spcAft>
                <a:spcPts val="1333"/>
              </a:spcAft>
              <a:buClr>
                <a:schemeClr val="lt1"/>
              </a:buClr>
              <a:buSzPts val="1400"/>
              <a:buNone/>
              <a:defRPr sz="1867" b="1">
                <a:solidFill>
                  <a:schemeClr val="lt1"/>
                </a:solidFill>
              </a:defRPr>
            </a:lvl9pPr>
          </a:lstStyle>
          <a:p>
            <a:endParaRPr/>
          </a:p>
        </p:txBody>
      </p:sp>
      <p:sp>
        <p:nvSpPr>
          <p:cNvPr id="5515" name="Google Shape;5515;p621"/>
          <p:cNvSpPr txBox="1">
            <a:spLocks noGrp="1"/>
          </p:cNvSpPr>
          <p:nvPr>
            <p:ph type="subTitle" idx="5"/>
          </p:nvPr>
        </p:nvSpPr>
        <p:spPr>
          <a:xfrm>
            <a:off x="4632967" y="4511040"/>
            <a:ext cx="6832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388939833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14. Content Slide | Case study C | Color Logo">
  <p:cSld name="14. Content Slide | Case study C | Color Logo">
    <p:bg>
      <p:bgPr>
        <a:solidFill>
          <a:schemeClr val="lt1"/>
        </a:solidFill>
        <a:effectLst/>
      </p:bgPr>
    </p:bg>
    <p:spTree>
      <p:nvGrpSpPr>
        <p:cNvPr id="1" name="Shape 5516"/>
        <p:cNvGrpSpPr/>
        <p:nvPr/>
      </p:nvGrpSpPr>
      <p:grpSpPr>
        <a:xfrm>
          <a:off x="0" y="0"/>
          <a:ext cx="0" cy="0"/>
          <a:chOff x="0" y="0"/>
          <a:chExt cx="0" cy="0"/>
        </a:xfrm>
      </p:grpSpPr>
      <p:sp>
        <p:nvSpPr>
          <p:cNvPr id="5517" name="Google Shape;5517;p622"/>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518" name="Google Shape;5518;p622"/>
          <p:cNvSpPr txBox="1">
            <a:spLocks noGrp="1"/>
          </p:cNvSpPr>
          <p:nvPr>
            <p:ph type="subTitle" idx="1"/>
          </p:nvPr>
        </p:nvSpPr>
        <p:spPr>
          <a:xfrm>
            <a:off x="4632967" y="902208"/>
            <a:ext cx="68324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b="1">
                <a:highlight>
                  <a:schemeClr val="accent1"/>
                </a:highlight>
                <a:latin typeface="Inter"/>
                <a:ea typeface="Inter"/>
                <a:cs typeface="Inter"/>
                <a:sym typeface="Inter"/>
              </a:defRPr>
            </a:lvl1pPr>
            <a:lvl2pPr lvl="1" algn="l">
              <a:lnSpc>
                <a:spcPct val="115000"/>
              </a:lnSpc>
              <a:spcBef>
                <a:spcPts val="1333"/>
              </a:spcBef>
              <a:spcAft>
                <a:spcPts val="0"/>
              </a:spcAft>
              <a:buClr>
                <a:schemeClr val="lt1"/>
              </a:buClr>
              <a:buSzPts val="1400"/>
              <a:buNone/>
              <a:defRPr b="1">
                <a:solidFill>
                  <a:schemeClr val="lt1"/>
                </a:solidFill>
              </a:defRPr>
            </a:lvl2pPr>
            <a:lvl3pPr lvl="2" algn="l">
              <a:lnSpc>
                <a:spcPct val="115000"/>
              </a:lnSpc>
              <a:spcBef>
                <a:spcPts val="1333"/>
              </a:spcBef>
              <a:spcAft>
                <a:spcPts val="0"/>
              </a:spcAft>
              <a:buClr>
                <a:schemeClr val="lt1"/>
              </a:buClr>
              <a:buSzPts val="1400"/>
              <a:buNone/>
              <a:defRPr sz="1867" b="1">
                <a:solidFill>
                  <a:schemeClr val="lt1"/>
                </a:solidFill>
              </a:defRPr>
            </a:lvl3pPr>
            <a:lvl4pPr lvl="3" algn="l">
              <a:lnSpc>
                <a:spcPct val="115000"/>
              </a:lnSpc>
              <a:spcBef>
                <a:spcPts val="1333"/>
              </a:spcBef>
              <a:spcAft>
                <a:spcPts val="0"/>
              </a:spcAft>
              <a:buClr>
                <a:schemeClr val="lt1"/>
              </a:buClr>
              <a:buSzPts val="1400"/>
              <a:buNone/>
              <a:defRPr sz="1867" b="1">
                <a:solidFill>
                  <a:schemeClr val="lt1"/>
                </a:solidFill>
              </a:defRPr>
            </a:lvl4pPr>
            <a:lvl5pPr lvl="4" algn="l">
              <a:lnSpc>
                <a:spcPct val="115000"/>
              </a:lnSpc>
              <a:spcBef>
                <a:spcPts val="1333"/>
              </a:spcBef>
              <a:spcAft>
                <a:spcPts val="0"/>
              </a:spcAft>
              <a:buClr>
                <a:schemeClr val="lt1"/>
              </a:buClr>
              <a:buSzPts val="1400"/>
              <a:buNone/>
              <a:defRPr sz="1867" b="1">
                <a:solidFill>
                  <a:schemeClr val="lt1"/>
                </a:solidFill>
              </a:defRPr>
            </a:lvl5pPr>
            <a:lvl6pPr lvl="5" algn="l">
              <a:lnSpc>
                <a:spcPct val="115000"/>
              </a:lnSpc>
              <a:spcBef>
                <a:spcPts val="1333"/>
              </a:spcBef>
              <a:spcAft>
                <a:spcPts val="0"/>
              </a:spcAft>
              <a:buClr>
                <a:schemeClr val="lt1"/>
              </a:buClr>
              <a:buSzPts val="1400"/>
              <a:buNone/>
              <a:defRPr sz="1867" b="1">
                <a:solidFill>
                  <a:schemeClr val="lt1"/>
                </a:solidFill>
              </a:defRPr>
            </a:lvl6pPr>
            <a:lvl7pPr lvl="6" algn="l">
              <a:lnSpc>
                <a:spcPct val="115000"/>
              </a:lnSpc>
              <a:spcBef>
                <a:spcPts val="1333"/>
              </a:spcBef>
              <a:spcAft>
                <a:spcPts val="0"/>
              </a:spcAft>
              <a:buClr>
                <a:schemeClr val="lt1"/>
              </a:buClr>
              <a:buSzPts val="1400"/>
              <a:buNone/>
              <a:defRPr sz="1867" b="1">
                <a:solidFill>
                  <a:schemeClr val="lt1"/>
                </a:solidFill>
              </a:defRPr>
            </a:lvl7pPr>
            <a:lvl8pPr lvl="7" algn="l">
              <a:lnSpc>
                <a:spcPct val="115000"/>
              </a:lnSpc>
              <a:spcBef>
                <a:spcPts val="1333"/>
              </a:spcBef>
              <a:spcAft>
                <a:spcPts val="0"/>
              </a:spcAft>
              <a:buClr>
                <a:schemeClr val="lt1"/>
              </a:buClr>
              <a:buSzPts val="1400"/>
              <a:buNone/>
              <a:defRPr sz="1867" b="1">
                <a:solidFill>
                  <a:schemeClr val="lt1"/>
                </a:solidFill>
              </a:defRPr>
            </a:lvl8pPr>
            <a:lvl9pPr lvl="8" algn="l">
              <a:lnSpc>
                <a:spcPct val="115000"/>
              </a:lnSpc>
              <a:spcBef>
                <a:spcPts val="1333"/>
              </a:spcBef>
              <a:spcAft>
                <a:spcPts val="1333"/>
              </a:spcAft>
              <a:buClr>
                <a:schemeClr val="lt1"/>
              </a:buClr>
              <a:buSzPts val="1400"/>
              <a:buNone/>
              <a:defRPr sz="1867" b="1">
                <a:solidFill>
                  <a:schemeClr val="lt1"/>
                </a:solidFill>
              </a:defRPr>
            </a:lvl9pPr>
          </a:lstStyle>
          <a:p>
            <a:endParaRPr/>
          </a:p>
        </p:txBody>
      </p:sp>
      <p:sp>
        <p:nvSpPr>
          <p:cNvPr id="5519" name="Google Shape;5519;p62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520" name="Google Shape;5520;p62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521" name="Google Shape;5521;p622"/>
          <p:cNvSpPr txBox="1">
            <a:spLocks noGrp="1"/>
          </p:cNvSpPr>
          <p:nvPr>
            <p:ph type="title"/>
          </p:nvPr>
        </p:nvSpPr>
        <p:spPr>
          <a:xfrm>
            <a:off x="731520" y="2718816"/>
            <a:ext cx="22800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522" name="Google Shape;5522;p622"/>
          <p:cNvSpPr txBox="1">
            <a:spLocks noGrp="1"/>
          </p:cNvSpPr>
          <p:nvPr>
            <p:ph type="title" idx="2"/>
          </p:nvPr>
        </p:nvSpPr>
        <p:spPr>
          <a:xfrm>
            <a:off x="731520" y="3852672"/>
            <a:ext cx="22800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523" name="Google Shape;5523;p622"/>
          <p:cNvSpPr txBox="1">
            <a:spLocks noGrp="1"/>
          </p:cNvSpPr>
          <p:nvPr>
            <p:ph type="subTitle" idx="3"/>
          </p:nvPr>
        </p:nvSpPr>
        <p:spPr>
          <a:xfrm>
            <a:off x="4632967" y="1207008"/>
            <a:ext cx="6832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
        <p:nvSpPr>
          <p:cNvPr id="5524" name="Google Shape;5524;p622"/>
          <p:cNvSpPr txBox="1">
            <a:spLocks noGrp="1"/>
          </p:cNvSpPr>
          <p:nvPr>
            <p:ph type="subTitle" idx="4"/>
          </p:nvPr>
        </p:nvSpPr>
        <p:spPr>
          <a:xfrm>
            <a:off x="4632967" y="4169664"/>
            <a:ext cx="68324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b="1">
                <a:highlight>
                  <a:schemeClr val="accent1"/>
                </a:highlight>
                <a:latin typeface="Inter"/>
                <a:ea typeface="Inter"/>
                <a:cs typeface="Inter"/>
                <a:sym typeface="Inter"/>
              </a:defRPr>
            </a:lvl1pPr>
            <a:lvl2pPr lvl="1" algn="l">
              <a:lnSpc>
                <a:spcPct val="115000"/>
              </a:lnSpc>
              <a:spcBef>
                <a:spcPts val="1333"/>
              </a:spcBef>
              <a:spcAft>
                <a:spcPts val="0"/>
              </a:spcAft>
              <a:buClr>
                <a:schemeClr val="lt1"/>
              </a:buClr>
              <a:buSzPts val="1400"/>
              <a:buNone/>
              <a:defRPr b="1">
                <a:solidFill>
                  <a:schemeClr val="lt1"/>
                </a:solidFill>
              </a:defRPr>
            </a:lvl2pPr>
            <a:lvl3pPr lvl="2" algn="l">
              <a:lnSpc>
                <a:spcPct val="115000"/>
              </a:lnSpc>
              <a:spcBef>
                <a:spcPts val="1333"/>
              </a:spcBef>
              <a:spcAft>
                <a:spcPts val="0"/>
              </a:spcAft>
              <a:buClr>
                <a:schemeClr val="lt1"/>
              </a:buClr>
              <a:buSzPts val="1400"/>
              <a:buNone/>
              <a:defRPr sz="1867" b="1">
                <a:solidFill>
                  <a:schemeClr val="lt1"/>
                </a:solidFill>
              </a:defRPr>
            </a:lvl3pPr>
            <a:lvl4pPr lvl="3" algn="l">
              <a:lnSpc>
                <a:spcPct val="115000"/>
              </a:lnSpc>
              <a:spcBef>
                <a:spcPts val="1333"/>
              </a:spcBef>
              <a:spcAft>
                <a:spcPts val="0"/>
              </a:spcAft>
              <a:buClr>
                <a:schemeClr val="lt1"/>
              </a:buClr>
              <a:buSzPts val="1400"/>
              <a:buNone/>
              <a:defRPr sz="1867" b="1">
                <a:solidFill>
                  <a:schemeClr val="lt1"/>
                </a:solidFill>
              </a:defRPr>
            </a:lvl4pPr>
            <a:lvl5pPr lvl="4" algn="l">
              <a:lnSpc>
                <a:spcPct val="115000"/>
              </a:lnSpc>
              <a:spcBef>
                <a:spcPts val="1333"/>
              </a:spcBef>
              <a:spcAft>
                <a:spcPts val="0"/>
              </a:spcAft>
              <a:buClr>
                <a:schemeClr val="lt1"/>
              </a:buClr>
              <a:buSzPts val="1400"/>
              <a:buNone/>
              <a:defRPr sz="1867" b="1">
                <a:solidFill>
                  <a:schemeClr val="lt1"/>
                </a:solidFill>
              </a:defRPr>
            </a:lvl5pPr>
            <a:lvl6pPr lvl="5" algn="l">
              <a:lnSpc>
                <a:spcPct val="115000"/>
              </a:lnSpc>
              <a:spcBef>
                <a:spcPts val="1333"/>
              </a:spcBef>
              <a:spcAft>
                <a:spcPts val="0"/>
              </a:spcAft>
              <a:buClr>
                <a:schemeClr val="lt1"/>
              </a:buClr>
              <a:buSzPts val="1400"/>
              <a:buNone/>
              <a:defRPr sz="1867" b="1">
                <a:solidFill>
                  <a:schemeClr val="lt1"/>
                </a:solidFill>
              </a:defRPr>
            </a:lvl6pPr>
            <a:lvl7pPr lvl="6" algn="l">
              <a:lnSpc>
                <a:spcPct val="115000"/>
              </a:lnSpc>
              <a:spcBef>
                <a:spcPts val="1333"/>
              </a:spcBef>
              <a:spcAft>
                <a:spcPts val="0"/>
              </a:spcAft>
              <a:buClr>
                <a:schemeClr val="lt1"/>
              </a:buClr>
              <a:buSzPts val="1400"/>
              <a:buNone/>
              <a:defRPr sz="1867" b="1">
                <a:solidFill>
                  <a:schemeClr val="lt1"/>
                </a:solidFill>
              </a:defRPr>
            </a:lvl7pPr>
            <a:lvl8pPr lvl="7" algn="l">
              <a:lnSpc>
                <a:spcPct val="115000"/>
              </a:lnSpc>
              <a:spcBef>
                <a:spcPts val="1333"/>
              </a:spcBef>
              <a:spcAft>
                <a:spcPts val="0"/>
              </a:spcAft>
              <a:buClr>
                <a:schemeClr val="lt1"/>
              </a:buClr>
              <a:buSzPts val="1400"/>
              <a:buNone/>
              <a:defRPr sz="1867" b="1">
                <a:solidFill>
                  <a:schemeClr val="lt1"/>
                </a:solidFill>
              </a:defRPr>
            </a:lvl8pPr>
            <a:lvl9pPr lvl="8" algn="l">
              <a:lnSpc>
                <a:spcPct val="115000"/>
              </a:lnSpc>
              <a:spcBef>
                <a:spcPts val="1333"/>
              </a:spcBef>
              <a:spcAft>
                <a:spcPts val="1333"/>
              </a:spcAft>
              <a:buClr>
                <a:schemeClr val="lt1"/>
              </a:buClr>
              <a:buSzPts val="1400"/>
              <a:buNone/>
              <a:defRPr sz="1867" b="1">
                <a:solidFill>
                  <a:schemeClr val="lt1"/>
                </a:solidFill>
              </a:defRPr>
            </a:lvl9pPr>
          </a:lstStyle>
          <a:p>
            <a:endParaRPr/>
          </a:p>
        </p:txBody>
      </p:sp>
      <p:sp>
        <p:nvSpPr>
          <p:cNvPr id="5525" name="Google Shape;5525;p622"/>
          <p:cNvSpPr txBox="1">
            <a:spLocks noGrp="1"/>
          </p:cNvSpPr>
          <p:nvPr>
            <p:ph type="subTitle" idx="5"/>
          </p:nvPr>
        </p:nvSpPr>
        <p:spPr>
          <a:xfrm>
            <a:off x="4632967" y="4511040"/>
            <a:ext cx="6832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400"/>
              <a:buFont typeface="Inter"/>
              <a:buNone/>
              <a:defRPr sz="1867">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spTree>
    <p:extLst>
      <p:ext uri="{BB962C8B-B14F-4D97-AF65-F5344CB8AC3E}">
        <p14:creationId xmlns:p14="http://schemas.microsoft.com/office/powerpoint/2010/main" val="105872886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14. Content Slide | Case study B | Color logo">
  <p:cSld name="14. Content Slide | Case study B | Color logo">
    <p:bg>
      <p:bgPr>
        <a:solidFill>
          <a:schemeClr val="lt1"/>
        </a:solidFill>
        <a:effectLst/>
      </p:bgPr>
    </p:bg>
    <p:spTree>
      <p:nvGrpSpPr>
        <p:cNvPr id="1" name="Shape 5526"/>
        <p:cNvGrpSpPr/>
        <p:nvPr/>
      </p:nvGrpSpPr>
      <p:grpSpPr>
        <a:xfrm>
          <a:off x="0" y="0"/>
          <a:ext cx="0" cy="0"/>
          <a:chOff x="0" y="0"/>
          <a:chExt cx="0" cy="0"/>
        </a:xfrm>
      </p:grpSpPr>
      <p:sp>
        <p:nvSpPr>
          <p:cNvPr id="5527" name="Google Shape;5527;p623"/>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528" name="Google Shape;5528;p623"/>
          <p:cNvSpPr txBox="1">
            <a:spLocks noGrp="1"/>
          </p:cNvSpPr>
          <p:nvPr>
            <p:ph type="title"/>
          </p:nvPr>
        </p:nvSpPr>
        <p:spPr>
          <a:xfrm>
            <a:off x="4632967" y="2389632"/>
            <a:ext cx="68324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000"/>
              <a:buFont typeface="Inter"/>
              <a:buNone/>
              <a:defRPr sz="2667">
                <a:solidFill>
                  <a:schemeClr val="lt1"/>
                </a:solidFill>
                <a:latin typeface="Inter"/>
                <a:ea typeface="Inter"/>
                <a:cs typeface="Inter"/>
                <a:sym typeface="Inter"/>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529" name="Google Shape;5529;p623"/>
          <p:cNvSpPr txBox="1">
            <a:spLocks noGrp="1"/>
          </p:cNvSpPr>
          <p:nvPr>
            <p:ph type="subTitle" idx="1"/>
          </p:nvPr>
        </p:nvSpPr>
        <p:spPr>
          <a:xfrm>
            <a:off x="4632967" y="1987296"/>
            <a:ext cx="68324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b="1">
                <a:highlight>
                  <a:schemeClr val="accent1"/>
                </a:highlight>
                <a:latin typeface="Inter"/>
                <a:ea typeface="Inter"/>
                <a:cs typeface="Inter"/>
                <a:sym typeface="Inter"/>
              </a:defRPr>
            </a:lvl1pPr>
            <a:lvl2pPr lvl="1" algn="l">
              <a:lnSpc>
                <a:spcPct val="115000"/>
              </a:lnSpc>
              <a:spcBef>
                <a:spcPts val="1333"/>
              </a:spcBef>
              <a:spcAft>
                <a:spcPts val="0"/>
              </a:spcAft>
              <a:buClr>
                <a:schemeClr val="lt1"/>
              </a:buClr>
              <a:buSzPts val="1400"/>
              <a:buNone/>
              <a:defRPr b="1">
                <a:solidFill>
                  <a:schemeClr val="lt1"/>
                </a:solidFill>
              </a:defRPr>
            </a:lvl2pPr>
            <a:lvl3pPr lvl="2" algn="l">
              <a:lnSpc>
                <a:spcPct val="115000"/>
              </a:lnSpc>
              <a:spcBef>
                <a:spcPts val="1333"/>
              </a:spcBef>
              <a:spcAft>
                <a:spcPts val="0"/>
              </a:spcAft>
              <a:buClr>
                <a:schemeClr val="lt1"/>
              </a:buClr>
              <a:buSzPts val="1400"/>
              <a:buNone/>
              <a:defRPr sz="1867" b="1">
                <a:solidFill>
                  <a:schemeClr val="lt1"/>
                </a:solidFill>
              </a:defRPr>
            </a:lvl3pPr>
            <a:lvl4pPr lvl="3" algn="l">
              <a:lnSpc>
                <a:spcPct val="115000"/>
              </a:lnSpc>
              <a:spcBef>
                <a:spcPts val="1333"/>
              </a:spcBef>
              <a:spcAft>
                <a:spcPts val="0"/>
              </a:spcAft>
              <a:buClr>
                <a:schemeClr val="lt1"/>
              </a:buClr>
              <a:buSzPts val="1400"/>
              <a:buNone/>
              <a:defRPr sz="1867" b="1">
                <a:solidFill>
                  <a:schemeClr val="lt1"/>
                </a:solidFill>
              </a:defRPr>
            </a:lvl4pPr>
            <a:lvl5pPr lvl="4" algn="l">
              <a:lnSpc>
                <a:spcPct val="115000"/>
              </a:lnSpc>
              <a:spcBef>
                <a:spcPts val="1333"/>
              </a:spcBef>
              <a:spcAft>
                <a:spcPts val="0"/>
              </a:spcAft>
              <a:buClr>
                <a:schemeClr val="lt1"/>
              </a:buClr>
              <a:buSzPts val="1400"/>
              <a:buNone/>
              <a:defRPr sz="1867" b="1">
                <a:solidFill>
                  <a:schemeClr val="lt1"/>
                </a:solidFill>
              </a:defRPr>
            </a:lvl5pPr>
            <a:lvl6pPr lvl="5" algn="l">
              <a:lnSpc>
                <a:spcPct val="115000"/>
              </a:lnSpc>
              <a:spcBef>
                <a:spcPts val="1333"/>
              </a:spcBef>
              <a:spcAft>
                <a:spcPts val="0"/>
              </a:spcAft>
              <a:buClr>
                <a:schemeClr val="lt1"/>
              </a:buClr>
              <a:buSzPts val="1400"/>
              <a:buNone/>
              <a:defRPr sz="1867" b="1">
                <a:solidFill>
                  <a:schemeClr val="lt1"/>
                </a:solidFill>
              </a:defRPr>
            </a:lvl6pPr>
            <a:lvl7pPr lvl="6" algn="l">
              <a:lnSpc>
                <a:spcPct val="115000"/>
              </a:lnSpc>
              <a:spcBef>
                <a:spcPts val="1333"/>
              </a:spcBef>
              <a:spcAft>
                <a:spcPts val="0"/>
              </a:spcAft>
              <a:buClr>
                <a:schemeClr val="lt1"/>
              </a:buClr>
              <a:buSzPts val="1400"/>
              <a:buNone/>
              <a:defRPr sz="1867" b="1">
                <a:solidFill>
                  <a:schemeClr val="lt1"/>
                </a:solidFill>
              </a:defRPr>
            </a:lvl7pPr>
            <a:lvl8pPr lvl="7" algn="l">
              <a:lnSpc>
                <a:spcPct val="115000"/>
              </a:lnSpc>
              <a:spcBef>
                <a:spcPts val="1333"/>
              </a:spcBef>
              <a:spcAft>
                <a:spcPts val="0"/>
              </a:spcAft>
              <a:buClr>
                <a:schemeClr val="lt1"/>
              </a:buClr>
              <a:buSzPts val="1400"/>
              <a:buNone/>
              <a:defRPr sz="1867" b="1">
                <a:solidFill>
                  <a:schemeClr val="lt1"/>
                </a:solidFill>
              </a:defRPr>
            </a:lvl8pPr>
            <a:lvl9pPr lvl="8" algn="l">
              <a:lnSpc>
                <a:spcPct val="115000"/>
              </a:lnSpc>
              <a:spcBef>
                <a:spcPts val="1333"/>
              </a:spcBef>
              <a:spcAft>
                <a:spcPts val="1333"/>
              </a:spcAft>
              <a:buClr>
                <a:schemeClr val="lt1"/>
              </a:buClr>
              <a:buSzPts val="1400"/>
              <a:buNone/>
              <a:defRPr sz="1867" b="1">
                <a:solidFill>
                  <a:schemeClr val="lt1"/>
                </a:solidFill>
              </a:defRPr>
            </a:lvl9pPr>
          </a:lstStyle>
          <a:p>
            <a:endParaRPr/>
          </a:p>
        </p:txBody>
      </p:sp>
      <p:sp>
        <p:nvSpPr>
          <p:cNvPr id="5530" name="Google Shape;5530;p62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531" name="Google Shape;5531;p62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532" name="Google Shape;5532;p623"/>
          <p:cNvSpPr txBox="1">
            <a:spLocks noGrp="1"/>
          </p:cNvSpPr>
          <p:nvPr>
            <p:ph type="title" idx="2"/>
          </p:nvPr>
        </p:nvSpPr>
        <p:spPr>
          <a:xfrm>
            <a:off x="731520" y="21214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000"/>
              <a:buNone/>
              <a:defRPr sz="4000"/>
            </a:lvl1pPr>
            <a:lvl2pPr lvl="1"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2pPr>
            <a:lvl3pPr lvl="2"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3pPr>
            <a:lvl4pPr lvl="3"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4pPr>
            <a:lvl5pPr lvl="4"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5pPr>
            <a:lvl6pPr lvl="5"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6pPr>
            <a:lvl7pPr lvl="6"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7pPr>
            <a:lvl8pPr lvl="7"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8pPr>
            <a:lvl9pPr lvl="8"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9pPr>
          </a:lstStyle>
          <a:p>
            <a:endParaRPr/>
          </a:p>
        </p:txBody>
      </p:sp>
      <p:sp>
        <p:nvSpPr>
          <p:cNvPr id="5533" name="Google Shape;5533;p623"/>
          <p:cNvSpPr txBox="1">
            <a:spLocks noGrp="1"/>
          </p:cNvSpPr>
          <p:nvPr>
            <p:ph type="subTitle" idx="3"/>
          </p:nvPr>
        </p:nvSpPr>
        <p:spPr>
          <a:xfrm>
            <a:off x="731520" y="27432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5534" name="Google Shape;5534;p623"/>
          <p:cNvSpPr txBox="1">
            <a:spLocks noGrp="1"/>
          </p:cNvSpPr>
          <p:nvPr>
            <p:ph type="title" idx="4"/>
          </p:nvPr>
        </p:nvSpPr>
        <p:spPr>
          <a:xfrm>
            <a:off x="731520" y="32308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000"/>
              <a:buNone/>
              <a:defRPr sz="4000"/>
            </a:lvl1pPr>
            <a:lvl2pPr lvl="1"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2pPr>
            <a:lvl3pPr lvl="2"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3pPr>
            <a:lvl4pPr lvl="3"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4pPr>
            <a:lvl5pPr lvl="4"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5pPr>
            <a:lvl6pPr lvl="5"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6pPr>
            <a:lvl7pPr lvl="6"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7pPr>
            <a:lvl8pPr lvl="7"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8pPr>
            <a:lvl9pPr lvl="8"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9pPr>
          </a:lstStyle>
          <a:p>
            <a:endParaRPr/>
          </a:p>
        </p:txBody>
      </p:sp>
      <p:sp>
        <p:nvSpPr>
          <p:cNvPr id="5535" name="Google Shape;5535;p623"/>
          <p:cNvSpPr txBox="1">
            <a:spLocks noGrp="1"/>
          </p:cNvSpPr>
          <p:nvPr>
            <p:ph type="subTitle" idx="5"/>
          </p:nvPr>
        </p:nvSpPr>
        <p:spPr>
          <a:xfrm>
            <a:off x="731520" y="38526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5536" name="Google Shape;5536;p623"/>
          <p:cNvSpPr txBox="1">
            <a:spLocks noGrp="1"/>
          </p:cNvSpPr>
          <p:nvPr>
            <p:ph type="title" idx="6"/>
          </p:nvPr>
        </p:nvSpPr>
        <p:spPr>
          <a:xfrm>
            <a:off x="731520" y="4450008"/>
            <a:ext cx="2280000" cy="61555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000"/>
              <a:buNone/>
              <a:defRPr sz="4000"/>
            </a:lvl1pPr>
            <a:lvl2pPr lvl="1"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2pPr>
            <a:lvl3pPr lvl="2"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3pPr>
            <a:lvl4pPr lvl="3"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4pPr>
            <a:lvl5pPr lvl="4"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5pPr>
            <a:lvl6pPr lvl="5"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6pPr>
            <a:lvl7pPr lvl="6"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7pPr>
            <a:lvl8pPr lvl="7"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8pPr>
            <a:lvl9pPr lvl="8" algn="l">
              <a:lnSpc>
                <a:spcPct val="100000"/>
              </a:lnSpc>
              <a:spcBef>
                <a:spcPts val="0"/>
              </a:spcBef>
              <a:spcAft>
                <a:spcPts val="0"/>
              </a:spcAft>
              <a:buSzPts val="3000"/>
              <a:buFont typeface="Inter SemiBold"/>
              <a:buNone/>
              <a:defRPr sz="4000">
                <a:latin typeface="Inter SemiBold"/>
                <a:ea typeface="Inter SemiBold"/>
                <a:cs typeface="Inter SemiBold"/>
                <a:sym typeface="Inter SemiBold"/>
              </a:defRPr>
            </a:lvl9pPr>
          </a:lstStyle>
          <a:p>
            <a:endParaRPr/>
          </a:p>
        </p:txBody>
      </p:sp>
      <p:sp>
        <p:nvSpPr>
          <p:cNvPr id="5537" name="Google Shape;5537;p623"/>
          <p:cNvSpPr txBox="1">
            <a:spLocks noGrp="1"/>
          </p:cNvSpPr>
          <p:nvPr>
            <p:ph type="subTitle" idx="7"/>
          </p:nvPr>
        </p:nvSpPr>
        <p:spPr>
          <a:xfrm>
            <a:off x="731520" y="5071800"/>
            <a:ext cx="2779600" cy="2072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
        <p:nvSpPr>
          <p:cNvPr id="5538" name="Google Shape;5538;p623"/>
          <p:cNvSpPr txBox="1">
            <a:spLocks noGrp="1"/>
          </p:cNvSpPr>
          <p:nvPr>
            <p:ph type="subTitle" idx="8"/>
          </p:nvPr>
        </p:nvSpPr>
        <p:spPr>
          <a:xfrm>
            <a:off x="4632967" y="3462528"/>
            <a:ext cx="68324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pic>
        <p:nvPicPr>
          <p:cNvPr id="5539" name="Google Shape;5539;p623"/>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9895658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09. Chapter Breaker A 1">
  <p:cSld name="09. Chapter Breaker A 1">
    <p:bg>
      <p:bgPr>
        <a:solidFill>
          <a:schemeClr val="accent2"/>
        </a:solidFill>
        <a:effectLst/>
      </p:bgPr>
    </p:bg>
    <p:spTree>
      <p:nvGrpSpPr>
        <p:cNvPr id="1" name="Shape 5540"/>
        <p:cNvGrpSpPr/>
        <p:nvPr/>
      </p:nvGrpSpPr>
      <p:grpSpPr>
        <a:xfrm>
          <a:off x="0" y="0"/>
          <a:ext cx="0" cy="0"/>
          <a:chOff x="0" y="0"/>
          <a:chExt cx="0" cy="0"/>
        </a:xfrm>
      </p:grpSpPr>
      <p:sp>
        <p:nvSpPr>
          <p:cNvPr id="5541" name="Google Shape;5541;p624"/>
          <p:cNvSpPr txBox="1">
            <a:spLocks noGrp="1"/>
          </p:cNvSpPr>
          <p:nvPr>
            <p:ph type="title"/>
          </p:nvPr>
        </p:nvSpPr>
        <p:spPr>
          <a:xfrm>
            <a:off x="726833" y="2568404"/>
            <a:ext cx="63520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542" name="Google Shape;5542;p624"/>
          <p:cNvSpPr txBox="1">
            <a:spLocks noGrp="1"/>
          </p:cNvSpPr>
          <p:nvPr>
            <p:ph type="subTitle" idx="1"/>
          </p:nvPr>
        </p:nvSpPr>
        <p:spPr>
          <a:xfrm>
            <a:off x="731520" y="4072128"/>
            <a:ext cx="63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
        <p:nvSpPr>
          <p:cNvPr id="5543" name="Google Shape;5543;p624"/>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5544" name="Google Shape;5544;p624"/>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748552796"/>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14. Content Slide | Handshake Mission A">
  <p:cSld name="14. Content Slide | Handshake Mission A">
    <p:bg>
      <p:bgPr>
        <a:solidFill>
          <a:schemeClr val="accent2"/>
        </a:solidFill>
        <a:effectLst/>
      </p:bgPr>
    </p:bg>
    <p:spTree>
      <p:nvGrpSpPr>
        <p:cNvPr id="1" name="Shape 5545"/>
        <p:cNvGrpSpPr/>
        <p:nvPr/>
      </p:nvGrpSpPr>
      <p:grpSpPr>
        <a:xfrm>
          <a:off x="0" y="0"/>
          <a:ext cx="0" cy="0"/>
          <a:chOff x="0" y="0"/>
          <a:chExt cx="0" cy="0"/>
        </a:xfrm>
      </p:grpSpPr>
      <p:sp>
        <p:nvSpPr>
          <p:cNvPr id="5546" name="Google Shape;5546;p625"/>
          <p:cNvSpPr/>
          <p:nvPr/>
        </p:nvSpPr>
        <p:spPr>
          <a:xfrm rot="4505774">
            <a:off x="4931230" y="-86945"/>
            <a:ext cx="7861941" cy="7545040"/>
          </a:xfrm>
          <a:custGeom>
            <a:avLst/>
            <a:gdLst/>
            <a:ahLst/>
            <a:cxnLst/>
            <a:rect l="l" t="t" r="r" b="b"/>
            <a:pathLst>
              <a:path w="5889503" h="5652107" extrusionOk="0">
                <a:moveTo>
                  <a:pt x="0" y="3113348"/>
                </a:moveTo>
                <a:lnTo>
                  <a:pt x="292867" y="2019295"/>
                </a:lnTo>
                <a:lnTo>
                  <a:pt x="836626" y="1860331"/>
                </a:lnTo>
                <a:cubicBezTo>
                  <a:pt x="1675240" y="1627056"/>
                  <a:pt x="2496908" y="1432461"/>
                  <a:pt x="3258788" y="1271634"/>
                </a:cubicBezTo>
                <a:lnTo>
                  <a:pt x="558048" y="1028673"/>
                </a:lnTo>
                <a:lnTo>
                  <a:pt x="833414" y="0"/>
                </a:lnTo>
                <a:lnTo>
                  <a:pt x="2700571" y="167973"/>
                </a:lnTo>
                <a:lnTo>
                  <a:pt x="5889503" y="1021621"/>
                </a:lnTo>
                <a:lnTo>
                  <a:pt x="5661361" y="1873881"/>
                </a:lnTo>
                <a:lnTo>
                  <a:pt x="5440991" y="1909343"/>
                </a:lnTo>
                <a:cubicBezTo>
                  <a:pt x="5360674" y="1922486"/>
                  <a:pt x="5278483" y="1936157"/>
                  <a:pt x="5194527" y="1950370"/>
                </a:cubicBezTo>
                <a:cubicBezTo>
                  <a:pt x="4455646" y="2075448"/>
                  <a:pt x="3583115" y="2241926"/>
                  <a:pt x="2650255" y="2457641"/>
                </a:cubicBezTo>
                <a:lnTo>
                  <a:pt x="5390824" y="2884516"/>
                </a:lnTo>
                <a:lnTo>
                  <a:pt x="5025214" y="4250308"/>
                </a:lnTo>
                <a:lnTo>
                  <a:pt x="4775401" y="4274733"/>
                </a:lnTo>
                <a:cubicBezTo>
                  <a:pt x="4564738" y="4295170"/>
                  <a:pt x="4350535" y="4315641"/>
                  <a:pt x="4136627" y="4335849"/>
                </a:cubicBezTo>
                <a:cubicBezTo>
                  <a:pt x="4322279" y="4394464"/>
                  <a:pt x="4511007" y="4456882"/>
                  <a:pt x="4701006" y="4523201"/>
                </a:cubicBezTo>
                <a:lnTo>
                  <a:pt x="4929614" y="4607435"/>
                </a:lnTo>
                <a:lnTo>
                  <a:pt x="4649965" y="5652107"/>
                </a:lnTo>
                <a:lnTo>
                  <a:pt x="4559057" y="5616736"/>
                </a:lnTo>
                <a:cubicBezTo>
                  <a:pt x="3847158" y="5351921"/>
                  <a:pt x="3127759" y="5142088"/>
                  <a:pt x="2507131" y="4983754"/>
                </a:cubicBezTo>
                <a:cubicBezTo>
                  <a:pt x="2013254" y="4857779"/>
                  <a:pt x="1587491" y="4765756"/>
                  <a:pt x="1285999" y="4705407"/>
                </a:cubicBezTo>
                <a:cubicBezTo>
                  <a:pt x="1135345" y="4675255"/>
                  <a:pt x="1015990" y="4653067"/>
                  <a:pt x="934973" y="4638531"/>
                </a:cubicBezTo>
                <a:cubicBezTo>
                  <a:pt x="894474" y="4631237"/>
                  <a:pt x="863580" y="4625873"/>
                  <a:pt x="843170" y="4622424"/>
                </a:cubicBezTo>
                <a:cubicBezTo>
                  <a:pt x="832966" y="4620683"/>
                  <a:pt x="825389" y="4619385"/>
                  <a:pt x="820543" y="4618579"/>
                </a:cubicBezTo>
                <a:lnTo>
                  <a:pt x="815339" y="4617729"/>
                </a:lnTo>
                <a:lnTo>
                  <a:pt x="814325" y="4617550"/>
                </a:lnTo>
                <a:lnTo>
                  <a:pt x="814216" y="4617550"/>
                </a:lnTo>
                <a:cubicBezTo>
                  <a:pt x="814216" y="4617550"/>
                  <a:pt x="814230" y="4617550"/>
                  <a:pt x="814400" y="4616922"/>
                </a:cubicBezTo>
                <a:lnTo>
                  <a:pt x="941417" y="3586358"/>
                </a:lnTo>
                <a:lnTo>
                  <a:pt x="941450" y="3586358"/>
                </a:lnTo>
                <a:lnTo>
                  <a:pt x="983553" y="3582687"/>
                </a:lnTo>
                <a:cubicBezTo>
                  <a:pt x="1011267" y="3580319"/>
                  <a:pt x="1104876" y="3572176"/>
                  <a:pt x="1104876" y="3572176"/>
                </a:cubicBezTo>
                <a:cubicBezTo>
                  <a:pt x="1210290" y="3562961"/>
                  <a:pt x="1362902" y="3549629"/>
                  <a:pt x="1551554" y="3532988"/>
                </a:cubicBezTo>
                <a:cubicBezTo>
                  <a:pt x="1756304" y="3514914"/>
                  <a:pt x="2003469" y="3492994"/>
                  <a:pt x="2278796" y="3468300"/>
                </a:cubicBez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547" name="Google Shape;5547;p625"/>
          <p:cNvSpPr txBox="1">
            <a:spLocks noGrp="1"/>
          </p:cNvSpPr>
          <p:nvPr>
            <p:ph type="title"/>
          </p:nvPr>
        </p:nvSpPr>
        <p:spPr>
          <a:xfrm>
            <a:off x="726833" y="2084832"/>
            <a:ext cx="47576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548" name="Google Shape;5548;p625"/>
          <p:cNvSpPr txBox="1">
            <a:spLocks noGrp="1"/>
          </p:cNvSpPr>
          <p:nvPr>
            <p:ph type="subTitle" idx="1"/>
          </p:nvPr>
        </p:nvSpPr>
        <p:spPr>
          <a:xfrm>
            <a:off x="731520" y="853440"/>
            <a:ext cx="63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pic>
        <p:nvPicPr>
          <p:cNvPr id="5549" name="Google Shape;5549;p62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550" name="Google Shape;5550;p625"/>
          <p:cNvSpPr txBox="1">
            <a:spLocks noGrp="1"/>
          </p:cNvSpPr>
          <p:nvPr>
            <p:ph type="subTitle" idx="2"/>
          </p:nvPr>
        </p:nvSpPr>
        <p:spPr>
          <a:xfrm>
            <a:off x="731529" y="3596640"/>
            <a:ext cx="4757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60368856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14. Content Slide | Handshake Mission B">
  <p:cSld name="14. Content Slide | Handshake Mission B">
    <p:bg>
      <p:bgPr>
        <a:solidFill>
          <a:schemeClr val="accent2"/>
        </a:solidFill>
        <a:effectLst/>
      </p:bgPr>
    </p:bg>
    <p:spTree>
      <p:nvGrpSpPr>
        <p:cNvPr id="1" name="Shape 5551"/>
        <p:cNvGrpSpPr/>
        <p:nvPr/>
      </p:nvGrpSpPr>
      <p:grpSpPr>
        <a:xfrm>
          <a:off x="0" y="0"/>
          <a:ext cx="0" cy="0"/>
          <a:chOff x="0" y="0"/>
          <a:chExt cx="0" cy="0"/>
        </a:xfrm>
      </p:grpSpPr>
      <p:sp>
        <p:nvSpPr>
          <p:cNvPr id="5552" name="Google Shape;5552;p626"/>
          <p:cNvSpPr txBox="1">
            <a:spLocks noGrp="1"/>
          </p:cNvSpPr>
          <p:nvPr>
            <p:ph type="title"/>
          </p:nvPr>
        </p:nvSpPr>
        <p:spPr>
          <a:xfrm>
            <a:off x="726833" y="2084832"/>
            <a:ext cx="47576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5553" name="Google Shape;5553;p626"/>
          <p:cNvSpPr txBox="1">
            <a:spLocks noGrp="1"/>
          </p:cNvSpPr>
          <p:nvPr>
            <p:ph type="subTitle" idx="1"/>
          </p:nvPr>
        </p:nvSpPr>
        <p:spPr>
          <a:xfrm>
            <a:off x="731520" y="853440"/>
            <a:ext cx="6352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None/>
              <a:defRPr sz="1333">
                <a:solidFill>
                  <a:schemeClr val="lt1"/>
                </a:solidFill>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
        <p:nvSpPr>
          <p:cNvPr id="5554" name="Google Shape;5554;p626"/>
          <p:cNvSpPr txBox="1">
            <a:spLocks noGrp="1"/>
          </p:cNvSpPr>
          <p:nvPr>
            <p:ph type="subTitle" idx="2"/>
          </p:nvPr>
        </p:nvSpPr>
        <p:spPr>
          <a:xfrm>
            <a:off x="731529" y="3596640"/>
            <a:ext cx="4757600" cy="330347"/>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000"/>
              <a:buNone/>
              <a:defRPr>
                <a:solidFill>
                  <a:schemeClr val="lt1"/>
                </a:solidFill>
              </a:defRPr>
            </a:lvl3pPr>
            <a:lvl4pPr lvl="3" algn="l">
              <a:lnSpc>
                <a:spcPct val="115000"/>
              </a:lnSpc>
              <a:spcBef>
                <a:spcPts val="1333"/>
              </a:spcBef>
              <a:spcAft>
                <a:spcPts val="0"/>
              </a:spcAft>
              <a:buClr>
                <a:schemeClr val="lt1"/>
              </a:buClr>
              <a:buSzPts val="700"/>
              <a:buNone/>
              <a:defRPr>
                <a:solidFill>
                  <a:schemeClr val="lt1"/>
                </a:solidFill>
              </a:defRPr>
            </a:lvl4pPr>
            <a:lvl5pPr lvl="4" algn="l">
              <a:lnSpc>
                <a:spcPct val="115000"/>
              </a:lnSpc>
              <a:spcBef>
                <a:spcPts val="1333"/>
              </a:spcBef>
              <a:spcAft>
                <a:spcPts val="0"/>
              </a:spcAft>
              <a:buClr>
                <a:schemeClr val="lt1"/>
              </a:buClr>
              <a:buSzPts val="700"/>
              <a:buNone/>
              <a:defRPr>
                <a:solidFill>
                  <a:schemeClr val="lt1"/>
                </a:solidFill>
              </a:defRPr>
            </a:lvl5pPr>
            <a:lvl6pPr lvl="5" algn="l">
              <a:lnSpc>
                <a:spcPct val="115000"/>
              </a:lnSpc>
              <a:spcBef>
                <a:spcPts val="1333"/>
              </a:spcBef>
              <a:spcAft>
                <a:spcPts val="0"/>
              </a:spcAft>
              <a:buClr>
                <a:schemeClr val="lt1"/>
              </a:buClr>
              <a:buSzPts val="700"/>
              <a:buNone/>
              <a:defRPr>
                <a:solidFill>
                  <a:schemeClr val="lt1"/>
                </a:solidFill>
              </a:defRPr>
            </a:lvl6pPr>
            <a:lvl7pPr lvl="6" algn="l">
              <a:lnSpc>
                <a:spcPct val="115000"/>
              </a:lnSpc>
              <a:spcBef>
                <a:spcPts val="1333"/>
              </a:spcBef>
              <a:spcAft>
                <a:spcPts val="0"/>
              </a:spcAft>
              <a:buClr>
                <a:schemeClr val="lt1"/>
              </a:buClr>
              <a:buSzPts val="700"/>
              <a:buNone/>
              <a:defRPr>
                <a:solidFill>
                  <a:schemeClr val="lt1"/>
                </a:solidFill>
              </a:defRPr>
            </a:lvl7pPr>
            <a:lvl8pPr lvl="7" algn="l">
              <a:lnSpc>
                <a:spcPct val="115000"/>
              </a:lnSpc>
              <a:spcBef>
                <a:spcPts val="1333"/>
              </a:spcBef>
              <a:spcAft>
                <a:spcPts val="0"/>
              </a:spcAft>
              <a:buClr>
                <a:schemeClr val="lt1"/>
              </a:buClr>
              <a:buSzPts val="700"/>
              <a:buNone/>
              <a:defRPr>
                <a:solidFill>
                  <a:schemeClr val="lt1"/>
                </a:solidFill>
              </a:defRPr>
            </a:lvl8pPr>
            <a:lvl9pPr lvl="8" algn="l">
              <a:lnSpc>
                <a:spcPct val="115000"/>
              </a:lnSpc>
              <a:spcBef>
                <a:spcPts val="1333"/>
              </a:spcBef>
              <a:spcAft>
                <a:spcPts val="1333"/>
              </a:spcAft>
              <a:buClr>
                <a:schemeClr val="lt1"/>
              </a:buClr>
              <a:buSzPts val="700"/>
              <a:buNone/>
              <a:defRPr>
                <a:solidFill>
                  <a:schemeClr val="lt1"/>
                </a:solidFill>
              </a:defRPr>
            </a:lvl9pPr>
          </a:lstStyle>
          <a:p>
            <a:endParaRPr/>
          </a:p>
        </p:txBody>
      </p:sp>
      <p:sp>
        <p:nvSpPr>
          <p:cNvPr id="5555" name="Google Shape;5555;p626"/>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5556" name="Google Shape;5556;p626"/>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54809595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07. Column C | Icons 3 Up | Cyan">
  <p:cSld name="07. Column C | Icons 3 Up | Cyan">
    <p:bg>
      <p:bgPr>
        <a:solidFill>
          <a:schemeClr val="dk2"/>
        </a:solidFill>
        <a:effectLst/>
      </p:bgPr>
    </p:bg>
    <p:spTree>
      <p:nvGrpSpPr>
        <p:cNvPr id="1" name="Shape 5557"/>
        <p:cNvGrpSpPr/>
        <p:nvPr/>
      </p:nvGrpSpPr>
      <p:grpSpPr>
        <a:xfrm>
          <a:off x="0" y="0"/>
          <a:ext cx="0" cy="0"/>
          <a:chOff x="0" y="0"/>
          <a:chExt cx="0" cy="0"/>
        </a:xfrm>
      </p:grpSpPr>
      <p:sp>
        <p:nvSpPr>
          <p:cNvPr id="5558" name="Google Shape;5558;p627"/>
          <p:cNvSpPr/>
          <p:nvPr/>
        </p:nvSpPr>
        <p:spPr>
          <a:xfrm rot="10800000" flipH="1">
            <a:off x="5066067" y="1652675"/>
            <a:ext cx="7125927" cy="5205325"/>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559" name="Google Shape;5559;p627"/>
          <p:cNvSpPr/>
          <p:nvPr/>
        </p:nvSpPr>
        <p:spPr>
          <a:xfrm>
            <a:off x="726833" y="1480433"/>
            <a:ext cx="3474800" cy="4349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60" name="Google Shape;5560;p627"/>
          <p:cNvSpPr/>
          <p:nvPr/>
        </p:nvSpPr>
        <p:spPr>
          <a:xfrm>
            <a:off x="4360533" y="1480433"/>
            <a:ext cx="3474800" cy="43548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61" name="Google Shape;5561;p627"/>
          <p:cNvSpPr/>
          <p:nvPr/>
        </p:nvSpPr>
        <p:spPr>
          <a:xfrm>
            <a:off x="7994233" y="1480433"/>
            <a:ext cx="3474800" cy="43548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62" name="Google Shape;5562;p62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563" name="Google Shape;5563;p62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564" name="Google Shape;5564;p627"/>
          <p:cNvSpPr txBox="1">
            <a:spLocks noGrp="1"/>
          </p:cNvSpPr>
          <p:nvPr>
            <p:ph type="subTitle" idx="1"/>
          </p:nvPr>
        </p:nvSpPr>
        <p:spPr>
          <a:xfrm>
            <a:off x="1097313" y="3242584"/>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5565" name="Google Shape;5565;p627"/>
          <p:cNvSpPr txBox="1">
            <a:spLocks noGrp="1"/>
          </p:cNvSpPr>
          <p:nvPr>
            <p:ph type="subTitle" idx="2"/>
          </p:nvPr>
        </p:nvSpPr>
        <p:spPr>
          <a:xfrm>
            <a:off x="1097295" y="3767328"/>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566" name="Google Shape;5566;p627"/>
          <p:cNvSpPr txBox="1">
            <a:spLocks noGrp="1"/>
          </p:cNvSpPr>
          <p:nvPr>
            <p:ph type="subTitle" idx="3"/>
          </p:nvPr>
        </p:nvSpPr>
        <p:spPr>
          <a:xfrm>
            <a:off x="4844619" y="3242584"/>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5567" name="Google Shape;5567;p627"/>
          <p:cNvSpPr txBox="1">
            <a:spLocks noGrp="1"/>
          </p:cNvSpPr>
          <p:nvPr>
            <p:ph type="subTitle" idx="4"/>
          </p:nvPr>
        </p:nvSpPr>
        <p:spPr>
          <a:xfrm>
            <a:off x="4844600" y="3767328"/>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568" name="Google Shape;5568;p627"/>
          <p:cNvSpPr txBox="1">
            <a:spLocks noGrp="1"/>
          </p:cNvSpPr>
          <p:nvPr>
            <p:ph type="subTitle" idx="5"/>
          </p:nvPr>
        </p:nvSpPr>
        <p:spPr>
          <a:xfrm>
            <a:off x="8562752" y="3242584"/>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5569" name="Google Shape;5569;p627"/>
          <p:cNvSpPr txBox="1">
            <a:spLocks noGrp="1"/>
          </p:cNvSpPr>
          <p:nvPr>
            <p:ph type="subTitle" idx="6"/>
          </p:nvPr>
        </p:nvSpPr>
        <p:spPr>
          <a:xfrm>
            <a:off x="8562767" y="3767328"/>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94520443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11. Content Slide | 40-60 Split 1">
  <p:cSld name="11. Content Slide | 40-60 Split 1">
    <p:bg>
      <p:bgPr>
        <a:solidFill>
          <a:schemeClr val="lt1"/>
        </a:solidFill>
        <a:effectLst/>
      </p:bgPr>
    </p:bg>
    <p:spTree>
      <p:nvGrpSpPr>
        <p:cNvPr id="1" name="Shape 5570"/>
        <p:cNvGrpSpPr/>
        <p:nvPr/>
      </p:nvGrpSpPr>
      <p:grpSpPr>
        <a:xfrm>
          <a:off x="0" y="0"/>
          <a:ext cx="0" cy="0"/>
          <a:chOff x="0" y="0"/>
          <a:chExt cx="0" cy="0"/>
        </a:xfrm>
      </p:grpSpPr>
      <p:sp>
        <p:nvSpPr>
          <p:cNvPr id="5571" name="Google Shape;5571;p62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rgbClr val="E5E6F6"/>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572" name="Google Shape;5572;p628"/>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573" name="Google Shape;5573;p62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574" name="Google Shape;5574;p62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575" name="Google Shape;5575;p628"/>
          <p:cNvSpPr txBox="1">
            <a:spLocks noGrp="1"/>
          </p:cNvSpPr>
          <p:nvPr>
            <p:ph type="subTitle" idx="1"/>
          </p:nvPr>
        </p:nvSpPr>
        <p:spPr>
          <a:xfrm>
            <a:off x="726833" y="2767584"/>
            <a:ext cx="35040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1333"/>
              </a:spcBef>
              <a:spcAft>
                <a:spcPts val="0"/>
              </a:spcAft>
              <a:buSzPts val="1400"/>
              <a:buNone/>
              <a:defRPr/>
            </a:lvl2pPr>
            <a:lvl3pPr lvl="2" algn="l">
              <a:lnSpc>
                <a:spcPct val="115000"/>
              </a:lnSpc>
              <a:spcBef>
                <a:spcPts val="1333"/>
              </a:spcBef>
              <a:spcAft>
                <a:spcPts val="0"/>
              </a:spcAft>
              <a:buSzPts val="1400"/>
              <a:buNone/>
              <a:defRPr sz="1867"/>
            </a:lvl3pPr>
            <a:lvl4pPr lvl="3" algn="l">
              <a:lnSpc>
                <a:spcPct val="115000"/>
              </a:lnSpc>
              <a:spcBef>
                <a:spcPts val="1333"/>
              </a:spcBef>
              <a:spcAft>
                <a:spcPts val="0"/>
              </a:spcAft>
              <a:buSzPts val="1400"/>
              <a:buNone/>
              <a:defRPr sz="1867"/>
            </a:lvl4pPr>
            <a:lvl5pPr lvl="4" algn="l">
              <a:lnSpc>
                <a:spcPct val="115000"/>
              </a:lnSpc>
              <a:spcBef>
                <a:spcPts val="1333"/>
              </a:spcBef>
              <a:spcAft>
                <a:spcPts val="0"/>
              </a:spcAft>
              <a:buSzPts val="1400"/>
              <a:buNone/>
              <a:defRPr sz="1867"/>
            </a:lvl5pPr>
            <a:lvl6pPr lvl="5" algn="l">
              <a:lnSpc>
                <a:spcPct val="115000"/>
              </a:lnSpc>
              <a:spcBef>
                <a:spcPts val="1333"/>
              </a:spcBef>
              <a:spcAft>
                <a:spcPts val="0"/>
              </a:spcAft>
              <a:buSzPts val="1400"/>
              <a:buNone/>
              <a:defRPr sz="1867"/>
            </a:lvl6pPr>
            <a:lvl7pPr lvl="6" algn="l">
              <a:lnSpc>
                <a:spcPct val="115000"/>
              </a:lnSpc>
              <a:spcBef>
                <a:spcPts val="1333"/>
              </a:spcBef>
              <a:spcAft>
                <a:spcPts val="0"/>
              </a:spcAft>
              <a:buSzPts val="1400"/>
              <a:buNone/>
              <a:defRPr sz="1867"/>
            </a:lvl7pPr>
            <a:lvl8pPr lvl="7" algn="l">
              <a:lnSpc>
                <a:spcPct val="115000"/>
              </a:lnSpc>
              <a:spcBef>
                <a:spcPts val="1333"/>
              </a:spcBef>
              <a:spcAft>
                <a:spcPts val="0"/>
              </a:spcAft>
              <a:buSzPts val="1400"/>
              <a:buNone/>
              <a:defRPr sz="1867"/>
            </a:lvl8pPr>
            <a:lvl9pPr lvl="8" algn="l">
              <a:lnSpc>
                <a:spcPct val="115000"/>
              </a:lnSpc>
              <a:spcBef>
                <a:spcPts val="1333"/>
              </a:spcBef>
              <a:spcAft>
                <a:spcPts val="1333"/>
              </a:spcAft>
              <a:buSzPts val="1400"/>
              <a:buNone/>
              <a:defRPr sz="1867"/>
            </a:lvl9pPr>
          </a:lstStyle>
          <a:p>
            <a:endParaRPr/>
          </a:p>
        </p:txBody>
      </p:sp>
    </p:spTree>
    <p:extLst>
      <p:ext uri="{BB962C8B-B14F-4D97-AF65-F5344CB8AC3E}">
        <p14:creationId xmlns:p14="http://schemas.microsoft.com/office/powerpoint/2010/main" val="197217395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pic>
        <p:nvPicPr>
          <p:cNvPr id="8" name="Picture 7" descr="peach-bg.jpg"/>
          <p:cNvPicPr>
            <a:picLocks noChangeAspect="1"/>
          </p:cNvPicPr>
          <p:nvPr userDrawn="1"/>
        </p:nvPicPr>
        <p:blipFill>
          <a:blip r:embed="rId2"/>
          <a:stretch>
            <a:fillRect/>
          </a:stretch>
        </p:blipFill>
        <p:spPr>
          <a:xfrm>
            <a:off x="5012268" y="2298700"/>
            <a:ext cx="7179733" cy="4559300"/>
          </a:xfrm>
          <a:prstGeom prst="rect">
            <a:avLst/>
          </a:prstGeom>
        </p:spPr>
      </p:pic>
      <p:sp>
        <p:nvSpPr>
          <p:cNvPr id="15" name="Title 14"/>
          <p:cNvSpPr>
            <a:spLocks noGrp="1"/>
          </p:cNvSpPr>
          <p:nvPr>
            <p:ph type="title" hasCustomPrompt="1"/>
          </p:nvPr>
        </p:nvSpPr>
        <p:spPr>
          <a:xfrm>
            <a:off x="2571749" y="3269820"/>
            <a:ext cx="8636000" cy="527480"/>
          </a:xfrm>
        </p:spPr>
        <p:txBody>
          <a:bodyPr/>
          <a:lstStyle>
            <a:lvl1pPr algn="l">
              <a:defRPr>
                <a:latin typeface="Arial" panose="020B0604020202020204" pitchFamily="34" charset="0"/>
                <a:cs typeface="Arial" panose="020B0604020202020204" pitchFamily="34" charset="0"/>
              </a:defRPr>
            </a:lvl1pPr>
          </a:lstStyle>
          <a:p>
            <a:r>
              <a:rPr lang="en-US" dirty="0"/>
              <a:t>1.800.555.555</a:t>
            </a:r>
          </a:p>
        </p:txBody>
      </p:sp>
      <p:sp>
        <p:nvSpPr>
          <p:cNvPr id="17" name="Text Placeholder 16"/>
          <p:cNvSpPr>
            <a:spLocks noGrp="1"/>
          </p:cNvSpPr>
          <p:nvPr>
            <p:ph type="body" sz="quarter" idx="13" hasCustomPrompt="1"/>
          </p:nvPr>
        </p:nvSpPr>
        <p:spPr>
          <a:xfrm>
            <a:off x="2402422" y="3797300"/>
            <a:ext cx="4032249" cy="520700"/>
          </a:xfrm>
        </p:spPr>
        <p:txBody>
          <a:bodyPr/>
          <a:lstStyle>
            <a:lvl1pPr>
              <a:buNone/>
              <a:defRPr>
                <a:latin typeface="Arial" panose="020B0604020202020204" pitchFamily="34" charset="0"/>
                <a:cs typeface="Arial" panose="020B0604020202020204" pitchFamily="34" charset="0"/>
              </a:defRPr>
            </a:lvl1pPr>
          </a:lstStyle>
          <a:p>
            <a:pPr lvl="0"/>
            <a:r>
              <a:rPr lang="en-US" dirty="0" err="1"/>
              <a:t>www.doas.ga.gov</a:t>
            </a:r>
            <a:endParaRPr lang="en-US" dirty="0"/>
          </a:p>
        </p:txBody>
      </p:sp>
      <p:pic>
        <p:nvPicPr>
          <p:cNvPr id="7" name="Picture 6" descr="DOAS Logo.jpg"/>
          <p:cNvPicPr>
            <a:picLocks noChangeAspect="1"/>
          </p:cNvPicPr>
          <p:nvPr userDrawn="1"/>
        </p:nvPicPr>
        <p:blipFill>
          <a:blip r:embed="rId3"/>
          <a:stretch>
            <a:fillRect/>
          </a:stretch>
        </p:blipFill>
        <p:spPr>
          <a:xfrm>
            <a:off x="472017" y="2873076"/>
            <a:ext cx="2015067" cy="1511300"/>
          </a:xfrm>
          <a:prstGeom prst="rect">
            <a:avLst/>
          </a:prstGeom>
        </p:spPr>
      </p:pic>
      <p:pic>
        <p:nvPicPr>
          <p:cNvPr id="10" name="Picture 9" descr="division-bar-title.jpg"/>
          <p:cNvPicPr>
            <a:picLocks noChangeAspect="1"/>
          </p:cNvPicPr>
          <p:nvPr userDrawn="1"/>
        </p:nvPicPr>
        <p:blipFill>
          <a:blip r:embed="rId4"/>
          <a:stretch>
            <a:fillRect/>
          </a:stretch>
        </p:blipFill>
        <p:spPr>
          <a:xfrm>
            <a:off x="2624668" y="3130591"/>
            <a:ext cx="9567333" cy="45719"/>
          </a:xfrm>
          <a:prstGeom prst="rect">
            <a:avLst/>
          </a:prstGeom>
        </p:spPr>
      </p:pic>
      <p:sp>
        <p:nvSpPr>
          <p:cNvPr id="9" name="TextBox 8"/>
          <p:cNvSpPr txBox="1"/>
          <p:nvPr userDrawn="1"/>
        </p:nvSpPr>
        <p:spPr>
          <a:xfrm>
            <a:off x="2571754" y="2773324"/>
            <a:ext cx="5198535" cy="369332"/>
          </a:xfrm>
          <a:prstGeom prst="rect">
            <a:avLst/>
          </a:prstGeom>
          <a:noFill/>
        </p:spPr>
        <p:txBody>
          <a:bodyPr wrap="square" rtlCol="0">
            <a:spAutoFit/>
          </a:bodyPr>
          <a:lstStyle/>
          <a:p>
            <a:pPr algn="l"/>
            <a:r>
              <a:rPr lang="en-US" sz="1800" dirty="0">
                <a:solidFill>
                  <a:srgbClr val="5A5B5C"/>
                </a:solidFill>
                <a:latin typeface="Arial" panose="020B0604020202020204" pitchFamily="34" charset="0"/>
                <a:cs typeface="Arial" panose="020B0604020202020204" pitchFamily="34" charset="0"/>
              </a:rPr>
              <a:t>Human Resources Administration</a:t>
            </a:r>
          </a:p>
        </p:txBody>
      </p:sp>
    </p:spTree>
    <p:extLst>
      <p:ext uri="{BB962C8B-B14F-4D97-AF65-F5344CB8AC3E}">
        <p14:creationId xmlns:p14="http://schemas.microsoft.com/office/powerpoint/2010/main" val="4187234140"/>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04. Split Slide A | Multi Purpose Text 2 | Blank right | Nori">
  <p:cSld name="04. Split Slide A | Multi Purpose Text 2 | Blank right | Nori">
    <p:bg>
      <p:bgPr>
        <a:solidFill>
          <a:schemeClr val="dk2"/>
        </a:solidFill>
        <a:effectLst/>
      </p:bgPr>
    </p:bg>
    <p:spTree>
      <p:nvGrpSpPr>
        <p:cNvPr id="1" name="Shape 5576"/>
        <p:cNvGrpSpPr/>
        <p:nvPr/>
      </p:nvGrpSpPr>
      <p:grpSpPr>
        <a:xfrm>
          <a:off x="0" y="0"/>
          <a:ext cx="0" cy="0"/>
          <a:chOff x="0" y="0"/>
          <a:chExt cx="0" cy="0"/>
        </a:xfrm>
      </p:grpSpPr>
      <p:sp>
        <p:nvSpPr>
          <p:cNvPr id="5577" name="Google Shape;5577;p62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578" name="Google Shape;5578;p629"/>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5579" name="Google Shape;5579;p62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580" name="Google Shape;5580;p629"/>
          <p:cNvSpPr txBox="1">
            <a:spLocks noGrp="1"/>
          </p:cNvSpPr>
          <p:nvPr>
            <p:ph type="subTitle" idx="1"/>
          </p:nvPr>
        </p:nvSpPr>
        <p:spPr>
          <a:xfrm>
            <a:off x="726833" y="2962667"/>
            <a:ext cx="34184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1333"/>
              </a:spcBef>
              <a:spcAft>
                <a:spcPts val="0"/>
              </a:spcAft>
              <a:buClr>
                <a:schemeClr val="lt1"/>
              </a:buClr>
              <a:buSzPts val="1400"/>
              <a:buNone/>
              <a:defRPr>
                <a:solidFill>
                  <a:schemeClr val="lt1"/>
                </a:solidFill>
              </a:defRPr>
            </a:lvl2pPr>
            <a:lvl3pPr lvl="2" algn="l">
              <a:lnSpc>
                <a:spcPct val="115000"/>
              </a:lnSpc>
              <a:spcBef>
                <a:spcPts val="1333"/>
              </a:spcBef>
              <a:spcAft>
                <a:spcPts val="0"/>
              </a:spcAft>
              <a:buClr>
                <a:schemeClr val="lt1"/>
              </a:buClr>
              <a:buSzPts val="1400"/>
              <a:buNone/>
              <a:defRPr sz="1867">
                <a:solidFill>
                  <a:schemeClr val="lt1"/>
                </a:solidFill>
              </a:defRPr>
            </a:lvl3pPr>
            <a:lvl4pPr lvl="3" algn="l">
              <a:lnSpc>
                <a:spcPct val="115000"/>
              </a:lnSpc>
              <a:spcBef>
                <a:spcPts val="1333"/>
              </a:spcBef>
              <a:spcAft>
                <a:spcPts val="0"/>
              </a:spcAft>
              <a:buClr>
                <a:schemeClr val="lt1"/>
              </a:buClr>
              <a:buSzPts val="1400"/>
              <a:buNone/>
              <a:defRPr sz="1867">
                <a:solidFill>
                  <a:schemeClr val="lt1"/>
                </a:solidFill>
              </a:defRPr>
            </a:lvl4pPr>
            <a:lvl5pPr lvl="4" algn="l">
              <a:lnSpc>
                <a:spcPct val="115000"/>
              </a:lnSpc>
              <a:spcBef>
                <a:spcPts val="1333"/>
              </a:spcBef>
              <a:spcAft>
                <a:spcPts val="0"/>
              </a:spcAft>
              <a:buClr>
                <a:schemeClr val="lt1"/>
              </a:buClr>
              <a:buSzPts val="1400"/>
              <a:buNone/>
              <a:defRPr sz="1867">
                <a:solidFill>
                  <a:schemeClr val="lt1"/>
                </a:solidFill>
              </a:defRPr>
            </a:lvl5pPr>
            <a:lvl6pPr lvl="5" algn="l">
              <a:lnSpc>
                <a:spcPct val="115000"/>
              </a:lnSpc>
              <a:spcBef>
                <a:spcPts val="1333"/>
              </a:spcBef>
              <a:spcAft>
                <a:spcPts val="0"/>
              </a:spcAft>
              <a:buClr>
                <a:schemeClr val="lt1"/>
              </a:buClr>
              <a:buSzPts val="1400"/>
              <a:buNone/>
              <a:defRPr sz="1867">
                <a:solidFill>
                  <a:schemeClr val="lt1"/>
                </a:solidFill>
              </a:defRPr>
            </a:lvl6pPr>
            <a:lvl7pPr lvl="6" algn="l">
              <a:lnSpc>
                <a:spcPct val="115000"/>
              </a:lnSpc>
              <a:spcBef>
                <a:spcPts val="1333"/>
              </a:spcBef>
              <a:spcAft>
                <a:spcPts val="0"/>
              </a:spcAft>
              <a:buClr>
                <a:schemeClr val="lt1"/>
              </a:buClr>
              <a:buSzPts val="1400"/>
              <a:buNone/>
              <a:defRPr sz="1867">
                <a:solidFill>
                  <a:schemeClr val="lt1"/>
                </a:solidFill>
              </a:defRPr>
            </a:lvl7pPr>
            <a:lvl8pPr lvl="7" algn="l">
              <a:lnSpc>
                <a:spcPct val="115000"/>
              </a:lnSpc>
              <a:spcBef>
                <a:spcPts val="1333"/>
              </a:spcBef>
              <a:spcAft>
                <a:spcPts val="0"/>
              </a:spcAft>
              <a:buClr>
                <a:schemeClr val="lt1"/>
              </a:buClr>
              <a:buSzPts val="1400"/>
              <a:buNone/>
              <a:defRPr sz="1867">
                <a:solidFill>
                  <a:schemeClr val="lt1"/>
                </a:solidFill>
              </a:defRPr>
            </a:lvl8pPr>
            <a:lvl9pPr lvl="8" algn="l">
              <a:lnSpc>
                <a:spcPct val="115000"/>
              </a:lnSpc>
              <a:spcBef>
                <a:spcPts val="1333"/>
              </a:spcBef>
              <a:spcAft>
                <a:spcPts val="1333"/>
              </a:spcAft>
              <a:buClr>
                <a:schemeClr val="lt1"/>
              </a:buClr>
              <a:buSzPts val="1400"/>
              <a:buNone/>
              <a:defRPr sz="1867">
                <a:solidFill>
                  <a:schemeClr val="lt1"/>
                </a:solidFill>
              </a:defRPr>
            </a:lvl9pPr>
          </a:lstStyle>
          <a:p>
            <a:endParaRPr/>
          </a:p>
        </p:txBody>
      </p:sp>
      <p:pic>
        <p:nvPicPr>
          <p:cNvPr id="5581" name="Google Shape;5581;p629"/>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116597145"/>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14. Content Slide | Handshake Partners">
  <p:cSld name="14. Content Slide | Handshake Partners">
    <p:bg>
      <p:bgPr>
        <a:solidFill>
          <a:schemeClr val="dk2"/>
        </a:solidFill>
        <a:effectLst/>
      </p:bgPr>
    </p:bg>
    <p:spTree>
      <p:nvGrpSpPr>
        <p:cNvPr id="1" name="Shape 5582"/>
        <p:cNvGrpSpPr/>
        <p:nvPr/>
      </p:nvGrpSpPr>
      <p:grpSpPr>
        <a:xfrm>
          <a:off x="0" y="0"/>
          <a:ext cx="0" cy="0"/>
          <a:chOff x="0" y="0"/>
          <a:chExt cx="0" cy="0"/>
        </a:xfrm>
      </p:grpSpPr>
      <p:sp>
        <p:nvSpPr>
          <p:cNvPr id="5583" name="Google Shape;5583;p630"/>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584" name="Google Shape;5584;p63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585" name="Google Shape;5585;p630"/>
          <p:cNvSpPr/>
          <p:nvPr/>
        </p:nvSpPr>
        <p:spPr>
          <a:xfrm>
            <a:off x="731467" y="1278100"/>
            <a:ext cx="3514000" cy="1662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86" name="Google Shape;5586;p630"/>
          <p:cNvSpPr/>
          <p:nvPr/>
        </p:nvSpPr>
        <p:spPr>
          <a:xfrm>
            <a:off x="4339403" y="1278100"/>
            <a:ext cx="3514000" cy="1662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87" name="Google Shape;5587;p630"/>
          <p:cNvSpPr/>
          <p:nvPr/>
        </p:nvSpPr>
        <p:spPr>
          <a:xfrm>
            <a:off x="7955580" y="1278100"/>
            <a:ext cx="3509600" cy="7844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88" name="Google Shape;5588;p630"/>
          <p:cNvSpPr/>
          <p:nvPr/>
        </p:nvSpPr>
        <p:spPr>
          <a:xfrm>
            <a:off x="7955580" y="2155077"/>
            <a:ext cx="3509600" cy="7844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89" name="Google Shape;5589;p630"/>
          <p:cNvSpPr/>
          <p:nvPr/>
        </p:nvSpPr>
        <p:spPr>
          <a:xfrm>
            <a:off x="731467" y="3031725"/>
            <a:ext cx="3514000" cy="1502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90" name="Google Shape;5590;p630"/>
          <p:cNvSpPr/>
          <p:nvPr/>
        </p:nvSpPr>
        <p:spPr>
          <a:xfrm>
            <a:off x="4339403" y="3031725"/>
            <a:ext cx="3514000" cy="1502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91" name="Google Shape;5591;p630"/>
          <p:cNvSpPr/>
          <p:nvPr/>
        </p:nvSpPr>
        <p:spPr>
          <a:xfrm>
            <a:off x="731467" y="4624836"/>
            <a:ext cx="3514000" cy="1502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92" name="Google Shape;5592;p630"/>
          <p:cNvSpPr/>
          <p:nvPr/>
        </p:nvSpPr>
        <p:spPr>
          <a:xfrm>
            <a:off x="4339403" y="4624836"/>
            <a:ext cx="3514000" cy="1502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93" name="Google Shape;5593;p630"/>
          <p:cNvSpPr/>
          <p:nvPr/>
        </p:nvSpPr>
        <p:spPr>
          <a:xfrm>
            <a:off x="7955580" y="3030761"/>
            <a:ext cx="3509600" cy="1502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94" name="Google Shape;5594;p630"/>
          <p:cNvSpPr/>
          <p:nvPr/>
        </p:nvSpPr>
        <p:spPr>
          <a:xfrm>
            <a:off x="7955580" y="4624836"/>
            <a:ext cx="3509600" cy="15028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595" name="Google Shape;5595;p630"/>
          <p:cNvSpPr/>
          <p:nvPr/>
        </p:nvSpPr>
        <p:spPr>
          <a:xfrm>
            <a:off x="731467" y="1278100"/>
            <a:ext cx="3511200" cy="36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Software &amp; Tech</a:t>
            </a:r>
            <a:endParaRPr sz="933" b="1" i="0" u="none" strike="noStrike" cap="none">
              <a:solidFill>
                <a:schemeClr val="lt1"/>
              </a:solidFill>
              <a:latin typeface="Inter"/>
              <a:ea typeface="Inter"/>
              <a:cs typeface="Inter"/>
              <a:sym typeface="Inter"/>
            </a:endParaRPr>
          </a:p>
        </p:txBody>
      </p:sp>
      <p:sp>
        <p:nvSpPr>
          <p:cNvPr id="5596" name="Google Shape;5596;p630"/>
          <p:cNvSpPr/>
          <p:nvPr/>
        </p:nvSpPr>
        <p:spPr>
          <a:xfrm>
            <a:off x="4339403" y="1278100"/>
            <a:ext cx="3511200" cy="3656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Banking &amp; Finance</a:t>
            </a:r>
            <a:endParaRPr sz="933" b="1" i="0" u="none" strike="noStrike" cap="none">
              <a:solidFill>
                <a:schemeClr val="lt1"/>
              </a:solidFill>
              <a:latin typeface="Inter"/>
              <a:ea typeface="Inter"/>
              <a:cs typeface="Inter"/>
              <a:sym typeface="Inter"/>
            </a:endParaRPr>
          </a:p>
        </p:txBody>
      </p:sp>
      <p:sp>
        <p:nvSpPr>
          <p:cNvPr id="5597" name="Google Shape;5597;p630"/>
          <p:cNvSpPr/>
          <p:nvPr/>
        </p:nvSpPr>
        <p:spPr>
          <a:xfrm>
            <a:off x="7955580" y="1278100"/>
            <a:ext cx="3511200" cy="3656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Professional Services</a:t>
            </a:r>
            <a:endParaRPr sz="933" b="1" i="0" u="none" strike="noStrike" cap="none">
              <a:solidFill>
                <a:schemeClr val="lt1"/>
              </a:solidFill>
              <a:latin typeface="Inter"/>
              <a:ea typeface="Inter"/>
              <a:cs typeface="Inter"/>
              <a:sym typeface="Inter"/>
            </a:endParaRPr>
          </a:p>
        </p:txBody>
      </p:sp>
      <p:sp>
        <p:nvSpPr>
          <p:cNvPr id="5598" name="Google Shape;5598;p630"/>
          <p:cNvSpPr/>
          <p:nvPr/>
        </p:nvSpPr>
        <p:spPr>
          <a:xfrm>
            <a:off x="7955580" y="2153897"/>
            <a:ext cx="3511200" cy="3656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Construction &amp; Engineering</a:t>
            </a:r>
            <a:endParaRPr sz="933" b="1" i="0" u="none" strike="noStrike" cap="none">
              <a:solidFill>
                <a:schemeClr val="lt1"/>
              </a:solidFill>
              <a:latin typeface="Inter"/>
              <a:ea typeface="Inter"/>
              <a:cs typeface="Inter"/>
              <a:sym typeface="Inter"/>
            </a:endParaRPr>
          </a:p>
        </p:txBody>
      </p:sp>
      <p:sp>
        <p:nvSpPr>
          <p:cNvPr id="5599" name="Google Shape;5599;p630"/>
          <p:cNvSpPr/>
          <p:nvPr/>
        </p:nvSpPr>
        <p:spPr>
          <a:xfrm>
            <a:off x="731467" y="3030761"/>
            <a:ext cx="3511200" cy="3656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Healthcare &amp; Pharma</a:t>
            </a:r>
            <a:endParaRPr sz="933" b="1" i="0" u="none" strike="noStrike" cap="none">
              <a:solidFill>
                <a:schemeClr val="lt1"/>
              </a:solidFill>
              <a:latin typeface="Inter"/>
              <a:ea typeface="Inter"/>
              <a:cs typeface="Inter"/>
              <a:sym typeface="Inter"/>
            </a:endParaRPr>
          </a:p>
        </p:txBody>
      </p:sp>
      <p:sp>
        <p:nvSpPr>
          <p:cNvPr id="5600" name="Google Shape;5600;p630"/>
          <p:cNvSpPr/>
          <p:nvPr/>
        </p:nvSpPr>
        <p:spPr>
          <a:xfrm>
            <a:off x="4339403" y="3030761"/>
            <a:ext cx="3511200" cy="3656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Transportation &amp; Logistics</a:t>
            </a:r>
            <a:endParaRPr sz="933" b="1" i="0" u="none" strike="noStrike" cap="none">
              <a:solidFill>
                <a:schemeClr val="lt1"/>
              </a:solidFill>
              <a:latin typeface="Inter"/>
              <a:ea typeface="Inter"/>
              <a:cs typeface="Inter"/>
              <a:sym typeface="Inter"/>
            </a:endParaRPr>
          </a:p>
        </p:txBody>
      </p:sp>
      <p:sp>
        <p:nvSpPr>
          <p:cNvPr id="5601" name="Google Shape;5601;p630"/>
          <p:cNvSpPr/>
          <p:nvPr/>
        </p:nvSpPr>
        <p:spPr>
          <a:xfrm>
            <a:off x="731467" y="4624836"/>
            <a:ext cx="3511200" cy="3656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CPG</a:t>
            </a:r>
            <a:endParaRPr sz="933" b="1" i="0" u="none" strike="noStrike" cap="none">
              <a:solidFill>
                <a:schemeClr val="lt1"/>
              </a:solidFill>
              <a:latin typeface="Inter"/>
              <a:ea typeface="Inter"/>
              <a:cs typeface="Inter"/>
              <a:sym typeface="Inter"/>
            </a:endParaRPr>
          </a:p>
        </p:txBody>
      </p:sp>
      <p:sp>
        <p:nvSpPr>
          <p:cNvPr id="5602" name="Google Shape;5602;p630"/>
          <p:cNvSpPr/>
          <p:nvPr/>
        </p:nvSpPr>
        <p:spPr>
          <a:xfrm>
            <a:off x="4339403" y="4624836"/>
            <a:ext cx="3511200" cy="3656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Retail</a:t>
            </a:r>
            <a:endParaRPr sz="933" b="1" i="0" u="none" strike="noStrike" cap="none">
              <a:solidFill>
                <a:schemeClr val="lt1"/>
              </a:solidFill>
              <a:latin typeface="Inter"/>
              <a:ea typeface="Inter"/>
              <a:cs typeface="Inter"/>
              <a:sym typeface="Inter"/>
            </a:endParaRPr>
          </a:p>
        </p:txBody>
      </p:sp>
      <p:sp>
        <p:nvSpPr>
          <p:cNvPr id="5603" name="Google Shape;5603;p630"/>
          <p:cNvSpPr/>
          <p:nvPr/>
        </p:nvSpPr>
        <p:spPr>
          <a:xfrm>
            <a:off x="7955580" y="3030761"/>
            <a:ext cx="3511200" cy="3656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Accounting</a:t>
            </a:r>
            <a:endParaRPr sz="933" b="1" i="0" u="none" strike="noStrike" cap="none">
              <a:solidFill>
                <a:schemeClr val="lt1"/>
              </a:solidFill>
              <a:latin typeface="Inter"/>
              <a:ea typeface="Inter"/>
              <a:cs typeface="Inter"/>
              <a:sym typeface="Inter"/>
            </a:endParaRPr>
          </a:p>
        </p:txBody>
      </p:sp>
      <p:sp>
        <p:nvSpPr>
          <p:cNvPr id="5604" name="Google Shape;5604;p630"/>
          <p:cNvSpPr/>
          <p:nvPr/>
        </p:nvSpPr>
        <p:spPr>
          <a:xfrm>
            <a:off x="7955580" y="4624836"/>
            <a:ext cx="3511200" cy="3656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lt1"/>
              </a:buClr>
              <a:buSzPts val="1400"/>
              <a:buFont typeface="Inter"/>
              <a:buNone/>
            </a:pPr>
            <a:r>
              <a:rPr lang="en" sz="933" b="1" i="0" u="none" strike="noStrike" cap="none">
                <a:solidFill>
                  <a:schemeClr val="lt1"/>
                </a:solidFill>
                <a:latin typeface="Inter"/>
                <a:ea typeface="Inter"/>
                <a:cs typeface="Inter"/>
                <a:sym typeface="Inter"/>
              </a:rPr>
              <a:t>Education &amp; Non-profit</a:t>
            </a:r>
            <a:endParaRPr sz="933" b="1" i="0" u="none" strike="noStrike" cap="none">
              <a:solidFill>
                <a:schemeClr val="lt1"/>
              </a:solidFill>
              <a:latin typeface="Inter"/>
              <a:ea typeface="Inter"/>
              <a:cs typeface="Inter"/>
              <a:sym typeface="Inter"/>
            </a:endParaRPr>
          </a:p>
        </p:txBody>
      </p:sp>
    </p:spTree>
    <p:extLst>
      <p:ext uri="{BB962C8B-B14F-4D97-AF65-F5344CB8AC3E}">
        <p14:creationId xmlns:p14="http://schemas.microsoft.com/office/powerpoint/2010/main" val="803764272"/>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14. Content Slide | Handshake Platform Icons">
  <p:cSld name="14. Content Slide | Handshake Platform Icons">
    <p:bg>
      <p:bgPr>
        <a:solidFill>
          <a:schemeClr val="lt1"/>
        </a:solidFill>
        <a:effectLst/>
      </p:bgPr>
    </p:bg>
    <p:spTree>
      <p:nvGrpSpPr>
        <p:cNvPr id="1" name="Shape 5605"/>
        <p:cNvGrpSpPr/>
        <p:nvPr/>
      </p:nvGrpSpPr>
      <p:grpSpPr>
        <a:xfrm>
          <a:off x="0" y="0"/>
          <a:ext cx="0" cy="0"/>
          <a:chOff x="0" y="0"/>
          <a:chExt cx="0" cy="0"/>
        </a:xfrm>
      </p:grpSpPr>
      <p:sp>
        <p:nvSpPr>
          <p:cNvPr id="5606" name="Google Shape;5606;p631"/>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607" name="Google Shape;5607;p63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608" name="Google Shape;5608;p631"/>
          <p:cNvSpPr/>
          <p:nvPr/>
        </p:nvSpPr>
        <p:spPr>
          <a:xfrm>
            <a:off x="2507805" y="4087040"/>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09" name="Google Shape;5609;p631"/>
          <p:cNvSpPr/>
          <p:nvPr/>
        </p:nvSpPr>
        <p:spPr>
          <a:xfrm>
            <a:off x="10534985" y="4050352"/>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0" name="Google Shape;5610;p631"/>
          <p:cNvSpPr/>
          <p:nvPr/>
        </p:nvSpPr>
        <p:spPr>
          <a:xfrm>
            <a:off x="4185651" y="21684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1" name="Google Shape;5611;p631"/>
          <p:cNvSpPr/>
          <p:nvPr/>
        </p:nvSpPr>
        <p:spPr>
          <a:xfrm>
            <a:off x="1001701" y="21317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2" name="Google Shape;5612;p631"/>
          <p:cNvSpPr/>
          <p:nvPr/>
        </p:nvSpPr>
        <p:spPr>
          <a:xfrm>
            <a:off x="2507805" y="21684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3" name="Google Shape;5613;p631"/>
          <p:cNvSpPr/>
          <p:nvPr/>
        </p:nvSpPr>
        <p:spPr>
          <a:xfrm>
            <a:off x="8952635" y="21684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4" name="Google Shape;5614;p631"/>
          <p:cNvSpPr/>
          <p:nvPr/>
        </p:nvSpPr>
        <p:spPr>
          <a:xfrm>
            <a:off x="5725067" y="21317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5" name="Google Shape;5615;p631"/>
          <p:cNvSpPr/>
          <p:nvPr/>
        </p:nvSpPr>
        <p:spPr>
          <a:xfrm>
            <a:off x="7291972" y="21684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6" name="Google Shape;5616;p631"/>
          <p:cNvSpPr/>
          <p:nvPr/>
        </p:nvSpPr>
        <p:spPr>
          <a:xfrm>
            <a:off x="10534985" y="21317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7" name="Google Shape;5617;p631"/>
          <p:cNvSpPr/>
          <p:nvPr/>
        </p:nvSpPr>
        <p:spPr>
          <a:xfrm>
            <a:off x="4185651" y="4087038"/>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8" name="Google Shape;5618;p631"/>
          <p:cNvSpPr/>
          <p:nvPr/>
        </p:nvSpPr>
        <p:spPr>
          <a:xfrm>
            <a:off x="1001701" y="4050352"/>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19" name="Google Shape;5619;p631"/>
          <p:cNvSpPr/>
          <p:nvPr/>
        </p:nvSpPr>
        <p:spPr>
          <a:xfrm>
            <a:off x="8952635" y="4087038"/>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20" name="Google Shape;5620;p631"/>
          <p:cNvSpPr/>
          <p:nvPr/>
        </p:nvSpPr>
        <p:spPr>
          <a:xfrm>
            <a:off x="5725067" y="4050352"/>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21" name="Google Shape;5621;p631"/>
          <p:cNvSpPr/>
          <p:nvPr/>
        </p:nvSpPr>
        <p:spPr>
          <a:xfrm>
            <a:off x="7291972" y="4087040"/>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480706705"/>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07. Column C | Icons 3 Up Quote Style">
  <p:cSld name="07. Column C | Icons 3 Up Quote Style">
    <p:bg>
      <p:bgPr>
        <a:solidFill>
          <a:schemeClr val="dk2"/>
        </a:solidFill>
        <a:effectLst/>
      </p:bgPr>
    </p:bg>
    <p:spTree>
      <p:nvGrpSpPr>
        <p:cNvPr id="1" name="Shape 5622"/>
        <p:cNvGrpSpPr/>
        <p:nvPr/>
      </p:nvGrpSpPr>
      <p:grpSpPr>
        <a:xfrm>
          <a:off x="0" y="0"/>
          <a:ext cx="0" cy="0"/>
          <a:chOff x="0" y="0"/>
          <a:chExt cx="0" cy="0"/>
        </a:xfrm>
      </p:grpSpPr>
      <p:sp>
        <p:nvSpPr>
          <p:cNvPr id="5623" name="Google Shape;5623;p632"/>
          <p:cNvSpPr/>
          <p:nvPr/>
        </p:nvSpPr>
        <p:spPr>
          <a:xfrm rot="10800000" flipH="1">
            <a:off x="5066067" y="1652675"/>
            <a:ext cx="7125927" cy="5205325"/>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624" name="Google Shape;5624;p632"/>
          <p:cNvSpPr/>
          <p:nvPr/>
        </p:nvSpPr>
        <p:spPr>
          <a:xfrm>
            <a:off x="729200" y="1732136"/>
            <a:ext cx="3474800" cy="43952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625" name="Google Shape;5625;p632"/>
          <p:cNvSpPr/>
          <p:nvPr/>
        </p:nvSpPr>
        <p:spPr>
          <a:xfrm>
            <a:off x="7987937" y="1732136"/>
            <a:ext cx="3474800" cy="43952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626" name="Google Shape;5626;p632"/>
          <p:cNvSpPr/>
          <p:nvPr/>
        </p:nvSpPr>
        <p:spPr>
          <a:xfrm>
            <a:off x="4358569" y="1732136"/>
            <a:ext cx="3474800" cy="43952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627" name="Google Shape;5627;p632"/>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628" name="Google Shape;5628;p63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629" name="Google Shape;5629;p632"/>
          <p:cNvSpPr txBox="1">
            <a:spLocks noGrp="1"/>
          </p:cNvSpPr>
          <p:nvPr>
            <p:ph type="subTitle" idx="1"/>
          </p:nvPr>
        </p:nvSpPr>
        <p:spPr>
          <a:xfrm>
            <a:off x="1182152" y="4854139"/>
            <a:ext cx="2499200" cy="3728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5630" name="Google Shape;5630;p632"/>
          <p:cNvSpPr txBox="1">
            <a:spLocks noGrp="1"/>
          </p:cNvSpPr>
          <p:nvPr>
            <p:ph type="subTitle" idx="2"/>
          </p:nvPr>
        </p:nvSpPr>
        <p:spPr>
          <a:xfrm>
            <a:off x="1182167" y="5357067"/>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31" name="Google Shape;5631;p632"/>
          <p:cNvSpPr txBox="1">
            <a:spLocks noGrp="1"/>
          </p:cNvSpPr>
          <p:nvPr>
            <p:ph type="subTitle" idx="3"/>
          </p:nvPr>
        </p:nvSpPr>
        <p:spPr>
          <a:xfrm>
            <a:off x="4909852" y="4854139"/>
            <a:ext cx="2499200" cy="3728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5632" name="Google Shape;5632;p632"/>
          <p:cNvSpPr txBox="1">
            <a:spLocks noGrp="1"/>
          </p:cNvSpPr>
          <p:nvPr>
            <p:ph type="subTitle" idx="4"/>
          </p:nvPr>
        </p:nvSpPr>
        <p:spPr>
          <a:xfrm>
            <a:off x="4909867" y="5357067"/>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33" name="Google Shape;5633;p632"/>
          <p:cNvSpPr txBox="1">
            <a:spLocks noGrp="1"/>
          </p:cNvSpPr>
          <p:nvPr>
            <p:ph type="subTitle" idx="5"/>
          </p:nvPr>
        </p:nvSpPr>
        <p:spPr>
          <a:xfrm>
            <a:off x="8562752" y="4854139"/>
            <a:ext cx="2499200" cy="372800"/>
          </a:xfrm>
          <a:prstGeom prst="rect">
            <a:avLst/>
          </a:prstGeom>
          <a:noFill/>
          <a:ln>
            <a:noFill/>
          </a:ln>
        </p:spPr>
        <p:txBody>
          <a:bodyPr spcFirstLastPara="1" wrap="square" lIns="0" tIns="0" rIns="0" bIns="0" anchor="b" anchorCtr="0">
            <a:noAutofit/>
          </a:bodyPr>
          <a:lstStyle>
            <a:lvl1pPr lvl="0" algn="l">
              <a:lnSpc>
                <a:spcPct val="115000"/>
              </a:lnSpc>
              <a:spcBef>
                <a:spcPts val="0"/>
              </a:spcBef>
              <a:spcAft>
                <a:spcPts val="0"/>
              </a:spcAft>
              <a:buSzPts val="1400"/>
              <a:buNone/>
              <a:defRPr sz="1867"/>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sz="1867"/>
            </a:lvl3pPr>
            <a:lvl4pPr lvl="3" algn="l">
              <a:lnSpc>
                <a:spcPct val="115000"/>
              </a:lnSpc>
              <a:spcBef>
                <a:spcPts val="0"/>
              </a:spcBef>
              <a:spcAft>
                <a:spcPts val="0"/>
              </a:spcAft>
              <a:buSzPts val="1400"/>
              <a:buNone/>
              <a:defRPr sz="1867"/>
            </a:lvl4pPr>
            <a:lvl5pPr lvl="4" algn="l">
              <a:lnSpc>
                <a:spcPct val="115000"/>
              </a:lnSpc>
              <a:spcBef>
                <a:spcPts val="0"/>
              </a:spcBef>
              <a:spcAft>
                <a:spcPts val="0"/>
              </a:spcAft>
              <a:buSzPts val="1400"/>
              <a:buNone/>
              <a:defRPr sz="1867"/>
            </a:lvl5pPr>
            <a:lvl6pPr lvl="5" algn="l">
              <a:lnSpc>
                <a:spcPct val="115000"/>
              </a:lnSpc>
              <a:spcBef>
                <a:spcPts val="0"/>
              </a:spcBef>
              <a:spcAft>
                <a:spcPts val="0"/>
              </a:spcAft>
              <a:buSzPts val="1400"/>
              <a:buNone/>
              <a:defRPr sz="1867"/>
            </a:lvl6pPr>
            <a:lvl7pPr lvl="6" algn="l">
              <a:lnSpc>
                <a:spcPct val="115000"/>
              </a:lnSpc>
              <a:spcBef>
                <a:spcPts val="0"/>
              </a:spcBef>
              <a:spcAft>
                <a:spcPts val="0"/>
              </a:spcAft>
              <a:buSzPts val="1400"/>
              <a:buNone/>
              <a:defRPr sz="1867"/>
            </a:lvl7pPr>
            <a:lvl8pPr lvl="7" algn="l">
              <a:lnSpc>
                <a:spcPct val="115000"/>
              </a:lnSpc>
              <a:spcBef>
                <a:spcPts val="0"/>
              </a:spcBef>
              <a:spcAft>
                <a:spcPts val="0"/>
              </a:spcAft>
              <a:buSzPts val="1400"/>
              <a:buNone/>
              <a:defRPr sz="1867"/>
            </a:lvl8pPr>
            <a:lvl9pPr lvl="8" algn="l">
              <a:lnSpc>
                <a:spcPct val="115000"/>
              </a:lnSpc>
              <a:spcBef>
                <a:spcPts val="0"/>
              </a:spcBef>
              <a:spcAft>
                <a:spcPts val="0"/>
              </a:spcAft>
              <a:buSzPts val="1400"/>
              <a:buNone/>
              <a:defRPr sz="1867"/>
            </a:lvl9pPr>
          </a:lstStyle>
          <a:p>
            <a:endParaRPr/>
          </a:p>
        </p:txBody>
      </p:sp>
      <p:sp>
        <p:nvSpPr>
          <p:cNvPr id="5634" name="Google Shape;5634;p632"/>
          <p:cNvSpPr txBox="1">
            <a:spLocks noGrp="1"/>
          </p:cNvSpPr>
          <p:nvPr>
            <p:ph type="subTitle" idx="6"/>
          </p:nvPr>
        </p:nvSpPr>
        <p:spPr>
          <a:xfrm>
            <a:off x="8562767" y="5357067"/>
            <a:ext cx="2502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751196295"/>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05. Numbers and Stats List | Numbered Lime 1">
  <p:cSld name="05. Numbers and Stats List | Numbered Lime 1">
    <p:bg>
      <p:bgPr>
        <a:solidFill>
          <a:schemeClr val="accent2"/>
        </a:solidFill>
        <a:effectLst/>
      </p:bgPr>
    </p:bg>
    <p:spTree>
      <p:nvGrpSpPr>
        <p:cNvPr id="1" name="Shape 5635"/>
        <p:cNvGrpSpPr/>
        <p:nvPr/>
      </p:nvGrpSpPr>
      <p:grpSpPr>
        <a:xfrm>
          <a:off x="0" y="0"/>
          <a:ext cx="0" cy="0"/>
          <a:chOff x="0" y="0"/>
          <a:chExt cx="0" cy="0"/>
        </a:xfrm>
      </p:grpSpPr>
      <p:sp>
        <p:nvSpPr>
          <p:cNvPr id="5636" name="Google Shape;5636;p63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37" name="Google Shape;5637;p63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638" name="Google Shape;5638;p633"/>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65615226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Section header 1 1">
  <p:cSld name="Section header 1 1">
    <p:bg>
      <p:bgPr>
        <a:blipFill>
          <a:blip r:embed="rId2">
            <a:alphaModFix/>
          </a:blip>
          <a:stretch>
            <a:fillRect/>
          </a:stretch>
        </a:blipFill>
        <a:effectLst/>
      </p:bgPr>
    </p:bg>
    <p:spTree>
      <p:nvGrpSpPr>
        <p:cNvPr id="1" name="Shape 5639"/>
        <p:cNvGrpSpPr/>
        <p:nvPr/>
      </p:nvGrpSpPr>
      <p:grpSpPr>
        <a:xfrm>
          <a:off x="0" y="0"/>
          <a:ext cx="0" cy="0"/>
          <a:chOff x="0" y="0"/>
          <a:chExt cx="0" cy="0"/>
        </a:xfrm>
      </p:grpSpPr>
      <p:sp>
        <p:nvSpPr>
          <p:cNvPr id="5640" name="Google Shape;5640;p634"/>
          <p:cNvSpPr txBox="1">
            <a:spLocks noGrp="1"/>
          </p:cNvSpPr>
          <p:nvPr>
            <p:ph type="sldNum" idx="12"/>
          </p:nvPr>
        </p:nvSpPr>
        <p:spPr>
          <a:xfrm>
            <a:off x="11296611" y="6217623"/>
            <a:ext cx="731600" cy="5248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32710708"/>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Title slide 1 1">
  <p:cSld name="Title slide 1 1">
    <p:bg>
      <p:bgPr>
        <a:blipFill>
          <a:blip r:embed="rId2">
            <a:alphaModFix/>
          </a:blip>
          <a:stretch>
            <a:fillRect/>
          </a:stretch>
        </a:blipFill>
        <a:effectLst/>
      </p:bgPr>
    </p:bg>
    <p:spTree>
      <p:nvGrpSpPr>
        <p:cNvPr id="1" name="Shape 5641"/>
        <p:cNvGrpSpPr/>
        <p:nvPr/>
      </p:nvGrpSpPr>
      <p:grpSpPr>
        <a:xfrm>
          <a:off x="0" y="0"/>
          <a:ext cx="0" cy="0"/>
          <a:chOff x="0" y="0"/>
          <a:chExt cx="0" cy="0"/>
        </a:xfrm>
      </p:grpSpPr>
    </p:spTree>
    <p:extLst>
      <p:ext uri="{BB962C8B-B14F-4D97-AF65-F5344CB8AC3E}">
        <p14:creationId xmlns:p14="http://schemas.microsoft.com/office/powerpoint/2010/main" val="364204955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11. Content Slide | Funnel Chart 1">
  <p:cSld name="11. Content Slide | Funnel Chart 1">
    <p:bg>
      <p:bgPr>
        <a:solidFill>
          <a:schemeClr val="dk2"/>
        </a:solidFill>
        <a:effectLst/>
      </p:bgPr>
    </p:bg>
    <p:spTree>
      <p:nvGrpSpPr>
        <p:cNvPr id="1" name="Shape 5642"/>
        <p:cNvGrpSpPr/>
        <p:nvPr/>
      </p:nvGrpSpPr>
      <p:grpSpPr>
        <a:xfrm>
          <a:off x="0" y="0"/>
          <a:ext cx="0" cy="0"/>
          <a:chOff x="0" y="0"/>
          <a:chExt cx="0" cy="0"/>
        </a:xfrm>
      </p:grpSpPr>
      <p:sp>
        <p:nvSpPr>
          <p:cNvPr id="5643" name="Google Shape;5643;p63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44" name="Google Shape;5644;p636"/>
          <p:cNvSpPr txBox="1">
            <a:spLocks noGrp="1"/>
          </p:cNvSpPr>
          <p:nvPr>
            <p:ph type="title"/>
          </p:nvPr>
        </p:nvSpPr>
        <p:spPr>
          <a:xfrm>
            <a:off x="726833" y="4196667"/>
            <a:ext cx="332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645" name="Google Shape;5645;p63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646" name="Google Shape;5646;p636"/>
          <p:cNvPicPr preferRelativeResize="0"/>
          <p:nvPr/>
        </p:nvPicPr>
        <p:blipFill rotWithShape="1">
          <a:blip r:embed="rId2">
            <a:alphaModFix/>
          </a:blip>
          <a:srcRect/>
          <a:stretch/>
        </p:blipFill>
        <p:spPr>
          <a:xfrm>
            <a:off x="11091267" y="6413100"/>
            <a:ext cx="795941" cy="159200"/>
          </a:xfrm>
          <a:prstGeom prst="rect">
            <a:avLst/>
          </a:prstGeom>
          <a:noFill/>
          <a:ln>
            <a:noFill/>
          </a:ln>
        </p:spPr>
      </p:pic>
      <p:grpSp>
        <p:nvGrpSpPr>
          <p:cNvPr id="5647" name="Google Shape;5647;p636"/>
          <p:cNvGrpSpPr/>
          <p:nvPr/>
        </p:nvGrpSpPr>
        <p:grpSpPr>
          <a:xfrm rot="5400000">
            <a:off x="7153060" y="436665"/>
            <a:ext cx="341605" cy="2444804"/>
            <a:chOff x="552438" y="1937542"/>
            <a:chExt cx="329100" cy="2355604"/>
          </a:xfrm>
        </p:grpSpPr>
        <p:cxnSp>
          <p:nvCxnSpPr>
            <p:cNvPr id="5648" name="Google Shape;5648;p636"/>
            <p:cNvCxnSpPr/>
            <p:nvPr/>
          </p:nvCxnSpPr>
          <p:spPr>
            <a:xfrm rot="10800000">
              <a:off x="717000" y="2233646"/>
              <a:ext cx="0" cy="2059500"/>
            </a:xfrm>
            <a:prstGeom prst="straightConnector1">
              <a:avLst/>
            </a:prstGeom>
            <a:noFill/>
            <a:ln w="19050" cap="flat" cmpd="sng">
              <a:solidFill>
                <a:schemeClr val="accent4"/>
              </a:solidFill>
              <a:prstDash val="solid"/>
              <a:round/>
              <a:headEnd type="none" w="sm" len="sm"/>
              <a:tailEnd type="none" w="sm" len="sm"/>
            </a:ln>
          </p:spPr>
        </p:cxnSp>
        <p:sp>
          <p:nvSpPr>
            <p:cNvPr id="5649" name="Google Shape;5649;p636"/>
            <p:cNvSpPr/>
            <p:nvPr/>
          </p:nvSpPr>
          <p:spPr>
            <a:xfrm rot="-5400000">
              <a:off x="552438" y="1937542"/>
              <a:ext cx="329100" cy="329100"/>
            </a:xfrm>
            <a:prstGeom prst="ellipse">
              <a:avLst/>
            </a:prstGeom>
            <a:solidFill>
              <a:schemeClr val="accent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1</a:t>
              </a:r>
              <a:endParaRPr sz="1600" b="0" i="0" u="none" strike="noStrike" cap="none">
                <a:solidFill>
                  <a:schemeClr val="lt1"/>
                </a:solidFill>
                <a:latin typeface="Inter SemiBold"/>
                <a:ea typeface="Inter SemiBold"/>
                <a:cs typeface="Inter SemiBold"/>
                <a:sym typeface="Inter SemiBold"/>
              </a:endParaRPr>
            </a:p>
          </p:txBody>
        </p:sp>
      </p:grpSp>
      <p:cxnSp>
        <p:nvCxnSpPr>
          <p:cNvPr id="5650" name="Google Shape;5650;p636"/>
          <p:cNvCxnSpPr/>
          <p:nvPr/>
        </p:nvCxnSpPr>
        <p:spPr>
          <a:xfrm rot="10800000">
            <a:off x="7170261" y="1872361"/>
            <a:ext cx="0" cy="2137600"/>
          </a:xfrm>
          <a:prstGeom prst="straightConnector1">
            <a:avLst/>
          </a:prstGeom>
          <a:noFill/>
          <a:ln w="19050" cap="flat" cmpd="sng">
            <a:solidFill>
              <a:schemeClr val="accent6"/>
            </a:solidFill>
            <a:prstDash val="solid"/>
            <a:round/>
            <a:headEnd type="none" w="sm" len="sm"/>
            <a:tailEnd type="none" w="sm" len="sm"/>
          </a:ln>
        </p:spPr>
      </p:cxnSp>
      <p:sp>
        <p:nvSpPr>
          <p:cNvPr id="5651" name="Google Shape;5651;p636"/>
          <p:cNvSpPr/>
          <p:nvPr/>
        </p:nvSpPr>
        <p:spPr>
          <a:xfrm>
            <a:off x="8204703" y="2770345"/>
            <a:ext cx="341600" cy="341600"/>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2</a:t>
            </a:r>
            <a:endParaRPr sz="1600" b="0" i="0" u="none" strike="noStrike" cap="none">
              <a:solidFill>
                <a:schemeClr val="lt1"/>
              </a:solidFill>
              <a:latin typeface="Inter SemiBold"/>
              <a:ea typeface="Inter SemiBold"/>
              <a:cs typeface="Inter SemiBold"/>
              <a:sym typeface="Inter SemiBold"/>
            </a:endParaRPr>
          </a:p>
        </p:txBody>
      </p:sp>
      <p:cxnSp>
        <p:nvCxnSpPr>
          <p:cNvPr id="5652" name="Google Shape;5652;p636"/>
          <p:cNvCxnSpPr/>
          <p:nvPr/>
        </p:nvCxnSpPr>
        <p:spPr>
          <a:xfrm>
            <a:off x="6551933" y="4221984"/>
            <a:ext cx="1768000" cy="0"/>
          </a:xfrm>
          <a:prstGeom prst="straightConnector1">
            <a:avLst/>
          </a:prstGeom>
          <a:noFill/>
          <a:ln w="19050" cap="flat" cmpd="sng">
            <a:solidFill>
              <a:schemeClr val="accent3"/>
            </a:solidFill>
            <a:prstDash val="solid"/>
            <a:round/>
            <a:headEnd type="none" w="sm" len="sm"/>
            <a:tailEnd type="none" w="sm" len="sm"/>
          </a:ln>
        </p:spPr>
      </p:cxnSp>
      <p:sp>
        <p:nvSpPr>
          <p:cNvPr id="5653" name="Google Shape;5653;p636"/>
          <p:cNvSpPr/>
          <p:nvPr/>
        </p:nvSpPr>
        <p:spPr>
          <a:xfrm>
            <a:off x="8204703" y="4051179"/>
            <a:ext cx="341600" cy="341600"/>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cxnSp>
        <p:nvCxnSpPr>
          <p:cNvPr id="5654" name="Google Shape;5654;p636"/>
          <p:cNvCxnSpPr/>
          <p:nvPr/>
        </p:nvCxnSpPr>
        <p:spPr>
          <a:xfrm>
            <a:off x="6653300" y="5400933"/>
            <a:ext cx="1666800" cy="0"/>
          </a:xfrm>
          <a:prstGeom prst="straightConnector1">
            <a:avLst/>
          </a:prstGeom>
          <a:noFill/>
          <a:ln w="19050" cap="flat" cmpd="sng">
            <a:solidFill>
              <a:schemeClr val="accent1"/>
            </a:solidFill>
            <a:prstDash val="solid"/>
            <a:round/>
            <a:headEnd type="none" w="sm" len="sm"/>
            <a:tailEnd type="none" w="sm" len="sm"/>
          </a:ln>
        </p:spPr>
      </p:cxnSp>
      <p:sp>
        <p:nvSpPr>
          <p:cNvPr id="5655" name="Google Shape;5655;p636"/>
          <p:cNvSpPr/>
          <p:nvPr/>
        </p:nvSpPr>
        <p:spPr>
          <a:xfrm>
            <a:off x="8204703" y="5230129"/>
            <a:ext cx="341600" cy="341600"/>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4</a:t>
            </a:r>
            <a:endParaRPr sz="1600" b="0" i="0" u="none" strike="noStrike" cap="none">
              <a:solidFill>
                <a:schemeClr val="dk1"/>
              </a:solidFill>
              <a:latin typeface="Inter SemiBold"/>
              <a:ea typeface="Inter SemiBold"/>
              <a:cs typeface="Inter SemiBold"/>
              <a:sym typeface="Inter SemiBold"/>
            </a:endParaRPr>
          </a:p>
        </p:txBody>
      </p:sp>
      <p:sp>
        <p:nvSpPr>
          <p:cNvPr id="5656" name="Google Shape;5656;p636"/>
          <p:cNvSpPr/>
          <p:nvPr/>
        </p:nvSpPr>
        <p:spPr>
          <a:xfrm>
            <a:off x="5810559" y="2347993"/>
            <a:ext cx="1804719" cy="1222520"/>
          </a:xfrm>
          <a:custGeom>
            <a:avLst/>
            <a:gdLst/>
            <a:ahLst/>
            <a:cxnLst/>
            <a:rect l="l" t="t" r="r" b="b"/>
            <a:pathLst>
              <a:path w="1149502" h="778675" extrusionOk="0">
                <a:moveTo>
                  <a:pt x="0" y="0"/>
                </a:moveTo>
                <a:lnTo>
                  <a:pt x="0" y="778676"/>
                </a:lnTo>
                <a:lnTo>
                  <a:pt x="1013532" y="778676"/>
                </a:lnTo>
                <a:lnTo>
                  <a:pt x="1149502" y="0"/>
                </a:lnTo>
                <a:lnTo>
                  <a:pt x="0" y="0"/>
                </a:lnTo>
                <a:close/>
              </a:path>
            </a:pathLst>
          </a:custGeom>
          <a:solidFill>
            <a:schemeClr val="accent6"/>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57" name="Google Shape;5657;p636"/>
          <p:cNvSpPr/>
          <p:nvPr/>
        </p:nvSpPr>
        <p:spPr>
          <a:xfrm>
            <a:off x="5810558" y="1035575"/>
            <a:ext cx="2033779" cy="1222520"/>
          </a:xfrm>
          <a:custGeom>
            <a:avLst/>
            <a:gdLst/>
            <a:ahLst/>
            <a:cxnLst/>
            <a:rect l="l" t="t" r="r" b="b"/>
            <a:pathLst>
              <a:path w="1295400" h="778675" extrusionOk="0">
                <a:moveTo>
                  <a:pt x="1159430" y="778676"/>
                </a:moveTo>
                <a:lnTo>
                  <a:pt x="1295400" y="0"/>
                </a:lnTo>
                <a:lnTo>
                  <a:pt x="0" y="0"/>
                </a:lnTo>
                <a:lnTo>
                  <a:pt x="0" y="778676"/>
                </a:lnTo>
                <a:lnTo>
                  <a:pt x="1159430" y="778676"/>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58" name="Google Shape;5658;p636"/>
          <p:cNvSpPr/>
          <p:nvPr/>
        </p:nvSpPr>
        <p:spPr>
          <a:xfrm>
            <a:off x="5810559" y="4943005"/>
            <a:ext cx="1351644" cy="998889"/>
          </a:xfrm>
          <a:custGeom>
            <a:avLst/>
            <a:gdLst/>
            <a:ahLst/>
            <a:cxnLst/>
            <a:rect l="l" t="t" r="r" b="b"/>
            <a:pathLst>
              <a:path w="860920" h="636235" extrusionOk="0">
                <a:moveTo>
                  <a:pt x="0" y="0"/>
                </a:moveTo>
                <a:lnTo>
                  <a:pt x="0" y="636235"/>
                </a:lnTo>
                <a:lnTo>
                  <a:pt x="749819" y="636235"/>
                </a:lnTo>
                <a:lnTo>
                  <a:pt x="860921" y="0"/>
                </a:lnTo>
                <a:lnTo>
                  <a:pt x="0"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59" name="Google Shape;5659;p636"/>
          <p:cNvSpPr/>
          <p:nvPr/>
        </p:nvSpPr>
        <p:spPr>
          <a:xfrm>
            <a:off x="5810559" y="3660414"/>
            <a:ext cx="1575509" cy="1192703"/>
          </a:xfrm>
          <a:custGeom>
            <a:avLst/>
            <a:gdLst/>
            <a:ahLst/>
            <a:cxnLst/>
            <a:rect l="l" t="t" r="r" b="b"/>
            <a:pathLst>
              <a:path w="1003509" h="759683" extrusionOk="0">
                <a:moveTo>
                  <a:pt x="870849" y="759684"/>
                </a:moveTo>
                <a:lnTo>
                  <a:pt x="1003510" y="0"/>
                </a:lnTo>
                <a:lnTo>
                  <a:pt x="0" y="0"/>
                </a:lnTo>
                <a:lnTo>
                  <a:pt x="0" y="759684"/>
                </a:lnTo>
                <a:lnTo>
                  <a:pt x="870849" y="759684"/>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60" name="Google Shape;5660;p636"/>
          <p:cNvSpPr txBox="1">
            <a:spLocks noGrp="1"/>
          </p:cNvSpPr>
          <p:nvPr>
            <p:ph type="subTitle" idx="1"/>
          </p:nvPr>
        </p:nvSpPr>
        <p:spPr>
          <a:xfrm>
            <a:off x="8656333" y="146303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61" name="Google Shape;5661;p636"/>
          <p:cNvSpPr txBox="1">
            <a:spLocks noGrp="1"/>
          </p:cNvSpPr>
          <p:nvPr>
            <p:ph type="subTitle" idx="2"/>
          </p:nvPr>
        </p:nvSpPr>
        <p:spPr>
          <a:xfrm>
            <a:off x="8656333" y="1719067"/>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62" name="Google Shape;5662;p636"/>
          <p:cNvSpPr txBox="1">
            <a:spLocks noGrp="1"/>
          </p:cNvSpPr>
          <p:nvPr>
            <p:ph type="subTitle" idx="3"/>
          </p:nvPr>
        </p:nvSpPr>
        <p:spPr>
          <a:xfrm>
            <a:off x="8656333" y="271881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63" name="Google Shape;5663;p636"/>
          <p:cNvSpPr txBox="1">
            <a:spLocks noGrp="1"/>
          </p:cNvSpPr>
          <p:nvPr>
            <p:ph type="subTitle" idx="4"/>
          </p:nvPr>
        </p:nvSpPr>
        <p:spPr>
          <a:xfrm>
            <a:off x="8656333" y="2962656"/>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64" name="Google Shape;5664;p636"/>
          <p:cNvSpPr txBox="1">
            <a:spLocks noGrp="1"/>
          </p:cNvSpPr>
          <p:nvPr>
            <p:ph type="subTitle" idx="5"/>
          </p:nvPr>
        </p:nvSpPr>
        <p:spPr>
          <a:xfrm>
            <a:off x="8656333" y="399897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65" name="Google Shape;5665;p636"/>
          <p:cNvSpPr txBox="1">
            <a:spLocks noGrp="1"/>
          </p:cNvSpPr>
          <p:nvPr>
            <p:ph type="subTitle" idx="6"/>
          </p:nvPr>
        </p:nvSpPr>
        <p:spPr>
          <a:xfrm>
            <a:off x="8656333" y="4255008"/>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66" name="Google Shape;5666;p636"/>
          <p:cNvSpPr txBox="1">
            <a:spLocks noGrp="1"/>
          </p:cNvSpPr>
          <p:nvPr>
            <p:ph type="subTitle" idx="7"/>
          </p:nvPr>
        </p:nvSpPr>
        <p:spPr>
          <a:xfrm>
            <a:off x="8656333" y="520598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67" name="Google Shape;5667;p636"/>
          <p:cNvSpPr txBox="1">
            <a:spLocks noGrp="1"/>
          </p:cNvSpPr>
          <p:nvPr>
            <p:ph type="subTitle" idx="8"/>
          </p:nvPr>
        </p:nvSpPr>
        <p:spPr>
          <a:xfrm>
            <a:off x="8656333" y="5449824"/>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68341232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11. Content Slide | Funnel Chart 1 1">
  <p:cSld name="11. Content Slide | Funnel Chart 1 1">
    <p:bg>
      <p:bgPr>
        <a:solidFill>
          <a:schemeClr val="dk2"/>
        </a:solidFill>
        <a:effectLst/>
      </p:bgPr>
    </p:bg>
    <p:spTree>
      <p:nvGrpSpPr>
        <p:cNvPr id="1" name="Shape 5668"/>
        <p:cNvGrpSpPr/>
        <p:nvPr/>
      </p:nvGrpSpPr>
      <p:grpSpPr>
        <a:xfrm>
          <a:off x="0" y="0"/>
          <a:ext cx="0" cy="0"/>
          <a:chOff x="0" y="0"/>
          <a:chExt cx="0" cy="0"/>
        </a:xfrm>
      </p:grpSpPr>
      <p:sp>
        <p:nvSpPr>
          <p:cNvPr id="5669" name="Google Shape;5669;p63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70" name="Google Shape;5670;p637"/>
          <p:cNvSpPr txBox="1">
            <a:spLocks noGrp="1"/>
          </p:cNvSpPr>
          <p:nvPr>
            <p:ph type="title"/>
          </p:nvPr>
        </p:nvSpPr>
        <p:spPr>
          <a:xfrm>
            <a:off x="726833" y="4196667"/>
            <a:ext cx="332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671" name="Google Shape;5671;p63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672" name="Google Shape;5672;p637"/>
          <p:cNvPicPr preferRelativeResize="0"/>
          <p:nvPr/>
        </p:nvPicPr>
        <p:blipFill rotWithShape="1">
          <a:blip r:embed="rId2">
            <a:alphaModFix/>
          </a:blip>
          <a:srcRect/>
          <a:stretch/>
        </p:blipFill>
        <p:spPr>
          <a:xfrm>
            <a:off x="11091267" y="6413100"/>
            <a:ext cx="795941" cy="159200"/>
          </a:xfrm>
          <a:prstGeom prst="rect">
            <a:avLst/>
          </a:prstGeom>
          <a:noFill/>
          <a:ln>
            <a:noFill/>
          </a:ln>
        </p:spPr>
      </p:pic>
      <p:grpSp>
        <p:nvGrpSpPr>
          <p:cNvPr id="5673" name="Google Shape;5673;p637"/>
          <p:cNvGrpSpPr/>
          <p:nvPr/>
        </p:nvGrpSpPr>
        <p:grpSpPr>
          <a:xfrm rot="5400000">
            <a:off x="7153060" y="436665"/>
            <a:ext cx="341605" cy="2444804"/>
            <a:chOff x="552438" y="1937542"/>
            <a:chExt cx="329100" cy="2355604"/>
          </a:xfrm>
        </p:grpSpPr>
        <p:cxnSp>
          <p:nvCxnSpPr>
            <p:cNvPr id="5674" name="Google Shape;5674;p637"/>
            <p:cNvCxnSpPr/>
            <p:nvPr/>
          </p:nvCxnSpPr>
          <p:spPr>
            <a:xfrm rot="10800000">
              <a:off x="717000" y="2233646"/>
              <a:ext cx="0" cy="2059500"/>
            </a:xfrm>
            <a:prstGeom prst="straightConnector1">
              <a:avLst/>
            </a:prstGeom>
            <a:noFill/>
            <a:ln w="19050" cap="flat" cmpd="sng">
              <a:solidFill>
                <a:schemeClr val="accent4"/>
              </a:solidFill>
              <a:prstDash val="solid"/>
              <a:round/>
              <a:headEnd type="none" w="sm" len="sm"/>
              <a:tailEnd type="none" w="sm" len="sm"/>
            </a:ln>
          </p:spPr>
        </p:cxnSp>
        <p:sp>
          <p:nvSpPr>
            <p:cNvPr id="5675" name="Google Shape;5675;p637"/>
            <p:cNvSpPr/>
            <p:nvPr/>
          </p:nvSpPr>
          <p:spPr>
            <a:xfrm rot="-5400000">
              <a:off x="552438" y="1937542"/>
              <a:ext cx="329100" cy="329100"/>
            </a:xfrm>
            <a:prstGeom prst="ellipse">
              <a:avLst/>
            </a:prstGeom>
            <a:solidFill>
              <a:schemeClr val="accent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1</a:t>
              </a:r>
              <a:endParaRPr sz="1600" b="0" i="0" u="none" strike="noStrike" cap="none">
                <a:solidFill>
                  <a:schemeClr val="lt1"/>
                </a:solidFill>
                <a:latin typeface="Inter SemiBold"/>
                <a:ea typeface="Inter SemiBold"/>
                <a:cs typeface="Inter SemiBold"/>
                <a:sym typeface="Inter SemiBold"/>
              </a:endParaRPr>
            </a:p>
          </p:txBody>
        </p:sp>
      </p:grpSp>
      <p:sp>
        <p:nvSpPr>
          <p:cNvPr id="5676" name="Google Shape;5676;p637"/>
          <p:cNvSpPr/>
          <p:nvPr/>
        </p:nvSpPr>
        <p:spPr>
          <a:xfrm>
            <a:off x="5810559" y="2347993"/>
            <a:ext cx="1804719" cy="1222520"/>
          </a:xfrm>
          <a:custGeom>
            <a:avLst/>
            <a:gdLst/>
            <a:ahLst/>
            <a:cxnLst/>
            <a:rect l="l" t="t" r="r" b="b"/>
            <a:pathLst>
              <a:path w="1149502" h="778675" extrusionOk="0">
                <a:moveTo>
                  <a:pt x="0" y="0"/>
                </a:moveTo>
                <a:lnTo>
                  <a:pt x="0" y="778676"/>
                </a:lnTo>
                <a:lnTo>
                  <a:pt x="1013532" y="778676"/>
                </a:lnTo>
                <a:lnTo>
                  <a:pt x="1149502" y="0"/>
                </a:lnTo>
                <a:lnTo>
                  <a:pt x="0" y="0"/>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77" name="Google Shape;5677;p637"/>
          <p:cNvSpPr/>
          <p:nvPr/>
        </p:nvSpPr>
        <p:spPr>
          <a:xfrm>
            <a:off x="5810558" y="1035575"/>
            <a:ext cx="2033779" cy="1222520"/>
          </a:xfrm>
          <a:custGeom>
            <a:avLst/>
            <a:gdLst/>
            <a:ahLst/>
            <a:cxnLst/>
            <a:rect l="l" t="t" r="r" b="b"/>
            <a:pathLst>
              <a:path w="1295400" h="778675" extrusionOk="0">
                <a:moveTo>
                  <a:pt x="1159430" y="778676"/>
                </a:moveTo>
                <a:lnTo>
                  <a:pt x="1295400" y="0"/>
                </a:lnTo>
                <a:lnTo>
                  <a:pt x="0" y="0"/>
                </a:lnTo>
                <a:lnTo>
                  <a:pt x="0" y="778676"/>
                </a:lnTo>
                <a:lnTo>
                  <a:pt x="1159430" y="778676"/>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78" name="Google Shape;5678;p637"/>
          <p:cNvSpPr/>
          <p:nvPr/>
        </p:nvSpPr>
        <p:spPr>
          <a:xfrm>
            <a:off x="5810559" y="4943005"/>
            <a:ext cx="1351644" cy="998889"/>
          </a:xfrm>
          <a:custGeom>
            <a:avLst/>
            <a:gdLst/>
            <a:ahLst/>
            <a:cxnLst/>
            <a:rect l="l" t="t" r="r" b="b"/>
            <a:pathLst>
              <a:path w="860920" h="636235" extrusionOk="0">
                <a:moveTo>
                  <a:pt x="0" y="0"/>
                </a:moveTo>
                <a:lnTo>
                  <a:pt x="0" y="636235"/>
                </a:lnTo>
                <a:lnTo>
                  <a:pt x="749819" y="636235"/>
                </a:lnTo>
                <a:lnTo>
                  <a:pt x="860921" y="0"/>
                </a:lnTo>
                <a:lnTo>
                  <a:pt x="0" y="0"/>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79" name="Google Shape;5679;p637"/>
          <p:cNvSpPr/>
          <p:nvPr/>
        </p:nvSpPr>
        <p:spPr>
          <a:xfrm>
            <a:off x="5810559" y="3660414"/>
            <a:ext cx="1575509" cy="1192703"/>
          </a:xfrm>
          <a:custGeom>
            <a:avLst/>
            <a:gdLst/>
            <a:ahLst/>
            <a:cxnLst/>
            <a:rect l="l" t="t" r="r" b="b"/>
            <a:pathLst>
              <a:path w="1003509" h="759683" extrusionOk="0">
                <a:moveTo>
                  <a:pt x="870849" y="759684"/>
                </a:moveTo>
                <a:lnTo>
                  <a:pt x="1003510" y="0"/>
                </a:lnTo>
                <a:lnTo>
                  <a:pt x="0" y="0"/>
                </a:lnTo>
                <a:lnTo>
                  <a:pt x="0" y="759684"/>
                </a:lnTo>
                <a:lnTo>
                  <a:pt x="870849" y="759684"/>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80" name="Google Shape;5680;p637"/>
          <p:cNvSpPr txBox="1">
            <a:spLocks noGrp="1"/>
          </p:cNvSpPr>
          <p:nvPr>
            <p:ph type="subTitle" idx="1"/>
          </p:nvPr>
        </p:nvSpPr>
        <p:spPr>
          <a:xfrm>
            <a:off x="8656333" y="146303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81" name="Google Shape;5681;p637"/>
          <p:cNvSpPr txBox="1">
            <a:spLocks noGrp="1"/>
          </p:cNvSpPr>
          <p:nvPr>
            <p:ph type="subTitle" idx="2"/>
          </p:nvPr>
        </p:nvSpPr>
        <p:spPr>
          <a:xfrm>
            <a:off x="8656333" y="1719067"/>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82" name="Google Shape;5682;p637"/>
          <p:cNvSpPr txBox="1">
            <a:spLocks noGrp="1"/>
          </p:cNvSpPr>
          <p:nvPr>
            <p:ph type="subTitle" idx="3"/>
          </p:nvPr>
        </p:nvSpPr>
        <p:spPr>
          <a:xfrm>
            <a:off x="8656333" y="271881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83" name="Google Shape;5683;p637"/>
          <p:cNvSpPr txBox="1">
            <a:spLocks noGrp="1"/>
          </p:cNvSpPr>
          <p:nvPr>
            <p:ph type="subTitle" idx="4"/>
          </p:nvPr>
        </p:nvSpPr>
        <p:spPr>
          <a:xfrm>
            <a:off x="8656333" y="2962656"/>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84" name="Google Shape;5684;p637"/>
          <p:cNvSpPr txBox="1">
            <a:spLocks noGrp="1"/>
          </p:cNvSpPr>
          <p:nvPr>
            <p:ph type="subTitle" idx="5"/>
          </p:nvPr>
        </p:nvSpPr>
        <p:spPr>
          <a:xfrm>
            <a:off x="8656333" y="399897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85" name="Google Shape;5685;p637"/>
          <p:cNvSpPr txBox="1">
            <a:spLocks noGrp="1"/>
          </p:cNvSpPr>
          <p:nvPr>
            <p:ph type="subTitle" idx="6"/>
          </p:nvPr>
        </p:nvSpPr>
        <p:spPr>
          <a:xfrm>
            <a:off x="8656333" y="4255008"/>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86" name="Google Shape;5686;p637"/>
          <p:cNvSpPr txBox="1">
            <a:spLocks noGrp="1"/>
          </p:cNvSpPr>
          <p:nvPr>
            <p:ph type="subTitle" idx="7"/>
          </p:nvPr>
        </p:nvSpPr>
        <p:spPr>
          <a:xfrm>
            <a:off x="8656333" y="520598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87" name="Google Shape;5687;p637"/>
          <p:cNvSpPr txBox="1">
            <a:spLocks noGrp="1"/>
          </p:cNvSpPr>
          <p:nvPr>
            <p:ph type="subTitle" idx="8"/>
          </p:nvPr>
        </p:nvSpPr>
        <p:spPr>
          <a:xfrm>
            <a:off x="8656333" y="5449824"/>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80717795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11. Content Slide | Funnel Chart 1 1 1">
  <p:cSld name="11. Content Slide | Funnel Chart 1 1 1">
    <p:bg>
      <p:bgPr>
        <a:solidFill>
          <a:schemeClr val="dk2"/>
        </a:solidFill>
        <a:effectLst/>
      </p:bgPr>
    </p:bg>
    <p:spTree>
      <p:nvGrpSpPr>
        <p:cNvPr id="1" name="Shape 5688"/>
        <p:cNvGrpSpPr/>
        <p:nvPr/>
      </p:nvGrpSpPr>
      <p:grpSpPr>
        <a:xfrm>
          <a:off x="0" y="0"/>
          <a:ext cx="0" cy="0"/>
          <a:chOff x="0" y="0"/>
          <a:chExt cx="0" cy="0"/>
        </a:xfrm>
      </p:grpSpPr>
      <p:sp>
        <p:nvSpPr>
          <p:cNvPr id="5689" name="Google Shape;5689;p63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90" name="Google Shape;5690;p638"/>
          <p:cNvSpPr txBox="1">
            <a:spLocks noGrp="1"/>
          </p:cNvSpPr>
          <p:nvPr>
            <p:ph type="title"/>
          </p:nvPr>
        </p:nvSpPr>
        <p:spPr>
          <a:xfrm>
            <a:off x="726833" y="4196667"/>
            <a:ext cx="332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691" name="Google Shape;5691;p63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692" name="Google Shape;5692;p63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693" name="Google Shape;5693;p638"/>
          <p:cNvSpPr/>
          <p:nvPr/>
        </p:nvSpPr>
        <p:spPr>
          <a:xfrm>
            <a:off x="5810559" y="2347993"/>
            <a:ext cx="1804719" cy="1222520"/>
          </a:xfrm>
          <a:custGeom>
            <a:avLst/>
            <a:gdLst/>
            <a:ahLst/>
            <a:cxnLst/>
            <a:rect l="l" t="t" r="r" b="b"/>
            <a:pathLst>
              <a:path w="1149502" h="778675" extrusionOk="0">
                <a:moveTo>
                  <a:pt x="0" y="0"/>
                </a:moveTo>
                <a:lnTo>
                  <a:pt x="0" y="778676"/>
                </a:lnTo>
                <a:lnTo>
                  <a:pt x="1013532" y="778676"/>
                </a:lnTo>
                <a:lnTo>
                  <a:pt x="1149502" y="0"/>
                </a:lnTo>
                <a:lnTo>
                  <a:pt x="0" y="0"/>
                </a:lnTo>
                <a:close/>
              </a:path>
            </a:pathLst>
          </a:custGeom>
          <a:solidFill>
            <a:schemeClr val="accent6"/>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94" name="Google Shape;5694;p638"/>
          <p:cNvSpPr/>
          <p:nvPr/>
        </p:nvSpPr>
        <p:spPr>
          <a:xfrm>
            <a:off x="5810558" y="1035575"/>
            <a:ext cx="2033779" cy="1222520"/>
          </a:xfrm>
          <a:custGeom>
            <a:avLst/>
            <a:gdLst/>
            <a:ahLst/>
            <a:cxnLst/>
            <a:rect l="l" t="t" r="r" b="b"/>
            <a:pathLst>
              <a:path w="1295400" h="778675" extrusionOk="0">
                <a:moveTo>
                  <a:pt x="1159430" y="778676"/>
                </a:moveTo>
                <a:lnTo>
                  <a:pt x="1295400" y="0"/>
                </a:lnTo>
                <a:lnTo>
                  <a:pt x="0" y="0"/>
                </a:lnTo>
                <a:lnTo>
                  <a:pt x="0" y="778676"/>
                </a:lnTo>
                <a:lnTo>
                  <a:pt x="1159430" y="778676"/>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95" name="Google Shape;5695;p638"/>
          <p:cNvSpPr/>
          <p:nvPr/>
        </p:nvSpPr>
        <p:spPr>
          <a:xfrm>
            <a:off x="5810559" y="4943005"/>
            <a:ext cx="1351644" cy="998889"/>
          </a:xfrm>
          <a:custGeom>
            <a:avLst/>
            <a:gdLst/>
            <a:ahLst/>
            <a:cxnLst/>
            <a:rect l="l" t="t" r="r" b="b"/>
            <a:pathLst>
              <a:path w="860920" h="636235" extrusionOk="0">
                <a:moveTo>
                  <a:pt x="0" y="0"/>
                </a:moveTo>
                <a:lnTo>
                  <a:pt x="0" y="636235"/>
                </a:lnTo>
                <a:lnTo>
                  <a:pt x="749819" y="636235"/>
                </a:lnTo>
                <a:lnTo>
                  <a:pt x="860921" y="0"/>
                </a:lnTo>
                <a:lnTo>
                  <a:pt x="0" y="0"/>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96" name="Google Shape;5696;p638"/>
          <p:cNvSpPr/>
          <p:nvPr/>
        </p:nvSpPr>
        <p:spPr>
          <a:xfrm>
            <a:off x="5810559" y="3660414"/>
            <a:ext cx="1575509" cy="1192703"/>
          </a:xfrm>
          <a:custGeom>
            <a:avLst/>
            <a:gdLst/>
            <a:ahLst/>
            <a:cxnLst/>
            <a:rect l="l" t="t" r="r" b="b"/>
            <a:pathLst>
              <a:path w="1003509" h="759683" extrusionOk="0">
                <a:moveTo>
                  <a:pt x="870849" y="759684"/>
                </a:moveTo>
                <a:lnTo>
                  <a:pt x="1003510" y="0"/>
                </a:lnTo>
                <a:lnTo>
                  <a:pt x="0" y="0"/>
                </a:lnTo>
                <a:lnTo>
                  <a:pt x="0" y="759684"/>
                </a:lnTo>
                <a:lnTo>
                  <a:pt x="870849" y="759684"/>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697" name="Google Shape;5697;p638"/>
          <p:cNvSpPr txBox="1">
            <a:spLocks noGrp="1"/>
          </p:cNvSpPr>
          <p:nvPr>
            <p:ph type="subTitle" idx="1"/>
          </p:nvPr>
        </p:nvSpPr>
        <p:spPr>
          <a:xfrm>
            <a:off x="8656333" y="146303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98" name="Google Shape;5698;p638"/>
          <p:cNvSpPr txBox="1">
            <a:spLocks noGrp="1"/>
          </p:cNvSpPr>
          <p:nvPr>
            <p:ph type="subTitle" idx="2"/>
          </p:nvPr>
        </p:nvSpPr>
        <p:spPr>
          <a:xfrm>
            <a:off x="8656333" y="1719067"/>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699" name="Google Shape;5699;p638"/>
          <p:cNvSpPr txBox="1">
            <a:spLocks noGrp="1"/>
          </p:cNvSpPr>
          <p:nvPr>
            <p:ph type="subTitle" idx="3"/>
          </p:nvPr>
        </p:nvSpPr>
        <p:spPr>
          <a:xfrm>
            <a:off x="8656333" y="271881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00" name="Google Shape;5700;p638"/>
          <p:cNvSpPr txBox="1">
            <a:spLocks noGrp="1"/>
          </p:cNvSpPr>
          <p:nvPr>
            <p:ph type="subTitle" idx="4"/>
          </p:nvPr>
        </p:nvSpPr>
        <p:spPr>
          <a:xfrm>
            <a:off x="8656333" y="2962656"/>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01" name="Google Shape;5701;p638"/>
          <p:cNvSpPr txBox="1">
            <a:spLocks noGrp="1"/>
          </p:cNvSpPr>
          <p:nvPr>
            <p:ph type="subTitle" idx="5"/>
          </p:nvPr>
        </p:nvSpPr>
        <p:spPr>
          <a:xfrm>
            <a:off x="8656333" y="399897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02" name="Google Shape;5702;p638"/>
          <p:cNvSpPr txBox="1">
            <a:spLocks noGrp="1"/>
          </p:cNvSpPr>
          <p:nvPr>
            <p:ph type="subTitle" idx="6"/>
          </p:nvPr>
        </p:nvSpPr>
        <p:spPr>
          <a:xfrm>
            <a:off x="8656333" y="4255008"/>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03" name="Google Shape;5703;p638"/>
          <p:cNvSpPr txBox="1">
            <a:spLocks noGrp="1"/>
          </p:cNvSpPr>
          <p:nvPr>
            <p:ph type="subTitle" idx="7"/>
          </p:nvPr>
        </p:nvSpPr>
        <p:spPr>
          <a:xfrm>
            <a:off x="8656333" y="520598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04" name="Google Shape;5704;p638"/>
          <p:cNvSpPr txBox="1">
            <a:spLocks noGrp="1"/>
          </p:cNvSpPr>
          <p:nvPr>
            <p:ph type="subTitle" idx="8"/>
          </p:nvPr>
        </p:nvSpPr>
        <p:spPr>
          <a:xfrm>
            <a:off x="8656333" y="5449824"/>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05" name="Google Shape;5705;p638"/>
          <p:cNvSpPr/>
          <p:nvPr/>
        </p:nvSpPr>
        <p:spPr>
          <a:xfrm>
            <a:off x="8204703" y="1390045"/>
            <a:ext cx="341600" cy="341600"/>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lt1"/>
              </a:buClr>
              <a:buSzPts val="2400"/>
              <a:buFont typeface="Inter SemiBold"/>
              <a:buNone/>
            </a:pPr>
            <a:r>
              <a:rPr lang="en" sz="1600" b="0" i="0" u="none" strike="noStrike" cap="none">
                <a:solidFill>
                  <a:schemeClr val="lt1"/>
                </a:solidFill>
                <a:latin typeface="Inter SemiBold"/>
                <a:ea typeface="Inter SemiBold"/>
                <a:cs typeface="Inter SemiBold"/>
                <a:sym typeface="Inter SemiBold"/>
              </a:rPr>
              <a:t>2</a:t>
            </a:r>
            <a:endParaRPr sz="1600" b="0" i="0" u="none" strike="noStrike" cap="none">
              <a:solidFill>
                <a:schemeClr val="lt1"/>
              </a:solidFill>
              <a:latin typeface="Inter SemiBold"/>
              <a:ea typeface="Inter SemiBold"/>
              <a:cs typeface="Inter SemiBold"/>
              <a:sym typeface="Inter SemiBold"/>
            </a:endParaRPr>
          </a:p>
        </p:txBody>
      </p:sp>
      <p:cxnSp>
        <p:nvCxnSpPr>
          <p:cNvPr id="5706" name="Google Shape;5706;p638"/>
          <p:cNvCxnSpPr>
            <a:endCxn id="5705" idx="4"/>
          </p:cNvCxnSpPr>
          <p:nvPr/>
        </p:nvCxnSpPr>
        <p:spPr>
          <a:xfrm rot="-5400000">
            <a:off x="7292103" y="1943045"/>
            <a:ext cx="1294800" cy="872000"/>
          </a:xfrm>
          <a:prstGeom prst="bentConnector3">
            <a:avLst>
              <a:gd name="adj1" fmla="val 9"/>
            </a:avLst>
          </a:prstGeom>
          <a:noFill/>
          <a:ln w="9525"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410560072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470BBC6-3B05-2B46-DDF4-47C622EC409A}"/>
              </a:ext>
            </a:extLst>
          </p:cNvPr>
          <p:cNvSpPr>
            <a:spLocks noGrp="1"/>
          </p:cNvSpPr>
          <p:nvPr>
            <p:ph type="dt" sz="half" idx="10"/>
          </p:nvPr>
        </p:nvSpPr>
        <p:spPr/>
        <p:txBody>
          <a:bodyPr/>
          <a:lstStyle/>
          <a:p>
            <a:fld id="{F1246FA8-C4D7-7542-9B86-2252C8E3EE45}" type="datetime1">
              <a:rPr lang="en-US" smtClean="0"/>
              <a:t>12/12/2023</a:t>
            </a:fld>
            <a:endParaRPr lang="en-US" dirty="0"/>
          </a:p>
        </p:txBody>
      </p:sp>
      <p:sp>
        <p:nvSpPr>
          <p:cNvPr id="3" name="Footer Placeholder 2">
            <a:extLst>
              <a:ext uri="{FF2B5EF4-FFF2-40B4-BE49-F238E27FC236}">
                <a16:creationId xmlns:a16="http://schemas.microsoft.com/office/drawing/2014/main" id="{BC703312-C909-78B8-F6EE-403CCBE002E2}"/>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70E7000B-3A8D-2ED0-D2FB-115C9023DB00}"/>
              </a:ext>
            </a:extLst>
          </p:cNvPr>
          <p:cNvSpPr>
            <a:spLocks noGrp="1"/>
          </p:cNvSpPr>
          <p:nvPr>
            <p:ph type="sldNum" sz="quarter" idx="12"/>
          </p:nvPr>
        </p:nvSpPr>
        <p:spPr/>
        <p:txBody>
          <a:bodyPr/>
          <a:lstStyle/>
          <a:p>
            <a:fld id="{CCE7EACD-A346-A34B-BBAF-EF458C812BA9}" type="slidenum">
              <a:rPr lang="en-US" smtClean="0"/>
              <a:pPr/>
              <a:t>‹#›</a:t>
            </a:fld>
            <a:endParaRPr lang="en-US" dirty="0"/>
          </a:p>
        </p:txBody>
      </p:sp>
    </p:spTree>
    <p:extLst>
      <p:ext uri="{BB962C8B-B14F-4D97-AF65-F5344CB8AC3E}">
        <p14:creationId xmlns:p14="http://schemas.microsoft.com/office/powerpoint/2010/main" val="154634147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11. Content Slide | Funnel Chart 1 1 1 1">
  <p:cSld name="11. Content Slide | Funnel Chart 1 1 1 1">
    <p:bg>
      <p:bgPr>
        <a:solidFill>
          <a:schemeClr val="dk2"/>
        </a:solidFill>
        <a:effectLst/>
      </p:bgPr>
    </p:bg>
    <p:spTree>
      <p:nvGrpSpPr>
        <p:cNvPr id="1" name="Shape 5707"/>
        <p:cNvGrpSpPr/>
        <p:nvPr/>
      </p:nvGrpSpPr>
      <p:grpSpPr>
        <a:xfrm>
          <a:off x="0" y="0"/>
          <a:ext cx="0" cy="0"/>
          <a:chOff x="0" y="0"/>
          <a:chExt cx="0" cy="0"/>
        </a:xfrm>
      </p:grpSpPr>
      <p:sp>
        <p:nvSpPr>
          <p:cNvPr id="5708" name="Google Shape;5708;p63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09" name="Google Shape;5709;p639"/>
          <p:cNvSpPr txBox="1">
            <a:spLocks noGrp="1"/>
          </p:cNvSpPr>
          <p:nvPr>
            <p:ph type="title"/>
          </p:nvPr>
        </p:nvSpPr>
        <p:spPr>
          <a:xfrm>
            <a:off x="726833" y="4196667"/>
            <a:ext cx="332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710" name="Google Shape;5710;p63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711" name="Google Shape;5711;p63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712" name="Google Shape;5712;p639"/>
          <p:cNvSpPr/>
          <p:nvPr/>
        </p:nvSpPr>
        <p:spPr>
          <a:xfrm>
            <a:off x="5810559" y="2347993"/>
            <a:ext cx="1804719" cy="1222520"/>
          </a:xfrm>
          <a:custGeom>
            <a:avLst/>
            <a:gdLst/>
            <a:ahLst/>
            <a:cxnLst/>
            <a:rect l="l" t="t" r="r" b="b"/>
            <a:pathLst>
              <a:path w="1149502" h="778675" extrusionOk="0">
                <a:moveTo>
                  <a:pt x="0" y="0"/>
                </a:moveTo>
                <a:lnTo>
                  <a:pt x="0" y="778676"/>
                </a:lnTo>
                <a:lnTo>
                  <a:pt x="1013532" y="778676"/>
                </a:lnTo>
                <a:lnTo>
                  <a:pt x="1149502" y="0"/>
                </a:lnTo>
                <a:lnTo>
                  <a:pt x="0" y="0"/>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13" name="Google Shape;5713;p639"/>
          <p:cNvSpPr/>
          <p:nvPr/>
        </p:nvSpPr>
        <p:spPr>
          <a:xfrm>
            <a:off x="5810558" y="1035575"/>
            <a:ext cx="2033779" cy="1222520"/>
          </a:xfrm>
          <a:custGeom>
            <a:avLst/>
            <a:gdLst/>
            <a:ahLst/>
            <a:cxnLst/>
            <a:rect l="l" t="t" r="r" b="b"/>
            <a:pathLst>
              <a:path w="1295400" h="778675" extrusionOk="0">
                <a:moveTo>
                  <a:pt x="1159430" y="778676"/>
                </a:moveTo>
                <a:lnTo>
                  <a:pt x="1295400" y="0"/>
                </a:lnTo>
                <a:lnTo>
                  <a:pt x="0" y="0"/>
                </a:lnTo>
                <a:lnTo>
                  <a:pt x="0" y="778676"/>
                </a:lnTo>
                <a:lnTo>
                  <a:pt x="1159430" y="778676"/>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14" name="Google Shape;5714;p639"/>
          <p:cNvSpPr/>
          <p:nvPr/>
        </p:nvSpPr>
        <p:spPr>
          <a:xfrm>
            <a:off x="5810559" y="4943005"/>
            <a:ext cx="1351644" cy="998889"/>
          </a:xfrm>
          <a:custGeom>
            <a:avLst/>
            <a:gdLst/>
            <a:ahLst/>
            <a:cxnLst/>
            <a:rect l="l" t="t" r="r" b="b"/>
            <a:pathLst>
              <a:path w="860920" h="636235" extrusionOk="0">
                <a:moveTo>
                  <a:pt x="0" y="0"/>
                </a:moveTo>
                <a:lnTo>
                  <a:pt x="0" y="636235"/>
                </a:lnTo>
                <a:lnTo>
                  <a:pt x="749819" y="636235"/>
                </a:lnTo>
                <a:lnTo>
                  <a:pt x="860921" y="0"/>
                </a:lnTo>
                <a:lnTo>
                  <a:pt x="0" y="0"/>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15" name="Google Shape;5715;p639"/>
          <p:cNvSpPr/>
          <p:nvPr/>
        </p:nvSpPr>
        <p:spPr>
          <a:xfrm>
            <a:off x="5810559" y="3660414"/>
            <a:ext cx="1575509" cy="1192703"/>
          </a:xfrm>
          <a:custGeom>
            <a:avLst/>
            <a:gdLst/>
            <a:ahLst/>
            <a:cxnLst/>
            <a:rect l="l" t="t" r="r" b="b"/>
            <a:pathLst>
              <a:path w="1003509" h="759683" extrusionOk="0">
                <a:moveTo>
                  <a:pt x="870849" y="759684"/>
                </a:moveTo>
                <a:lnTo>
                  <a:pt x="1003510" y="0"/>
                </a:lnTo>
                <a:lnTo>
                  <a:pt x="0" y="0"/>
                </a:lnTo>
                <a:lnTo>
                  <a:pt x="0" y="759684"/>
                </a:lnTo>
                <a:lnTo>
                  <a:pt x="870849" y="759684"/>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16" name="Google Shape;5716;p639"/>
          <p:cNvSpPr txBox="1">
            <a:spLocks noGrp="1"/>
          </p:cNvSpPr>
          <p:nvPr>
            <p:ph type="subTitle" idx="1"/>
          </p:nvPr>
        </p:nvSpPr>
        <p:spPr>
          <a:xfrm>
            <a:off x="8656333" y="146303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17" name="Google Shape;5717;p639"/>
          <p:cNvSpPr txBox="1">
            <a:spLocks noGrp="1"/>
          </p:cNvSpPr>
          <p:nvPr>
            <p:ph type="subTitle" idx="2"/>
          </p:nvPr>
        </p:nvSpPr>
        <p:spPr>
          <a:xfrm>
            <a:off x="8656333" y="1719067"/>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18" name="Google Shape;5718;p639"/>
          <p:cNvSpPr txBox="1">
            <a:spLocks noGrp="1"/>
          </p:cNvSpPr>
          <p:nvPr>
            <p:ph type="subTitle" idx="3"/>
          </p:nvPr>
        </p:nvSpPr>
        <p:spPr>
          <a:xfrm>
            <a:off x="8656333" y="271881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19" name="Google Shape;5719;p639"/>
          <p:cNvSpPr txBox="1">
            <a:spLocks noGrp="1"/>
          </p:cNvSpPr>
          <p:nvPr>
            <p:ph type="subTitle" idx="4"/>
          </p:nvPr>
        </p:nvSpPr>
        <p:spPr>
          <a:xfrm>
            <a:off x="8656333" y="2962656"/>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20" name="Google Shape;5720;p639"/>
          <p:cNvSpPr txBox="1">
            <a:spLocks noGrp="1"/>
          </p:cNvSpPr>
          <p:nvPr>
            <p:ph type="subTitle" idx="5"/>
          </p:nvPr>
        </p:nvSpPr>
        <p:spPr>
          <a:xfrm>
            <a:off x="8656333" y="399897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21" name="Google Shape;5721;p639"/>
          <p:cNvSpPr txBox="1">
            <a:spLocks noGrp="1"/>
          </p:cNvSpPr>
          <p:nvPr>
            <p:ph type="subTitle" idx="6"/>
          </p:nvPr>
        </p:nvSpPr>
        <p:spPr>
          <a:xfrm>
            <a:off x="8656333" y="4255008"/>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22" name="Google Shape;5722;p639"/>
          <p:cNvSpPr txBox="1">
            <a:spLocks noGrp="1"/>
          </p:cNvSpPr>
          <p:nvPr>
            <p:ph type="subTitle" idx="7"/>
          </p:nvPr>
        </p:nvSpPr>
        <p:spPr>
          <a:xfrm>
            <a:off x="8656333" y="520598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23" name="Google Shape;5723;p639"/>
          <p:cNvSpPr txBox="1">
            <a:spLocks noGrp="1"/>
          </p:cNvSpPr>
          <p:nvPr>
            <p:ph type="subTitle" idx="8"/>
          </p:nvPr>
        </p:nvSpPr>
        <p:spPr>
          <a:xfrm>
            <a:off x="8656333" y="5449824"/>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24" name="Google Shape;5724;p639"/>
          <p:cNvSpPr/>
          <p:nvPr/>
        </p:nvSpPr>
        <p:spPr>
          <a:xfrm>
            <a:off x="8204703" y="1390045"/>
            <a:ext cx="341600" cy="341600"/>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3</a:t>
            </a:r>
            <a:endParaRPr sz="1600" b="0" i="0" u="none" strike="noStrike" cap="none">
              <a:solidFill>
                <a:schemeClr val="dk1"/>
              </a:solidFill>
              <a:latin typeface="Inter SemiBold"/>
              <a:ea typeface="Inter SemiBold"/>
              <a:cs typeface="Inter SemiBold"/>
              <a:sym typeface="Inter SemiBold"/>
            </a:endParaRPr>
          </a:p>
        </p:txBody>
      </p:sp>
      <p:cxnSp>
        <p:nvCxnSpPr>
          <p:cNvPr id="5725" name="Google Shape;5725;p639"/>
          <p:cNvCxnSpPr>
            <a:endCxn id="5724" idx="4"/>
          </p:cNvCxnSpPr>
          <p:nvPr/>
        </p:nvCxnSpPr>
        <p:spPr>
          <a:xfrm rot="-5400000">
            <a:off x="6547903" y="2423645"/>
            <a:ext cx="2519600" cy="1135600"/>
          </a:xfrm>
          <a:prstGeom prst="curvedConnector3">
            <a:avLst>
              <a:gd name="adj1" fmla="val 36649"/>
            </a:avLst>
          </a:prstGeom>
          <a:noFill/>
          <a:ln w="9525" cap="flat" cmpd="sng">
            <a:solidFill>
              <a:srgbClr val="7AF3FF"/>
            </a:solidFill>
            <a:prstDash val="solid"/>
            <a:round/>
            <a:headEnd type="none" w="sm" len="sm"/>
            <a:tailEnd type="none" w="sm" len="sm"/>
          </a:ln>
        </p:spPr>
      </p:cxnSp>
    </p:spTree>
    <p:extLst>
      <p:ext uri="{BB962C8B-B14F-4D97-AF65-F5344CB8AC3E}">
        <p14:creationId xmlns:p14="http://schemas.microsoft.com/office/powerpoint/2010/main" val="181520358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11. Content Slide | Funnel Chart 1 1 1 1 1">
  <p:cSld name="11. Content Slide | Funnel Chart 1 1 1 1 1">
    <p:bg>
      <p:bgPr>
        <a:solidFill>
          <a:schemeClr val="dk2"/>
        </a:solidFill>
        <a:effectLst/>
      </p:bgPr>
    </p:bg>
    <p:spTree>
      <p:nvGrpSpPr>
        <p:cNvPr id="1" name="Shape 5726"/>
        <p:cNvGrpSpPr/>
        <p:nvPr/>
      </p:nvGrpSpPr>
      <p:grpSpPr>
        <a:xfrm>
          <a:off x="0" y="0"/>
          <a:ext cx="0" cy="0"/>
          <a:chOff x="0" y="0"/>
          <a:chExt cx="0" cy="0"/>
        </a:xfrm>
      </p:grpSpPr>
      <p:sp>
        <p:nvSpPr>
          <p:cNvPr id="5727" name="Google Shape;5727;p64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28" name="Google Shape;5728;p640"/>
          <p:cNvSpPr txBox="1">
            <a:spLocks noGrp="1"/>
          </p:cNvSpPr>
          <p:nvPr>
            <p:ph type="title"/>
          </p:nvPr>
        </p:nvSpPr>
        <p:spPr>
          <a:xfrm>
            <a:off x="726833" y="4196667"/>
            <a:ext cx="332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729" name="Google Shape;5729;p64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730" name="Google Shape;5730;p64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5731" name="Google Shape;5731;p640"/>
          <p:cNvSpPr/>
          <p:nvPr/>
        </p:nvSpPr>
        <p:spPr>
          <a:xfrm>
            <a:off x="5810559" y="2347993"/>
            <a:ext cx="1804719" cy="1222520"/>
          </a:xfrm>
          <a:custGeom>
            <a:avLst/>
            <a:gdLst/>
            <a:ahLst/>
            <a:cxnLst/>
            <a:rect l="l" t="t" r="r" b="b"/>
            <a:pathLst>
              <a:path w="1149502" h="778675" extrusionOk="0">
                <a:moveTo>
                  <a:pt x="0" y="0"/>
                </a:moveTo>
                <a:lnTo>
                  <a:pt x="0" y="778676"/>
                </a:lnTo>
                <a:lnTo>
                  <a:pt x="1013532" y="778676"/>
                </a:lnTo>
                <a:lnTo>
                  <a:pt x="1149502" y="0"/>
                </a:lnTo>
                <a:lnTo>
                  <a:pt x="0" y="0"/>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32" name="Google Shape;5732;p640"/>
          <p:cNvSpPr/>
          <p:nvPr/>
        </p:nvSpPr>
        <p:spPr>
          <a:xfrm>
            <a:off x="5810558" y="1035575"/>
            <a:ext cx="2033779" cy="1222520"/>
          </a:xfrm>
          <a:custGeom>
            <a:avLst/>
            <a:gdLst/>
            <a:ahLst/>
            <a:cxnLst/>
            <a:rect l="l" t="t" r="r" b="b"/>
            <a:pathLst>
              <a:path w="1295400" h="778675" extrusionOk="0">
                <a:moveTo>
                  <a:pt x="1159430" y="778676"/>
                </a:moveTo>
                <a:lnTo>
                  <a:pt x="1295400" y="0"/>
                </a:lnTo>
                <a:lnTo>
                  <a:pt x="0" y="0"/>
                </a:lnTo>
                <a:lnTo>
                  <a:pt x="0" y="778676"/>
                </a:lnTo>
                <a:lnTo>
                  <a:pt x="1159430" y="778676"/>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33" name="Google Shape;5733;p640"/>
          <p:cNvSpPr/>
          <p:nvPr/>
        </p:nvSpPr>
        <p:spPr>
          <a:xfrm>
            <a:off x="5810559" y="4943005"/>
            <a:ext cx="1351644" cy="998889"/>
          </a:xfrm>
          <a:custGeom>
            <a:avLst/>
            <a:gdLst/>
            <a:ahLst/>
            <a:cxnLst/>
            <a:rect l="l" t="t" r="r" b="b"/>
            <a:pathLst>
              <a:path w="860920" h="636235" extrusionOk="0">
                <a:moveTo>
                  <a:pt x="0" y="0"/>
                </a:moveTo>
                <a:lnTo>
                  <a:pt x="0" y="636235"/>
                </a:lnTo>
                <a:lnTo>
                  <a:pt x="749819" y="636235"/>
                </a:lnTo>
                <a:lnTo>
                  <a:pt x="860921" y="0"/>
                </a:lnTo>
                <a:lnTo>
                  <a:pt x="0"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34" name="Google Shape;5734;p640"/>
          <p:cNvSpPr/>
          <p:nvPr/>
        </p:nvSpPr>
        <p:spPr>
          <a:xfrm>
            <a:off x="5810559" y="3660414"/>
            <a:ext cx="1575509" cy="1192703"/>
          </a:xfrm>
          <a:custGeom>
            <a:avLst/>
            <a:gdLst/>
            <a:ahLst/>
            <a:cxnLst/>
            <a:rect l="l" t="t" r="r" b="b"/>
            <a:pathLst>
              <a:path w="1003509" h="759683" extrusionOk="0">
                <a:moveTo>
                  <a:pt x="870849" y="759684"/>
                </a:moveTo>
                <a:lnTo>
                  <a:pt x="1003510" y="0"/>
                </a:lnTo>
                <a:lnTo>
                  <a:pt x="0" y="0"/>
                </a:lnTo>
                <a:lnTo>
                  <a:pt x="0" y="759684"/>
                </a:lnTo>
                <a:lnTo>
                  <a:pt x="870849" y="759684"/>
                </a:lnTo>
                <a:close/>
              </a:path>
            </a:pathLst>
          </a:custGeom>
          <a:solidFill>
            <a:schemeClr val="dk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35" name="Google Shape;5735;p640"/>
          <p:cNvSpPr txBox="1">
            <a:spLocks noGrp="1"/>
          </p:cNvSpPr>
          <p:nvPr>
            <p:ph type="subTitle" idx="1"/>
          </p:nvPr>
        </p:nvSpPr>
        <p:spPr>
          <a:xfrm>
            <a:off x="8656333" y="2708007"/>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36" name="Google Shape;5736;p640"/>
          <p:cNvSpPr txBox="1">
            <a:spLocks noGrp="1"/>
          </p:cNvSpPr>
          <p:nvPr>
            <p:ph type="subTitle" idx="2"/>
          </p:nvPr>
        </p:nvSpPr>
        <p:spPr>
          <a:xfrm>
            <a:off x="8656333" y="2964040"/>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37" name="Google Shape;5737;p640"/>
          <p:cNvSpPr txBox="1">
            <a:spLocks noGrp="1"/>
          </p:cNvSpPr>
          <p:nvPr>
            <p:ph type="subTitle" idx="3"/>
          </p:nvPr>
        </p:nvSpPr>
        <p:spPr>
          <a:xfrm>
            <a:off x="8656333" y="1476050"/>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38" name="Google Shape;5738;p640"/>
          <p:cNvSpPr txBox="1">
            <a:spLocks noGrp="1"/>
          </p:cNvSpPr>
          <p:nvPr>
            <p:ph type="subTitle" idx="4"/>
          </p:nvPr>
        </p:nvSpPr>
        <p:spPr>
          <a:xfrm>
            <a:off x="8656333" y="1719889"/>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39" name="Google Shape;5739;p640"/>
          <p:cNvSpPr txBox="1">
            <a:spLocks noGrp="1"/>
          </p:cNvSpPr>
          <p:nvPr>
            <p:ph type="subTitle" idx="5"/>
          </p:nvPr>
        </p:nvSpPr>
        <p:spPr>
          <a:xfrm>
            <a:off x="8656333" y="3998976"/>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40" name="Google Shape;5740;p640"/>
          <p:cNvSpPr txBox="1">
            <a:spLocks noGrp="1"/>
          </p:cNvSpPr>
          <p:nvPr>
            <p:ph type="subTitle" idx="6"/>
          </p:nvPr>
        </p:nvSpPr>
        <p:spPr>
          <a:xfrm>
            <a:off x="8656333" y="4255008"/>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41" name="Google Shape;5741;p640"/>
          <p:cNvSpPr txBox="1">
            <a:spLocks noGrp="1"/>
          </p:cNvSpPr>
          <p:nvPr>
            <p:ph type="subTitle" idx="7"/>
          </p:nvPr>
        </p:nvSpPr>
        <p:spPr>
          <a:xfrm>
            <a:off x="8656333" y="5205984"/>
            <a:ext cx="28088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5742" name="Google Shape;5742;p640"/>
          <p:cNvSpPr txBox="1">
            <a:spLocks noGrp="1"/>
          </p:cNvSpPr>
          <p:nvPr>
            <p:ph type="subTitle" idx="8"/>
          </p:nvPr>
        </p:nvSpPr>
        <p:spPr>
          <a:xfrm>
            <a:off x="8656333" y="5449824"/>
            <a:ext cx="2808800" cy="165173"/>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700"/>
              <a:buFont typeface="Inter"/>
              <a:buNone/>
              <a:defRPr sz="9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cxnSp>
        <p:nvCxnSpPr>
          <p:cNvPr id="5743" name="Google Shape;5743;p640"/>
          <p:cNvCxnSpPr>
            <a:endCxn id="5744" idx="4"/>
          </p:cNvCxnSpPr>
          <p:nvPr/>
        </p:nvCxnSpPr>
        <p:spPr>
          <a:xfrm rot="-5400000">
            <a:off x="5854303" y="3015636"/>
            <a:ext cx="3719200" cy="1323200"/>
          </a:xfrm>
          <a:prstGeom prst="bentConnector3">
            <a:avLst>
              <a:gd name="adj1" fmla="val 115"/>
            </a:avLst>
          </a:prstGeom>
          <a:noFill/>
          <a:ln w="9525" cap="flat" cmpd="sng">
            <a:solidFill>
              <a:srgbClr val="D3FB52"/>
            </a:solidFill>
            <a:prstDash val="solid"/>
            <a:round/>
            <a:headEnd type="none" w="sm" len="sm"/>
            <a:tailEnd type="none" w="sm" len="sm"/>
          </a:ln>
        </p:spPr>
      </p:cxnSp>
      <p:sp>
        <p:nvSpPr>
          <p:cNvPr id="5744" name="Google Shape;5744;p640"/>
          <p:cNvSpPr/>
          <p:nvPr/>
        </p:nvSpPr>
        <p:spPr>
          <a:xfrm>
            <a:off x="8204703" y="1476036"/>
            <a:ext cx="341600" cy="341600"/>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2400"/>
              <a:buFont typeface="Inter SemiBold"/>
              <a:buNone/>
            </a:pPr>
            <a:r>
              <a:rPr lang="en" sz="1600" b="0" i="0" u="none" strike="noStrike" cap="none">
                <a:solidFill>
                  <a:schemeClr val="dk1"/>
                </a:solidFill>
                <a:latin typeface="Inter SemiBold"/>
                <a:ea typeface="Inter SemiBold"/>
                <a:cs typeface="Inter SemiBold"/>
                <a:sym typeface="Inter SemiBold"/>
              </a:rPr>
              <a:t>4</a:t>
            </a:r>
            <a:endParaRPr sz="1600" b="0" i="0" u="none" strike="noStrike" cap="none">
              <a:solidFill>
                <a:schemeClr val="dk1"/>
              </a:solidFill>
              <a:latin typeface="Inter SemiBold"/>
              <a:ea typeface="Inter SemiBold"/>
              <a:cs typeface="Inter SemiBold"/>
              <a:sym typeface="Inter SemiBold"/>
            </a:endParaRPr>
          </a:p>
        </p:txBody>
      </p:sp>
    </p:spTree>
    <p:extLst>
      <p:ext uri="{BB962C8B-B14F-4D97-AF65-F5344CB8AC3E}">
        <p14:creationId xmlns:p14="http://schemas.microsoft.com/office/powerpoint/2010/main" val="110719040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HNT White/Blue">
  <p:cSld name="HNT White/Blue">
    <p:bg>
      <p:bgPr>
        <a:solidFill>
          <a:srgbClr val="050C3A"/>
        </a:solidFill>
        <a:effectLst/>
      </p:bgPr>
    </p:bg>
    <p:spTree>
      <p:nvGrpSpPr>
        <p:cNvPr id="1" name="Shape 5750"/>
        <p:cNvGrpSpPr/>
        <p:nvPr/>
      </p:nvGrpSpPr>
      <p:grpSpPr>
        <a:xfrm>
          <a:off x="0" y="0"/>
          <a:ext cx="0" cy="0"/>
          <a:chOff x="0" y="0"/>
          <a:chExt cx="0" cy="0"/>
        </a:xfrm>
      </p:grpSpPr>
      <p:sp>
        <p:nvSpPr>
          <p:cNvPr id="5751" name="Google Shape;5751;p37"/>
          <p:cNvSpPr/>
          <p:nvPr/>
        </p:nvSpPr>
        <p:spPr>
          <a:xfrm>
            <a:off x="-138833" y="-50500"/>
            <a:ext cx="12330800" cy="6908400"/>
          </a:xfrm>
          <a:prstGeom prst="rect">
            <a:avLst/>
          </a:prstGeom>
          <a:solidFill>
            <a:srgbClr val="050C3A"/>
          </a:solidFill>
          <a:ln w="9525" cap="flat" cmpd="sng">
            <a:solidFill>
              <a:srgbClr val="050C3A"/>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100"/>
              <a:buFont typeface="Arial"/>
              <a:buNone/>
            </a:pPr>
            <a:endParaRPr sz="1333" b="0" i="1" u="none" strike="noStrike" cap="none">
              <a:solidFill>
                <a:schemeClr val="dk1"/>
              </a:solidFill>
              <a:latin typeface="Inter"/>
              <a:ea typeface="Inter"/>
              <a:cs typeface="Inter"/>
              <a:sym typeface="Inter"/>
            </a:endParaRPr>
          </a:p>
        </p:txBody>
      </p:sp>
      <p:sp>
        <p:nvSpPr>
          <p:cNvPr id="5752" name="Google Shape;5752;p3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5753" name="Google Shape;5753;p37"/>
          <p:cNvPicPr preferRelativeResize="0"/>
          <p:nvPr/>
        </p:nvPicPr>
        <p:blipFill rotWithShape="1">
          <a:blip r:embed="rId2">
            <a:alphaModFix/>
          </a:blip>
          <a:srcRect/>
          <a:stretch/>
        </p:blipFill>
        <p:spPr>
          <a:xfrm>
            <a:off x="9771434" y="6279763"/>
            <a:ext cx="2011967" cy="305807"/>
          </a:xfrm>
          <a:prstGeom prst="rect">
            <a:avLst/>
          </a:prstGeom>
          <a:noFill/>
          <a:ln>
            <a:noFill/>
          </a:ln>
        </p:spPr>
      </p:pic>
      <p:pic>
        <p:nvPicPr>
          <p:cNvPr id="5754" name="Google Shape;5754;p37"/>
          <p:cNvPicPr preferRelativeResize="0"/>
          <p:nvPr/>
        </p:nvPicPr>
        <p:blipFill rotWithShape="1">
          <a:blip r:embed="rId3">
            <a:alphaModFix/>
          </a:blip>
          <a:srcRect l="20691" t="9925" b="7497"/>
          <a:stretch/>
        </p:blipFill>
        <p:spPr>
          <a:xfrm>
            <a:off x="-138833" y="-50500"/>
            <a:ext cx="6033300" cy="6908400"/>
          </a:xfrm>
          <a:prstGeom prst="rect">
            <a:avLst/>
          </a:prstGeom>
          <a:noFill/>
          <a:ln>
            <a:noFill/>
          </a:ln>
        </p:spPr>
      </p:pic>
    </p:spTree>
    <p:extLst>
      <p:ext uri="{BB962C8B-B14F-4D97-AF65-F5344CB8AC3E}">
        <p14:creationId xmlns:p14="http://schemas.microsoft.com/office/powerpoint/2010/main" val="3702295736"/>
      </p:ext>
    </p:extLst>
  </p:cSld>
  <p:clrMapOvr>
    <a:masterClrMapping/>
  </p:clrMapOvr>
  <p:extLst>
    <p:ext uri="{DCECCB84-F9BA-43D5-87BE-67443E8EF086}">
      <p15:sldGuideLst xmlns:p15="http://schemas.microsoft.com/office/powerpoint/2012/main">
        <p15:guide id="1" pos="1656">
          <p15:clr>
            <a:srgbClr val="FA7B17"/>
          </p15:clr>
        </p15:guide>
      </p15:sldGuideLst>
    </p:ext>
  </p:extLst>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04. Split Slide A | Multi Purpose Text 2 | Cyan">
  <p:cSld name="04. Split Slide A | Multi Purpose Text 2 | Cyan">
    <p:bg>
      <p:bgPr>
        <a:solidFill>
          <a:schemeClr val="accent3"/>
        </a:solidFill>
        <a:effectLst/>
      </p:bgPr>
    </p:bg>
    <p:spTree>
      <p:nvGrpSpPr>
        <p:cNvPr id="1" name="Shape 5755"/>
        <p:cNvGrpSpPr/>
        <p:nvPr/>
      </p:nvGrpSpPr>
      <p:grpSpPr>
        <a:xfrm>
          <a:off x="0" y="0"/>
          <a:ext cx="0" cy="0"/>
          <a:chOff x="0" y="0"/>
          <a:chExt cx="0" cy="0"/>
        </a:xfrm>
      </p:grpSpPr>
      <p:sp>
        <p:nvSpPr>
          <p:cNvPr id="5756" name="Google Shape;5756;p3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757" name="Google Shape;5757;p38"/>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758" name="Google Shape;5758;p3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759" name="Google Shape;5759;p38"/>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60" name="Google Shape;5760;p38"/>
          <p:cNvSpPr txBox="1">
            <a:spLocks noGrp="1"/>
          </p:cNvSpPr>
          <p:nvPr>
            <p:ph type="body" idx="2"/>
          </p:nvPr>
        </p:nvSpPr>
        <p:spPr>
          <a:xfrm>
            <a:off x="6340000" y="1133857"/>
            <a:ext cx="51252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pic>
        <p:nvPicPr>
          <p:cNvPr id="5761" name="Google Shape;5761;p38"/>
          <p:cNvPicPr preferRelativeResize="0"/>
          <p:nvPr/>
        </p:nvPicPr>
        <p:blipFill rotWithShape="1">
          <a:blip r:embed="rId2">
            <a:alphaModFix/>
          </a:blip>
          <a:srcRect/>
          <a:stretch/>
        </p:blipFill>
        <p:spPr>
          <a:xfrm>
            <a:off x="9784034" y="6292399"/>
            <a:ext cx="2011967" cy="305800"/>
          </a:xfrm>
          <a:prstGeom prst="rect">
            <a:avLst/>
          </a:prstGeom>
          <a:noFill/>
          <a:ln>
            <a:noFill/>
          </a:ln>
        </p:spPr>
      </p:pic>
    </p:spTree>
    <p:extLst>
      <p:ext uri="{BB962C8B-B14F-4D97-AF65-F5344CB8AC3E}">
        <p14:creationId xmlns:p14="http://schemas.microsoft.com/office/powerpoint/2010/main" val="117181343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03. Text Slide B | One size split">
  <p:cSld name="03. Text Slide B | One size split">
    <p:spTree>
      <p:nvGrpSpPr>
        <p:cNvPr id="1" name="Shape 5762"/>
        <p:cNvGrpSpPr/>
        <p:nvPr/>
      </p:nvGrpSpPr>
      <p:grpSpPr>
        <a:xfrm>
          <a:off x="0" y="0"/>
          <a:ext cx="0" cy="0"/>
          <a:chOff x="0" y="0"/>
          <a:chExt cx="0" cy="0"/>
        </a:xfrm>
      </p:grpSpPr>
      <p:sp>
        <p:nvSpPr>
          <p:cNvPr id="5763" name="Google Shape;5763;p64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764" name="Google Shape;5764;p641"/>
          <p:cNvSpPr txBox="1">
            <a:spLocks noGrp="1"/>
          </p:cNvSpPr>
          <p:nvPr>
            <p:ph type="subTitle" idx="1"/>
          </p:nvPr>
        </p:nvSpPr>
        <p:spPr>
          <a:xfrm>
            <a:off x="726833" y="1719067"/>
            <a:ext cx="4413600" cy="41696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65" name="Google Shape;5765;p641"/>
          <p:cNvSpPr txBox="1">
            <a:spLocks noGrp="1"/>
          </p:cNvSpPr>
          <p:nvPr>
            <p:ph type="subTitle" idx="2"/>
          </p:nvPr>
        </p:nvSpPr>
        <p:spPr>
          <a:xfrm>
            <a:off x="7046976" y="1719072"/>
            <a:ext cx="4413600" cy="41696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66" name="Google Shape;5766;p64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5767" name="Google Shape;5767;p641"/>
          <p:cNvCxnSpPr/>
          <p:nvPr/>
        </p:nvCxnSpPr>
        <p:spPr>
          <a:xfrm flipH="1">
            <a:off x="5695241" y="1568251"/>
            <a:ext cx="796800" cy="44680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2345946620"/>
      </p:ext>
    </p:extLst>
  </p:cSld>
  <p:clrMapOvr>
    <a:masterClrMapping/>
  </p:clrMapOvr>
  <p:extLst>
    <p:ext uri="{DCECCB84-F9BA-43D5-87BE-67443E8EF086}">
      <p15:sldGuideLst xmlns:p15="http://schemas.microsoft.com/office/powerpoint/2012/main">
        <p15:guide id="1" pos="2879">
          <p15:clr>
            <a:srgbClr val="FA7B17"/>
          </p15:clr>
        </p15:guide>
      </p15:sldGuideLst>
    </p:ext>
  </p:extLst>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07. Column A | 4 up">
  <p:cSld name="07. Column A | 4 up">
    <p:spTree>
      <p:nvGrpSpPr>
        <p:cNvPr id="1" name="Shape 5768"/>
        <p:cNvGrpSpPr/>
        <p:nvPr/>
      </p:nvGrpSpPr>
      <p:grpSpPr>
        <a:xfrm>
          <a:off x="0" y="0"/>
          <a:ext cx="0" cy="0"/>
          <a:chOff x="0" y="0"/>
          <a:chExt cx="0" cy="0"/>
        </a:xfrm>
      </p:grpSpPr>
      <p:sp>
        <p:nvSpPr>
          <p:cNvPr id="5769" name="Google Shape;5769;p64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770" name="Google Shape;5770;p64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5771" name="Google Shape;5771;p642"/>
          <p:cNvCxnSpPr/>
          <p:nvPr/>
        </p:nvCxnSpPr>
        <p:spPr>
          <a:xfrm>
            <a:off x="3211800"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5772" name="Google Shape;5772;p642"/>
          <p:cNvCxnSpPr/>
          <p:nvPr/>
        </p:nvCxnSpPr>
        <p:spPr>
          <a:xfrm>
            <a:off x="6061916" y="1803767"/>
            <a:ext cx="0" cy="3592000"/>
          </a:xfrm>
          <a:prstGeom prst="straightConnector1">
            <a:avLst/>
          </a:prstGeom>
          <a:noFill/>
          <a:ln w="9525" cap="flat" cmpd="sng">
            <a:solidFill>
              <a:srgbClr val="2195A0"/>
            </a:solidFill>
            <a:prstDash val="solid"/>
            <a:round/>
            <a:headEnd type="none" w="sm" len="sm"/>
            <a:tailEnd type="none" w="sm" len="sm"/>
          </a:ln>
        </p:spPr>
      </p:cxnSp>
      <p:cxnSp>
        <p:nvCxnSpPr>
          <p:cNvPr id="5773" name="Google Shape;5773;p642"/>
          <p:cNvCxnSpPr/>
          <p:nvPr/>
        </p:nvCxnSpPr>
        <p:spPr>
          <a:xfrm>
            <a:off x="8874867"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5774" name="Google Shape;5774;p642"/>
          <p:cNvSpPr txBox="1">
            <a:spLocks noGrp="1"/>
          </p:cNvSpPr>
          <p:nvPr>
            <p:ph type="subTitle" idx="1"/>
          </p:nvPr>
        </p:nvSpPr>
        <p:spPr>
          <a:xfrm>
            <a:off x="726833"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75" name="Google Shape;5775;p642"/>
          <p:cNvSpPr txBox="1">
            <a:spLocks noGrp="1"/>
          </p:cNvSpPr>
          <p:nvPr>
            <p:ph type="subTitle" idx="2"/>
          </p:nvPr>
        </p:nvSpPr>
        <p:spPr>
          <a:xfrm>
            <a:off x="726833" y="2481200"/>
            <a:ext cx="2231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776" name="Google Shape;5776;p642"/>
          <p:cNvSpPr txBox="1">
            <a:spLocks noGrp="1"/>
          </p:cNvSpPr>
          <p:nvPr>
            <p:ph type="subTitle" idx="3"/>
          </p:nvPr>
        </p:nvSpPr>
        <p:spPr>
          <a:xfrm>
            <a:off x="3562544"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77" name="Google Shape;5777;p642"/>
          <p:cNvSpPr txBox="1">
            <a:spLocks noGrp="1"/>
          </p:cNvSpPr>
          <p:nvPr>
            <p:ph type="subTitle" idx="4"/>
          </p:nvPr>
        </p:nvSpPr>
        <p:spPr>
          <a:xfrm>
            <a:off x="3562544" y="2481200"/>
            <a:ext cx="2231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778" name="Google Shape;5778;p642"/>
          <p:cNvSpPr txBox="1">
            <a:spLocks noGrp="1"/>
          </p:cNvSpPr>
          <p:nvPr>
            <p:ph type="subTitle" idx="5"/>
          </p:nvPr>
        </p:nvSpPr>
        <p:spPr>
          <a:xfrm>
            <a:off x="6398256"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79" name="Google Shape;5779;p642"/>
          <p:cNvSpPr txBox="1">
            <a:spLocks noGrp="1"/>
          </p:cNvSpPr>
          <p:nvPr>
            <p:ph type="subTitle" idx="6"/>
          </p:nvPr>
        </p:nvSpPr>
        <p:spPr>
          <a:xfrm>
            <a:off x="6398256" y="2481200"/>
            <a:ext cx="2231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780" name="Google Shape;5780;p642"/>
          <p:cNvSpPr txBox="1">
            <a:spLocks noGrp="1"/>
          </p:cNvSpPr>
          <p:nvPr>
            <p:ph type="subTitle" idx="7"/>
          </p:nvPr>
        </p:nvSpPr>
        <p:spPr>
          <a:xfrm>
            <a:off x="9233967" y="2008233"/>
            <a:ext cx="2225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81" name="Google Shape;5781;p642"/>
          <p:cNvSpPr txBox="1">
            <a:spLocks noGrp="1"/>
          </p:cNvSpPr>
          <p:nvPr>
            <p:ph type="subTitle" idx="8"/>
          </p:nvPr>
        </p:nvSpPr>
        <p:spPr>
          <a:xfrm>
            <a:off x="9233967" y="2481200"/>
            <a:ext cx="2231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4205921347"/>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07. Column A | 3 up">
  <p:cSld name="07. Column A | 3 up">
    <p:spTree>
      <p:nvGrpSpPr>
        <p:cNvPr id="1" name="Shape 5782"/>
        <p:cNvGrpSpPr/>
        <p:nvPr/>
      </p:nvGrpSpPr>
      <p:grpSpPr>
        <a:xfrm>
          <a:off x="0" y="0"/>
          <a:ext cx="0" cy="0"/>
          <a:chOff x="0" y="0"/>
          <a:chExt cx="0" cy="0"/>
        </a:xfrm>
      </p:grpSpPr>
      <p:sp>
        <p:nvSpPr>
          <p:cNvPr id="5783" name="Google Shape;5783;p64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784" name="Google Shape;5784;p64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5785" name="Google Shape;5785;p643"/>
          <p:cNvCxnSpPr/>
          <p:nvPr/>
        </p:nvCxnSpPr>
        <p:spPr>
          <a:xfrm>
            <a:off x="4058244"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5786" name="Google Shape;5786;p643"/>
          <p:cNvSpPr txBox="1">
            <a:spLocks noGrp="1"/>
          </p:cNvSpPr>
          <p:nvPr>
            <p:ph type="subTitle" idx="1"/>
          </p:nvPr>
        </p:nvSpPr>
        <p:spPr>
          <a:xfrm>
            <a:off x="726844"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87" name="Google Shape;5787;p643"/>
          <p:cNvSpPr txBox="1">
            <a:spLocks noGrp="1"/>
          </p:cNvSpPr>
          <p:nvPr>
            <p:ph type="subTitle" idx="2"/>
          </p:nvPr>
        </p:nvSpPr>
        <p:spPr>
          <a:xfrm>
            <a:off x="726833" y="2548800"/>
            <a:ext cx="2926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cxnSp>
        <p:nvCxnSpPr>
          <p:cNvPr id="5788" name="Google Shape;5788;p643"/>
          <p:cNvCxnSpPr/>
          <p:nvPr/>
        </p:nvCxnSpPr>
        <p:spPr>
          <a:xfrm>
            <a:off x="7994023" y="1803767"/>
            <a:ext cx="0" cy="3592000"/>
          </a:xfrm>
          <a:prstGeom prst="straightConnector1">
            <a:avLst/>
          </a:prstGeom>
          <a:noFill/>
          <a:ln w="9525" cap="flat" cmpd="sng">
            <a:solidFill>
              <a:srgbClr val="2195A0"/>
            </a:solidFill>
            <a:prstDash val="solid"/>
            <a:round/>
            <a:headEnd type="none" w="sm" len="sm"/>
            <a:tailEnd type="none" w="sm" len="sm"/>
          </a:ln>
        </p:spPr>
      </p:cxnSp>
      <p:sp>
        <p:nvSpPr>
          <p:cNvPr id="5789" name="Google Shape;5789;p643"/>
          <p:cNvSpPr txBox="1">
            <a:spLocks noGrp="1"/>
          </p:cNvSpPr>
          <p:nvPr>
            <p:ph type="subTitle" idx="3"/>
          </p:nvPr>
        </p:nvSpPr>
        <p:spPr>
          <a:xfrm>
            <a:off x="4543712"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90" name="Google Shape;5790;p643"/>
          <p:cNvSpPr txBox="1">
            <a:spLocks noGrp="1"/>
          </p:cNvSpPr>
          <p:nvPr>
            <p:ph type="subTitle" idx="4"/>
          </p:nvPr>
        </p:nvSpPr>
        <p:spPr>
          <a:xfrm>
            <a:off x="4543700" y="2548800"/>
            <a:ext cx="2926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791" name="Google Shape;5791;p643"/>
          <p:cNvSpPr txBox="1">
            <a:spLocks noGrp="1"/>
          </p:cNvSpPr>
          <p:nvPr>
            <p:ph type="subTitle" idx="5"/>
          </p:nvPr>
        </p:nvSpPr>
        <p:spPr>
          <a:xfrm>
            <a:off x="8539177" y="2053539"/>
            <a:ext cx="2921600" cy="363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792" name="Google Shape;5792;p643"/>
          <p:cNvSpPr txBox="1">
            <a:spLocks noGrp="1"/>
          </p:cNvSpPr>
          <p:nvPr>
            <p:ph type="subTitle" idx="6"/>
          </p:nvPr>
        </p:nvSpPr>
        <p:spPr>
          <a:xfrm>
            <a:off x="8539167" y="2548800"/>
            <a:ext cx="2926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946105256"/>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07. Column A | 5 up">
  <p:cSld name="07. Column A | 5 up">
    <p:spTree>
      <p:nvGrpSpPr>
        <p:cNvPr id="1" name="Shape 5793"/>
        <p:cNvGrpSpPr/>
        <p:nvPr/>
      </p:nvGrpSpPr>
      <p:grpSpPr>
        <a:xfrm>
          <a:off x="0" y="0"/>
          <a:ext cx="0" cy="0"/>
          <a:chOff x="0" y="0"/>
          <a:chExt cx="0" cy="0"/>
        </a:xfrm>
      </p:grpSpPr>
      <p:sp>
        <p:nvSpPr>
          <p:cNvPr id="5794" name="Google Shape;5794;p64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795" name="Google Shape;5795;p64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cxnSp>
        <p:nvCxnSpPr>
          <p:cNvPr id="5796" name="Google Shape;5796;p644"/>
          <p:cNvCxnSpPr/>
          <p:nvPr/>
        </p:nvCxnSpPr>
        <p:spPr>
          <a:xfrm>
            <a:off x="2714533"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5797" name="Google Shape;5797;p644"/>
          <p:cNvCxnSpPr/>
          <p:nvPr/>
        </p:nvCxnSpPr>
        <p:spPr>
          <a:xfrm>
            <a:off x="4958844"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5798" name="Google Shape;5798;p644"/>
          <p:cNvCxnSpPr/>
          <p:nvPr/>
        </p:nvCxnSpPr>
        <p:spPr>
          <a:xfrm>
            <a:off x="7203156" y="1468067"/>
            <a:ext cx="0" cy="4255200"/>
          </a:xfrm>
          <a:prstGeom prst="straightConnector1">
            <a:avLst/>
          </a:prstGeom>
          <a:noFill/>
          <a:ln w="9525" cap="flat" cmpd="sng">
            <a:solidFill>
              <a:srgbClr val="2195A0"/>
            </a:solidFill>
            <a:prstDash val="solid"/>
            <a:round/>
            <a:headEnd type="none" w="sm" len="sm"/>
            <a:tailEnd type="none" w="sm" len="sm"/>
          </a:ln>
        </p:spPr>
      </p:cxnSp>
      <p:cxnSp>
        <p:nvCxnSpPr>
          <p:cNvPr id="5799" name="Google Shape;5799;p644"/>
          <p:cNvCxnSpPr/>
          <p:nvPr/>
        </p:nvCxnSpPr>
        <p:spPr>
          <a:xfrm>
            <a:off x="9447467" y="1468067"/>
            <a:ext cx="0" cy="4255200"/>
          </a:xfrm>
          <a:prstGeom prst="straightConnector1">
            <a:avLst/>
          </a:prstGeom>
          <a:noFill/>
          <a:ln w="9525" cap="flat" cmpd="sng">
            <a:solidFill>
              <a:srgbClr val="2195A0"/>
            </a:solidFill>
            <a:prstDash val="solid"/>
            <a:round/>
            <a:headEnd type="none" w="sm" len="sm"/>
            <a:tailEnd type="none" w="sm" len="sm"/>
          </a:ln>
        </p:spPr>
      </p:cxnSp>
      <p:sp>
        <p:nvSpPr>
          <p:cNvPr id="5800" name="Google Shape;5800;p644"/>
          <p:cNvSpPr txBox="1">
            <a:spLocks noGrp="1"/>
          </p:cNvSpPr>
          <p:nvPr>
            <p:ph type="subTitle" idx="1"/>
          </p:nvPr>
        </p:nvSpPr>
        <p:spPr>
          <a:xfrm>
            <a:off x="726833"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01" name="Google Shape;5801;p644"/>
          <p:cNvSpPr txBox="1">
            <a:spLocks noGrp="1"/>
          </p:cNvSpPr>
          <p:nvPr>
            <p:ph type="subTitle" idx="2"/>
          </p:nvPr>
        </p:nvSpPr>
        <p:spPr>
          <a:xfrm>
            <a:off x="726833"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02" name="Google Shape;5802;p644"/>
          <p:cNvSpPr txBox="1">
            <a:spLocks noGrp="1"/>
          </p:cNvSpPr>
          <p:nvPr>
            <p:ph type="subTitle" idx="3"/>
          </p:nvPr>
        </p:nvSpPr>
        <p:spPr>
          <a:xfrm>
            <a:off x="2976437"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03" name="Google Shape;5803;p644"/>
          <p:cNvSpPr txBox="1">
            <a:spLocks noGrp="1"/>
          </p:cNvSpPr>
          <p:nvPr>
            <p:ph type="subTitle" idx="4"/>
          </p:nvPr>
        </p:nvSpPr>
        <p:spPr>
          <a:xfrm>
            <a:off x="2976441"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04" name="Google Shape;5804;p644"/>
          <p:cNvSpPr txBox="1">
            <a:spLocks noGrp="1"/>
          </p:cNvSpPr>
          <p:nvPr>
            <p:ph type="subTitle" idx="5"/>
          </p:nvPr>
        </p:nvSpPr>
        <p:spPr>
          <a:xfrm>
            <a:off x="522604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05" name="Google Shape;5805;p644"/>
          <p:cNvSpPr txBox="1">
            <a:spLocks noGrp="1"/>
          </p:cNvSpPr>
          <p:nvPr>
            <p:ph type="subTitle" idx="6"/>
          </p:nvPr>
        </p:nvSpPr>
        <p:spPr>
          <a:xfrm>
            <a:off x="5226048"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06" name="Google Shape;5806;p644"/>
          <p:cNvSpPr txBox="1">
            <a:spLocks noGrp="1"/>
          </p:cNvSpPr>
          <p:nvPr>
            <p:ph type="subTitle" idx="7"/>
          </p:nvPr>
        </p:nvSpPr>
        <p:spPr>
          <a:xfrm>
            <a:off x="7475645"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07" name="Google Shape;5807;p644"/>
          <p:cNvSpPr txBox="1">
            <a:spLocks noGrp="1"/>
          </p:cNvSpPr>
          <p:nvPr>
            <p:ph type="subTitle" idx="8"/>
          </p:nvPr>
        </p:nvSpPr>
        <p:spPr>
          <a:xfrm>
            <a:off x="7475656"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08" name="Google Shape;5808;p644"/>
          <p:cNvSpPr txBox="1">
            <a:spLocks noGrp="1"/>
          </p:cNvSpPr>
          <p:nvPr>
            <p:ph type="subTitle" idx="9"/>
          </p:nvPr>
        </p:nvSpPr>
        <p:spPr>
          <a:xfrm>
            <a:off x="9725251" y="1691800"/>
            <a:ext cx="1739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09" name="Google Shape;5809;p644"/>
          <p:cNvSpPr txBox="1">
            <a:spLocks noGrp="1"/>
          </p:cNvSpPr>
          <p:nvPr>
            <p:ph type="subTitle" idx="13"/>
          </p:nvPr>
        </p:nvSpPr>
        <p:spPr>
          <a:xfrm>
            <a:off x="9725264" y="2164767"/>
            <a:ext cx="1744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182373868"/>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07. Column B | 3 Boxes Angled 1">
  <p:cSld name="07. Column B | 3 Boxes Angled 1">
    <p:spTree>
      <p:nvGrpSpPr>
        <p:cNvPr id="1" name="Shape 5810"/>
        <p:cNvGrpSpPr/>
        <p:nvPr/>
      </p:nvGrpSpPr>
      <p:grpSpPr>
        <a:xfrm>
          <a:off x="0" y="0"/>
          <a:ext cx="0" cy="0"/>
          <a:chOff x="0" y="0"/>
          <a:chExt cx="0" cy="0"/>
        </a:xfrm>
      </p:grpSpPr>
      <p:sp>
        <p:nvSpPr>
          <p:cNvPr id="5811" name="Google Shape;5811;p645"/>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812" name="Google Shape;5812;p64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813" name="Google Shape;5813;p645"/>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14" name="Google Shape;5814;p645"/>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15" name="Google Shape;5815;p645"/>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16" name="Google Shape;5816;p645"/>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17" name="Google Shape;5817;p645"/>
          <p:cNvSpPr txBox="1">
            <a:spLocks noGrp="1"/>
          </p:cNvSpPr>
          <p:nvPr>
            <p:ph type="subTitle" idx="2"/>
          </p:nvPr>
        </p:nvSpPr>
        <p:spPr>
          <a:xfrm>
            <a:off x="4889344"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18" name="Google Shape;5818;p645"/>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19" name="Google Shape;5819;p645"/>
          <p:cNvSpPr txBox="1">
            <a:spLocks noGrp="1"/>
          </p:cNvSpPr>
          <p:nvPr>
            <p:ph type="subTitle" idx="4"/>
          </p:nvPr>
        </p:nvSpPr>
        <p:spPr>
          <a:xfrm>
            <a:off x="8571335"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20" name="Google Shape;5820;p645"/>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821" name="Google Shape;5821;p645"/>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822" name="Google Shape;5822;p645"/>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23" name="Google Shape;5823;p645"/>
          <p:cNvSpPr txBox="1">
            <a:spLocks noGrp="1"/>
          </p:cNvSpPr>
          <p:nvPr>
            <p:ph type="subTitle" idx="6"/>
          </p:nvPr>
        </p:nvSpPr>
        <p:spPr>
          <a:xfrm>
            <a:off x="1209000"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536800377"/>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07. Column B | 3 Boxes Angled 2">
  <p:cSld name="07. Column B | 3 Boxes Angled 2">
    <p:bg>
      <p:bgPr>
        <a:solidFill>
          <a:schemeClr val="dk2"/>
        </a:solidFill>
        <a:effectLst/>
      </p:bgPr>
    </p:bg>
    <p:spTree>
      <p:nvGrpSpPr>
        <p:cNvPr id="1" name="Shape 5824"/>
        <p:cNvGrpSpPr/>
        <p:nvPr/>
      </p:nvGrpSpPr>
      <p:grpSpPr>
        <a:xfrm>
          <a:off x="0" y="0"/>
          <a:ext cx="0" cy="0"/>
          <a:chOff x="0" y="0"/>
          <a:chExt cx="0" cy="0"/>
        </a:xfrm>
      </p:grpSpPr>
      <p:sp>
        <p:nvSpPr>
          <p:cNvPr id="5825" name="Google Shape;5825;p64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826" name="Google Shape;5826;p64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827" name="Google Shape;5827;p646"/>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28" name="Google Shape;5828;p646"/>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29" name="Google Shape;5829;p646"/>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30" name="Google Shape;5830;p646"/>
          <p:cNvSpPr txBox="1">
            <a:spLocks noGrp="1"/>
          </p:cNvSpPr>
          <p:nvPr>
            <p:ph type="subTitle" idx="1"/>
          </p:nvPr>
        </p:nvSpPr>
        <p:spPr>
          <a:xfrm>
            <a:off x="4889336"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31" name="Google Shape;5831;p646"/>
          <p:cNvSpPr txBox="1">
            <a:spLocks noGrp="1"/>
          </p:cNvSpPr>
          <p:nvPr>
            <p:ph type="subTitle" idx="2"/>
          </p:nvPr>
        </p:nvSpPr>
        <p:spPr>
          <a:xfrm>
            <a:off x="4889344"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32" name="Google Shape;5832;p646"/>
          <p:cNvSpPr txBox="1">
            <a:spLocks noGrp="1"/>
          </p:cNvSpPr>
          <p:nvPr>
            <p:ph type="subTitle" idx="3"/>
          </p:nvPr>
        </p:nvSpPr>
        <p:spPr>
          <a:xfrm>
            <a:off x="8571319"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33" name="Google Shape;5833;p646"/>
          <p:cNvSpPr txBox="1">
            <a:spLocks noGrp="1"/>
          </p:cNvSpPr>
          <p:nvPr>
            <p:ph type="subTitle" idx="4"/>
          </p:nvPr>
        </p:nvSpPr>
        <p:spPr>
          <a:xfrm>
            <a:off x="8571335"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34" name="Google Shape;5834;p646"/>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835" name="Google Shape;5835;p646"/>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836" name="Google Shape;5836;p646"/>
          <p:cNvSpPr txBox="1">
            <a:spLocks noGrp="1"/>
          </p:cNvSpPr>
          <p:nvPr>
            <p:ph type="subTitle" idx="5"/>
          </p:nvPr>
        </p:nvSpPr>
        <p:spPr>
          <a:xfrm>
            <a:off x="1208985" y="2565372"/>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37" name="Google Shape;5837;p646"/>
          <p:cNvSpPr txBox="1">
            <a:spLocks noGrp="1"/>
          </p:cNvSpPr>
          <p:nvPr>
            <p:ph type="subTitle" idx="6"/>
          </p:nvPr>
        </p:nvSpPr>
        <p:spPr>
          <a:xfrm>
            <a:off x="1209000" y="3068300"/>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04537584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0"/>
            <a:ext cx="10363200" cy="461665"/>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828800" y="3840480"/>
            <a:ext cx="853440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E23E794B-2DBF-4632-8C55-2BC53D52FA52}" type="datetime1">
              <a:rPr lang="en-US" smtClean="0"/>
              <a:t>12/12/2023</a:t>
            </a:fld>
            <a:endParaRPr lang="en-US" dirty="0"/>
          </a:p>
        </p:txBody>
      </p:sp>
      <p:sp>
        <p:nvSpPr>
          <p:cNvPr id="6" name="Holder 6"/>
          <p:cNvSpPr>
            <a:spLocks noGrp="1"/>
          </p:cNvSpPr>
          <p:nvPr>
            <p:ph type="sldNum" sz="quarter" idx="7"/>
          </p:nvPr>
        </p:nvSpPr>
        <p:spPr/>
        <p:txBody>
          <a:bodyPr lIns="0" tIns="0" rIns="0" bIns="0"/>
          <a:lstStyle>
            <a:lvl1pPr>
              <a:defRPr sz="1400" b="0" i="0">
                <a:solidFill>
                  <a:srgbClr val="887864"/>
                </a:solidFill>
                <a:latin typeface="Arial"/>
                <a:cs typeface="Arial"/>
              </a:defRPr>
            </a:lvl1pPr>
          </a:lstStyle>
          <a:p>
            <a:pPr marL="25400">
              <a:lnSpc>
                <a:spcPts val="1650"/>
              </a:lnSpc>
            </a:pPr>
            <a:fld id="{81D60167-4931-47E6-BA6A-407CBD079E47}" type="slidenum">
              <a:rPr lang="en-US" smtClean="0"/>
              <a:pPr marL="25400">
                <a:lnSpc>
                  <a:spcPts val="1650"/>
                </a:lnSpc>
              </a:pPr>
              <a:t>‹#›</a:t>
            </a:fld>
            <a:endParaRPr lang="en-US" dirty="0"/>
          </a:p>
        </p:txBody>
      </p:sp>
    </p:spTree>
    <p:extLst>
      <p:ext uri="{BB962C8B-B14F-4D97-AF65-F5344CB8AC3E}">
        <p14:creationId xmlns:p14="http://schemas.microsoft.com/office/powerpoint/2010/main" val="372928615"/>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08. Icon Columns A">
  <p:cSld name="08. Icon Columns A">
    <p:bg>
      <p:bgPr>
        <a:solidFill>
          <a:schemeClr val="dk2"/>
        </a:solidFill>
        <a:effectLst/>
      </p:bgPr>
    </p:bg>
    <p:spTree>
      <p:nvGrpSpPr>
        <p:cNvPr id="1" name="Shape 5838"/>
        <p:cNvGrpSpPr/>
        <p:nvPr/>
      </p:nvGrpSpPr>
      <p:grpSpPr>
        <a:xfrm>
          <a:off x="0" y="0"/>
          <a:ext cx="0" cy="0"/>
          <a:chOff x="0" y="0"/>
          <a:chExt cx="0" cy="0"/>
        </a:xfrm>
      </p:grpSpPr>
      <p:sp>
        <p:nvSpPr>
          <p:cNvPr id="5839" name="Google Shape;5839;p647"/>
          <p:cNvSpPr/>
          <p:nvPr/>
        </p:nvSpPr>
        <p:spPr>
          <a:xfrm rot="10800000" flipH="1">
            <a:off x="5098634" y="1669212"/>
            <a:ext cx="7089005" cy="5178355"/>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5840" name="Google Shape;5840;p647"/>
          <p:cNvSpPr/>
          <p:nvPr/>
        </p:nvSpPr>
        <p:spPr>
          <a:xfrm>
            <a:off x="726833"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41" name="Google Shape;5841;p64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842" name="Google Shape;5842;p64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843" name="Google Shape;5843;p647"/>
          <p:cNvSpPr/>
          <p:nvPr/>
        </p:nvSpPr>
        <p:spPr>
          <a:xfrm>
            <a:off x="8163167"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44" name="Google Shape;5844;p647"/>
          <p:cNvSpPr/>
          <p:nvPr/>
        </p:nvSpPr>
        <p:spPr>
          <a:xfrm>
            <a:off x="4445000" y="1744267"/>
            <a:ext cx="3302000" cy="36944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45" name="Google Shape;5845;p647"/>
          <p:cNvSpPr txBox="1">
            <a:spLocks noGrp="1"/>
          </p:cNvSpPr>
          <p:nvPr>
            <p:ph type="subTitle" idx="1"/>
          </p:nvPr>
        </p:nvSpPr>
        <p:spPr>
          <a:xfrm>
            <a:off x="11821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46" name="Google Shape;5846;p647"/>
          <p:cNvSpPr txBox="1">
            <a:spLocks noGrp="1"/>
          </p:cNvSpPr>
          <p:nvPr>
            <p:ph type="subTitle" idx="2"/>
          </p:nvPr>
        </p:nvSpPr>
        <p:spPr>
          <a:xfrm>
            <a:off x="1182167" y="3544233"/>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47" name="Google Shape;5847;p647"/>
          <p:cNvSpPr txBox="1">
            <a:spLocks noGrp="1"/>
          </p:cNvSpPr>
          <p:nvPr>
            <p:ph type="subTitle" idx="3"/>
          </p:nvPr>
        </p:nvSpPr>
        <p:spPr>
          <a:xfrm>
            <a:off x="4844585"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48" name="Google Shape;5848;p647"/>
          <p:cNvSpPr txBox="1">
            <a:spLocks noGrp="1"/>
          </p:cNvSpPr>
          <p:nvPr>
            <p:ph type="subTitle" idx="4"/>
          </p:nvPr>
        </p:nvSpPr>
        <p:spPr>
          <a:xfrm>
            <a:off x="4844600" y="3544233"/>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49" name="Google Shape;5849;p647"/>
          <p:cNvSpPr txBox="1">
            <a:spLocks noGrp="1"/>
          </p:cNvSpPr>
          <p:nvPr>
            <p:ph type="subTitle" idx="5"/>
          </p:nvPr>
        </p:nvSpPr>
        <p:spPr>
          <a:xfrm>
            <a:off x="8562752" y="3041305"/>
            <a:ext cx="2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1867"/>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50" name="Google Shape;5850;p647"/>
          <p:cNvSpPr txBox="1">
            <a:spLocks noGrp="1"/>
          </p:cNvSpPr>
          <p:nvPr>
            <p:ph type="subTitle" idx="6"/>
          </p:nvPr>
        </p:nvSpPr>
        <p:spPr>
          <a:xfrm>
            <a:off x="8562767" y="3544233"/>
            <a:ext cx="2502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794140168"/>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08. Icon Columns B1">
  <p:cSld name="08. Icon Columns B1">
    <p:bg>
      <p:bgPr>
        <a:solidFill>
          <a:schemeClr val="lt1"/>
        </a:solidFill>
        <a:effectLst/>
      </p:bgPr>
    </p:bg>
    <p:spTree>
      <p:nvGrpSpPr>
        <p:cNvPr id="1" name="Shape 5851"/>
        <p:cNvGrpSpPr/>
        <p:nvPr/>
      </p:nvGrpSpPr>
      <p:grpSpPr>
        <a:xfrm>
          <a:off x="0" y="0"/>
          <a:ext cx="0" cy="0"/>
          <a:chOff x="0" y="0"/>
          <a:chExt cx="0" cy="0"/>
        </a:xfrm>
      </p:grpSpPr>
      <p:sp>
        <p:nvSpPr>
          <p:cNvPr id="5852" name="Google Shape;5852;p648"/>
          <p:cNvSpPr/>
          <p:nvPr/>
        </p:nvSpPr>
        <p:spPr>
          <a:xfrm>
            <a:off x="76648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53" name="Google Shape;5853;p648"/>
          <p:cNvSpPr/>
          <p:nvPr/>
        </p:nvSpPr>
        <p:spPr>
          <a:xfrm>
            <a:off x="4029233"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54" name="Google Shape;5854;p648"/>
          <p:cNvSpPr/>
          <p:nvPr/>
        </p:nvSpPr>
        <p:spPr>
          <a:xfrm>
            <a:off x="393584" y="1749367"/>
            <a:ext cx="4133600" cy="3687200"/>
          </a:xfrm>
          <a:prstGeom prst="parallelogram">
            <a:avLst>
              <a:gd name="adj" fmla="val 17757"/>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55" name="Google Shape;5855;p648"/>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856" name="Google Shape;5856;p648"/>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857" name="Google Shape;5857;p64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858" name="Google Shape;5858;p64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859" name="Google Shape;5859;p648"/>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60" name="Google Shape;5860;p648"/>
          <p:cNvSpPr txBox="1">
            <a:spLocks noGrp="1"/>
          </p:cNvSpPr>
          <p:nvPr>
            <p:ph type="subTitle" idx="2"/>
          </p:nvPr>
        </p:nvSpPr>
        <p:spPr>
          <a:xfrm>
            <a:off x="1450848"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61" name="Google Shape;5861;p648"/>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62" name="Google Shape;5862;p648"/>
          <p:cNvSpPr txBox="1">
            <a:spLocks noGrp="1"/>
          </p:cNvSpPr>
          <p:nvPr>
            <p:ph type="subTitle" idx="4"/>
          </p:nvPr>
        </p:nvSpPr>
        <p:spPr>
          <a:xfrm>
            <a:off x="5071872"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63" name="Google Shape;5863;p648"/>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64" name="Google Shape;5864;p648"/>
          <p:cNvSpPr txBox="1">
            <a:spLocks noGrp="1"/>
          </p:cNvSpPr>
          <p:nvPr>
            <p:ph type="subTitle" idx="6"/>
          </p:nvPr>
        </p:nvSpPr>
        <p:spPr>
          <a:xfrm>
            <a:off x="8692896"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52234015"/>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08. Icon Columns B2">
  <p:cSld name="08. Icon Columns B2">
    <p:bg>
      <p:bgPr>
        <a:solidFill>
          <a:schemeClr val="dk2"/>
        </a:solidFill>
        <a:effectLst/>
      </p:bgPr>
    </p:bg>
    <p:spTree>
      <p:nvGrpSpPr>
        <p:cNvPr id="1" name="Shape 5865"/>
        <p:cNvGrpSpPr/>
        <p:nvPr/>
      </p:nvGrpSpPr>
      <p:grpSpPr>
        <a:xfrm>
          <a:off x="0" y="0"/>
          <a:ext cx="0" cy="0"/>
          <a:chOff x="0" y="0"/>
          <a:chExt cx="0" cy="0"/>
        </a:xfrm>
      </p:grpSpPr>
      <p:sp>
        <p:nvSpPr>
          <p:cNvPr id="5866" name="Google Shape;5866;p649"/>
          <p:cNvSpPr/>
          <p:nvPr/>
        </p:nvSpPr>
        <p:spPr>
          <a:xfrm>
            <a:off x="76648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67" name="Google Shape;5867;p649"/>
          <p:cNvSpPr/>
          <p:nvPr/>
        </p:nvSpPr>
        <p:spPr>
          <a:xfrm>
            <a:off x="4029233"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68" name="Google Shape;5868;p649"/>
          <p:cNvSpPr/>
          <p:nvPr/>
        </p:nvSpPr>
        <p:spPr>
          <a:xfrm>
            <a:off x="393584" y="1749367"/>
            <a:ext cx="4133600" cy="3687200"/>
          </a:xfrm>
          <a:prstGeom prst="parallelogram">
            <a:avLst>
              <a:gd name="adj" fmla="val 17757"/>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869" name="Google Shape;5869;p649"/>
          <p:cNvSpPr/>
          <p:nvPr/>
        </p:nvSpPr>
        <p:spPr>
          <a:xfrm>
            <a:off x="0" y="1749367"/>
            <a:ext cx="891533" cy="3687200"/>
          </a:xfrm>
          <a:custGeom>
            <a:avLst/>
            <a:gdLst/>
            <a:ahLst/>
            <a:cxnLst/>
            <a:rect l="l" t="t" r="r" b="b"/>
            <a:pathLst>
              <a:path w="668650" h="2765400" extrusionOk="0">
                <a:moveTo>
                  <a:pt x="0" y="0"/>
                </a:moveTo>
                <a:lnTo>
                  <a:pt x="668650" y="0"/>
                </a:lnTo>
                <a:lnTo>
                  <a:pt x="177598"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870" name="Google Shape;5870;p649"/>
          <p:cNvSpPr/>
          <p:nvPr/>
        </p:nvSpPr>
        <p:spPr>
          <a:xfrm>
            <a:off x="11300533" y="1749367"/>
            <a:ext cx="891467" cy="3687200"/>
          </a:xfrm>
          <a:custGeom>
            <a:avLst/>
            <a:gdLst/>
            <a:ahLst/>
            <a:cxnLst/>
            <a:rect l="l" t="t" r="r" b="b"/>
            <a:pathLst>
              <a:path w="668600" h="2765400" extrusionOk="0">
                <a:moveTo>
                  <a:pt x="491052" y="0"/>
                </a:moveTo>
                <a:lnTo>
                  <a:pt x="668600" y="0"/>
                </a:lnTo>
                <a:lnTo>
                  <a:pt x="668600" y="2765400"/>
                </a:lnTo>
                <a:lnTo>
                  <a:pt x="0" y="276540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5871" name="Google Shape;5871;p649"/>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872" name="Google Shape;5872;p64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873" name="Google Shape;5873;p649"/>
          <p:cNvSpPr txBox="1">
            <a:spLocks noGrp="1"/>
          </p:cNvSpPr>
          <p:nvPr>
            <p:ph type="subTitle" idx="1"/>
          </p:nvPr>
        </p:nvSpPr>
        <p:spPr>
          <a:xfrm>
            <a:off x="1450848" y="3084576"/>
            <a:ext cx="2243200" cy="326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74" name="Google Shape;5874;p649"/>
          <p:cNvSpPr txBox="1">
            <a:spLocks noGrp="1"/>
          </p:cNvSpPr>
          <p:nvPr>
            <p:ph type="subTitle" idx="2"/>
          </p:nvPr>
        </p:nvSpPr>
        <p:spPr>
          <a:xfrm>
            <a:off x="1450848"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75" name="Google Shape;5875;p649"/>
          <p:cNvSpPr txBox="1">
            <a:spLocks noGrp="1"/>
          </p:cNvSpPr>
          <p:nvPr>
            <p:ph type="subTitle" idx="3"/>
          </p:nvPr>
        </p:nvSpPr>
        <p:spPr>
          <a:xfrm>
            <a:off x="5071872"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76" name="Google Shape;5876;p649"/>
          <p:cNvSpPr txBox="1">
            <a:spLocks noGrp="1"/>
          </p:cNvSpPr>
          <p:nvPr>
            <p:ph type="subTitle" idx="4"/>
          </p:nvPr>
        </p:nvSpPr>
        <p:spPr>
          <a:xfrm>
            <a:off x="5071872"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77" name="Google Shape;5877;p649"/>
          <p:cNvSpPr txBox="1">
            <a:spLocks noGrp="1"/>
          </p:cNvSpPr>
          <p:nvPr>
            <p:ph type="subTitle" idx="5"/>
          </p:nvPr>
        </p:nvSpPr>
        <p:spPr>
          <a:xfrm>
            <a:off x="8692896" y="3084576"/>
            <a:ext cx="22432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78" name="Google Shape;5878;p649"/>
          <p:cNvSpPr txBox="1">
            <a:spLocks noGrp="1"/>
          </p:cNvSpPr>
          <p:nvPr>
            <p:ph type="subTitle" idx="6"/>
          </p:nvPr>
        </p:nvSpPr>
        <p:spPr>
          <a:xfrm>
            <a:off x="8692896" y="3389376"/>
            <a:ext cx="22432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832675617"/>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08. Icon Columns C1| Cyan">
  <p:cSld name="08. Icon Columns C1| Cyan">
    <p:bg>
      <p:bgPr>
        <a:solidFill>
          <a:schemeClr val="lt1"/>
        </a:solidFill>
        <a:effectLst/>
      </p:bgPr>
    </p:bg>
    <p:spTree>
      <p:nvGrpSpPr>
        <p:cNvPr id="1" name="Shape 5879"/>
        <p:cNvGrpSpPr/>
        <p:nvPr/>
      </p:nvGrpSpPr>
      <p:grpSpPr>
        <a:xfrm>
          <a:off x="0" y="0"/>
          <a:ext cx="0" cy="0"/>
          <a:chOff x="0" y="0"/>
          <a:chExt cx="0" cy="0"/>
        </a:xfrm>
      </p:grpSpPr>
      <p:cxnSp>
        <p:nvCxnSpPr>
          <p:cNvPr id="5880" name="Google Shape;5880;p650"/>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5881" name="Google Shape;5881;p650"/>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5882" name="Google Shape;5882;p650"/>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883" name="Google Shape;5883;p65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884" name="Google Shape;5884;p650"/>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85" name="Google Shape;5885;p650"/>
          <p:cNvSpPr txBox="1">
            <a:spLocks noGrp="1"/>
          </p:cNvSpPr>
          <p:nvPr>
            <p:ph type="subTitle" idx="2"/>
          </p:nvPr>
        </p:nvSpPr>
        <p:spPr>
          <a:xfrm>
            <a:off x="726833"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86" name="Google Shape;5886;p650"/>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87" name="Google Shape;5887;p650"/>
          <p:cNvSpPr txBox="1">
            <a:spLocks noGrp="1"/>
          </p:cNvSpPr>
          <p:nvPr>
            <p:ph type="subTitle" idx="4"/>
          </p:nvPr>
        </p:nvSpPr>
        <p:spPr>
          <a:xfrm>
            <a:off x="4828032"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88" name="Google Shape;5888;p650"/>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89" name="Google Shape;5889;p650"/>
          <p:cNvSpPr txBox="1">
            <a:spLocks noGrp="1"/>
          </p:cNvSpPr>
          <p:nvPr>
            <p:ph type="subTitle" idx="6"/>
          </p:nvPr>
        </p:nvSpPr>
        <p:spPr>
          <a:xfrm>
            <a:off x="8924544" y="3462528"/>
            <a:ext cx="2460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890" name="Google Shape;5890;p650"/>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891" name="Google Shape;5891;p650"/>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892" name="Google Shape;5892;p650"/>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704850496"/>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08. Icon Columns C2 | Lime">
  <p:cSld name="08. Icon Columns C2 | Lime">
    <p:bg>
      <p:bgPr>
        <a:solidFill>
          <a:schemeClr val="lt1"/>
        </a:solidFill>
        <a:effectLst/>
      </p:bgPr>
    </p:bg>
    <p:spTree>
      <p:nvGrpSpPr>
        <p:cNvPr id="1" name="Shape 5893"/>
        <p:cNvGrpSpPr/>
        <p:nvPr/>
      </p:nvGrpSpPr>
      <p:grpSpPr>
        <a:xfrm>
          <a:off x="0" y="0"/>
          <a:ext cx="0" cy="0"/>
          <a:chOff x="0" y="0"/>
          <a:chExt cx="0" cy="0"/>
        </a:xfrm>
      </p:grpSpPr>
      <p:cxnSp>
        <p:nvCxnSpPr>
          <p:cNvPr id="5894" name="Google Shape;5894;p651"/>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5895" name="Google Shape;5895;p651"/>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5896" name="Google Shape;5896;p65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897" name="Google Shape;5897;p65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898" name="Google Shape;5898;p651"/>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899" name="Google Shape;5899;p651"/>
          <p:cNvSpPr txBox="1">
            <a:spLocks noGrp="1"/>
          </p:cNvSpPr>
          <p:nvPr>
            <p:ph type="subTitle" idx="2"/>
          </p:nvPr>
        </p:nvSpPr>
        <p:spPr>
          <a:xfrm>
            <a:off x="726833"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00" name="Google Shape;5900;p651"/>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01" name="Google Shape;5901;p651"/>
          <p:cNvSpPr txBox="1">
            <a:spLocks noGrp="1"/>
          </p:cNvSpPr>
          <p:nvPr>
            <p:ph type="subTitle" idx="4"/>
          </p:nvPr>
        </p:nvSpPr>
        <p:spPr>
          <a:xfrm>
            <a:off x="4828032"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02" name="Google Shape;5902;p651"/>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03" name="Google Shape;5903;p651"/>
          <p:cNvSpPr txBox="1">
            <a:spLocks noGrp="1"/>
          </p:cNvSpPr>
          <p:nvPr>
            <p:ph type="subTitle" idx="6"/>
          </p:nvPr>
        </p:nvSpPr>
        <p:spPr>
          <a:xfrm>
            <a:off x="8924544" y="3462528"/>
            <a:ext cx="2460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04" name="Google Shape;5904;p651"/>
          <p:cNvSpPr/>
          <p:nvPr/>
        </p:nvSpPr>
        <p:spPr>
          <a:xfrm>
            <a:off x="8931217" y="2230654"/>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905" name="Google Shape;5905;p651"/>
          <p:cNvSpPr/>
          <p:nvPr/>
        </p:nvSpPr>
        <p:spPr>
          <a:xfrm>
            <a:off x="719301" y="21939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906" name="Google Shape;5906;p651"/>
          <p:cNvSpPr/>
          <p:nvPr/>
        </p:nvSpPr>
        <p:spPr>
          <a:xfrm>
            <a:off x="4828021" y="2230658"/>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737720094"/>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08. Icon Columns D | Multi Color">
  <p:cSld name="08. Icon Columns D | Multi Color">
    <p:bg>
      <p:bgPr>
        <a:solidFill>
          <a:schemeClr val="lt1"/>
        </a:solidFill>
        <a:effectLst/>
      </p:bgPr>
    </p:bg>
    <p:spTree>
      <p:nvGrpSpPr>
        <p:cNvPr id="1" name="Shape 5907"/>
        <p:cNvGrpSpPr/>
        <p:nvPr/>
      </p:nvGrpSpPr>
      <p:grpSpPr>
        <a:xfrm>
          <a:off x="0" y="0"/>
          <a:ext cx="0" cy="0"/>
          <a:chOff x="0" y="0"/>
          <a:chExt cx="0" cy="0"/>
        </a:xfrm>
      </p:grpSpPr>
      <p:sp>
        <p:nvSpPr>
          <p:cNvPr id="5908" name="Google Shape;5908;p652"/>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909" name="Google Shape;5909;p652"/>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910" name="Google Shape;5910;p652"/>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BA8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cxnSp>
        <p:nvCxnSpPr>
          <p:cNvPr id="5911" name="Google Shape;5911;p652"/>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5912" name="Google Shape;5912;p652"/>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5913" name="Google Shape;5913;p65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14" name="Google Shape;5914;p65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15" name="Google Shape;5915;p652"/>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16" name="Google Shape;5916;p652"/>
          <p:cNvSpPr txBox="1">
            <a:spLocks noGrp="1"/>
          </p:cNvSpPr>
          <p:nvPr>
            <p:ph type="subTitle" idx="2"/>
          </p:nvPr>
        </p:nvSpPr>
        <p:spPr>
          <a:xfrm>
            <a:off x="726833"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17" name="Google Shape;5917;p652"/>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18" name="Google Shape;5918;p652"/>
          <p:cNvSpPr txBox="1">
            <a:spLocks noGrp="1"/>
          </p:cNvSpPr>
          <p:nvPr>
            <p:ph type="subTitle" idx="4"/>
          </p:nvPr>
        </p:nvSpPr>
        <p:spPr>
          <a:xfrm>
            <a:off x="4828032"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19" name="Google Shape;5919;p652"/>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20" name="Google Shape;5920;p652"/>
          <p:cNvSpPr txBox="1">
            <a:spLocks noGrp="1"/>
          </p:cNvSpPr>
          <p:nvPr>
            <p:ph type="subTitle" idx="6"/>
          </p:nvPr>
        </p:nvSpPr>
        <p:spPr>
          <a:xfrm>
            <a:off x="8924544" y="3462528"/>
            <a:ext cx="2460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21" name="Google Shape;5921;p652"/>
          <p:cNvSpPr txBox="1">
            <a:spLocks noGrp="1"/>
          </p:cNvSpPr>
          <p:nvPr>
            <p:ph type="subTitle" idx="7"/>
          </p:nvPr>
        </p:nvSpPr>
        <p:spPr>
          <a:xfrm>
            <a:off x="682833" y="2297651"/>
            <a:ext cx="13136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22" name="Google Shape;5922;p652"/>
          <p:cNvSpPr txBox="1">
            <a:spLocks noGrp="1"/>
          </p:cNvSpPr>
          <p:nvPr>
            <p:ph type="subTitle" idx="8"/>
          </p:nvPr>
        </p:nvSpPr>
        <p:spPr>
          <a:xfrm>
            <a:off x="4728133" y="2297651"/>
            <a:ext cx="13136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23" name="Google Shape;5923;p652"/>
          <p:cNvSpPr txBox="1">
            <a:spLocks noGrp="1"/>
          </p:cNvSpPr>
          <p:nvPr>
            <p:ph type="subTitle" idx="9"/>
          </p:nvPr>
        </p:nvSpPr>
        <p:spPr>
          <a:xfrm>
            <a:off x="8921333" y="2297651"/>
            <a:ext cx="13584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097670227"/>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08. Icon Columns D | Lime">
  <p:cSld name="08. Icon Columns D | Lime">
    <p:bg>
      <p:bgPr>
        <a:solidFill>
          <a:schemeClr val="lt1"/>
        </a:solidFill>
        <a:effectLst/>
      </p:bgPr>
    </p:bg>
    <p:spTree>
      <p:nvGrpSpPr>
        <p:cNvPr id="1" name="Shape 5924"/>
        <p:cNvGrpSpPr/>
        <p:nvPr/>
      </p:nvGrpSpPr>
      <p:grpSpPr>
        <a:xfrm>
          <a:off x="0" y="0"/>
          <a:ext cx="0" cy="0"/>
          <a:chOff x="0" y="0"/>
          <a:chExt cx="0" cy="0"/>
        </a:xfrm>
      </p:grpSpPr>
      <p:sp>
        <p:nvSpPr>
          <p:cNvPr id="5925" name="Google Shape;5925;p653"/>
          <p:cNvSpPr/>
          <p:nvPr/>
        </p:nvSpPr>
        <p:spPr>
          <a:xfrm rot="565020">
            <a:off x="8278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926" name="Google Shape;5926;p653"/>
          <p:cNvSpPr/>
          <p:nvPr/>
        </p:nvSpPr>
        <p:spPr>
          <a:xfrm rot="565020">
            <a:off x="49049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5927" name="Google Shape;5927;p653"/>
          <p:cNvSpPr/>
          <p:nvPr/>
        </p:nvSpPr>
        <p:spPr>
          <a:xfrm rot="565020">
            <a:off x="9080680" y="2123914"/>
            <a:ext cx="1023512" cy="1024727"/>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cxnSp>
        <p:nvCxnSpPr>
          <p:cNvPr id="5928" name="Google Shape;5928;p653"/>
          <p:cNvCxnSpPr/>
          <p:nvPr/>
        </p:nvCxnSpPr>
        <p:spPr>
          <a:xfrm flipH="1">
            <a:off x="7772633" y="1748733"/>
            <a:ext cx="644000" cy="3685600"/>
          </a:xfrm>
          <a:prstGeom prst="straightConnector1">
            <a:avLst/>
          </a:prstGeom>
          <a:noFill/>
          <a:ln w="9525" cap="flat" cmpd="sng">
            <a:solidFill>
              <a:schemeClr val="lt2"/>
            </a:solidFill>
            <a:prstDash val="solid"/>
            <a:round/>
            <a:headEnd type="none" w="sm" len="sm"/>
            <a:tailEnd type="none" w="sm" len="sm"/>
          </a:ln>
        </p:spPr>
      </p:cxnSp>
      <p:cxnSp>
        <p:nvCxnSpPr>
          <p:cNvPr id="5929" name="Google Shape;5929;p653"/>
          <p:cNvCxnSpPr/>
          <p:nvPr/>
        </p:nvCxnSpPr>
        <p:spPr>
          <a:xfrm flipH="1">
            <a:off x="3591433" y="1748733"/>
            <a:ext cx="644000" cy="3685600"/>
          </a:xfrm>
          <a:prstGeom prst="straightConnector1">
            <a:avLst/>
          </a:prstGeom>
          <a:noFill/>
          <a:ln w="9525" cap="flat" cmpd="sng">
            <a:solidFill>
              <a:schemeClr val="lt2"/>
            </a:solidFill>
            <a:prstDash val="solid"/>
            <a:round/>
            <a:headEnd type="none" w="sm" len="sm"/>
            <a:tailEnd type="none" w="sm" len="sm"/>
          </a:ln>
        </p:spPr>
      </p:cxnSp>
      <p:sp>
        <p:nvSpPr>
          <p:cNvPr id="5930" name="Google Shape;5930;p65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31" name="Google Shape;5931;p65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32" name="Google Shape;5932;p653"/>
          <p:cNvSpPr txBox="1">
            <a:spLocks noGrp="1"/>
          </p:cNvSpPr>
          <p:nvPr>
            <p:ph type="subTitle" idx="1"/>
          </p:nvPr>
        </p:nvSpPr>
        <p:spPr>
          <a:xfrm>
            <a:off x="726833" y="3162879"/>
            <a:ext cx="2462800" cy="3656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33" name="Google Shape;5933;p653"/>
          <p:cNvSpPr txBox="1">
            <a:spLocks noGrp="1"/>
          </p:cNvSpPr>
          <p:nvPr>
            <p:ph type="subTitle" idx="2"/>
          </p:nvPr>
        </p:nvSpPr>
        <p:spPr>
          <a:xfrm>
            <a:off x="726833"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34" name="Google Shape;5934;p653"/>
          <p:cNvSpPr txBox="1">
            <a:spLocks noGrp="1"/>
          </p:cNvSpPr>
          <p:nvPr>
            <p:ph type="subTitle" idx="3"/>
          </p:nvPr>
        </p:nvSpPr>
        <p:spPr>
          <a:xfrm>
            <a:off x="4828032" y="3162879"/>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35" name="Google Shape;5935;p653"/>
          <p:cNvSpPr txBox="1">
            <a:spLocks noGrp="1"/>
          </p:cNvSpPr>
          <p:nvPr>
            <p:ph type="subTitle" idx="4"/>
          </p:nvPr>
        </p:nvSpPr>
        <p:spPr>
          <a:xfrm>
            <a:off x="4828032" y="3467679"/>
            <a:ext cx="2462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36" name="Google Shape;5936;p653"/>
          <p:cNvSpPr txBox="1">
            <a:spLocks noGrp="1"/>
          </p:cNvSpPr>
          <p:nvPr>
            <p:ph type="subTitle" idx="5"/>
          </p:nvPr>
        </p:nvSpPr>
        <p:spPr>
          <a:xfrm>
            <a:off x="8924544" y="3157728"/>
            <a:ext cx="2462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37" name="Google Shape;5937;p653"/>
          <p:cNvSpPr txBox="1">
            <a:spLocks noGrp="1"/>
          </p:cNvSpPr>
          <p:nvPr>
            <p:ph type="subTitle" idx="6"/>
          </p:nvPr>
        </p:nvSpPr>
        <p:spPr>
          <a:xfrm>
            <a:off x="8924544" y="3462528"/>
            <a:ext cx="2460800" cy="1438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38" name="Google Shape;5938;p653"/>
          <p:cNvSpPr txBox="1">
            <a:spLocks noGrp="1"/>
          </p:cNvSpPr>
          <p:nvPr>
            <p:ph type="subTitle" idx="7"/>
          </p:nvPr>
        </p:nvSpPr>
        <p:spPr>
          <a:xfrm>
            <a:off x="682833" y="2297651"/>
            <a:ext cx="13136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39" name="Google Shape;5939;p653"/>
          <p:cNvSpPr txBox="1">
            <a:spLocks noGrp="1"/>
          </p:cNvSpPr>
          <p:nvPr>
            <p:ph type="subTitle" idx="8"/>
          </p:nvPr>
        </p:nvSpPr>
        <p:spPr>
          <a:xfrm>
            <a:off x="4728133" y="2297651"/>
            <a:ext cx="13136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40" name="Google Shape;5940;p653"/>
          <p:cNvSpPr txBox="1">
            <a:spLocks noGrp="1"/>
          </p:cNvSpPr>
          <p:nvPr>
            <p:ph type="subTitle" idx="9"/>
          </p:nvPr>
        </p:nvSpPr>
        <p:spPr>
          <a:xfrm>
            <a:off x="8921333" y="2297651"/>
            <a:ext cx="1358400" cy="923330"/>
          </a:xfrm>
          <a:prstGeom prst="rect">
            <a:avLst/>
          </a:prstGeom>
          <a:noFill/>
          <a:ln>
            <a:noFill/>
          </a:ln>
        </p:spPr>
        <p:txBody>
          <a:bodyPr spcFirstLastPara="1" wrap="square" lIns="0" tIns="0" rIns="0" bIns="0" anchor="t" anchorCtr="0">
            <a:spAutoFit/>
          </a:bodyPr>
          <a:lstStyle>
            <a:lvl1pPr lvl="0" algn="ct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807692210"/>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2. Table of Contents A1 Light Long">
  <p:cSld name="2. Table of Contents A1 Light Long">
    <p:bg>
      <p:bgPr>
        <a:solidFill>
          <a:schemeClr val="dk2"/>
        </a:solidFill>
        <a:effectLst/>
      </p:bgPr>
    </p:bg>
    <p:spTree>
      <p:nvGrpSpPr>
        <p:cNvPr id="1" name="Shape 5941"/>
        <p:cNvGrpSpPr/>
        <p:nvPr/>
      </p:nvGrpSpPr>
      <p:grpSpPr>
        <a:xfrm>
          <a:off x="0" y="0"/>
          <a:ext cx="0" cy="0"/>
          <a:chOff x="0" y="0"/>
          <a:chExt cx="0" cy="0"/>
        </a:xfrm>
      </p:grpSpPr>
      <p:sp>
        <p:nvSpPr>
          <p:cNvPr id="5942" name="Google Shape;5942;p654"/>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5943" name="Google Shape;5943;p654"/>
          <p:cNvSpPr txBox="1">
            <a:spLocks noGrp="1"/>
          </p:cNvSpPr>
          <p:nvPr>
            <p:ph type="subTitle" idx="1"/>
          </p:nvPr>
        </p:nvSpPr>
        <p:spPr>
          <a:xfrm>
            <a:off x="1167167" y="1295701"/>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44" name="Google Shape;5944;p65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45" name="Google Shape;5945;p654"/>
          <p:cNvSpPr txBox="1">
            <a:spLocks noGrp="1"/>
          </p:cNvSpPr>
          <p:nvPr>
            <p:ph type="subTitle" idx="2"/>
          </p:nvPr>
        </p:nvSpPr>
        <p:spPr>
          <a:xfrm>
            <a:off x="1167167" y="2083193"/>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46" name="Google Shape;5946;p654"/>
          <p:cNvSpPr txBox="1">
            <a:spLocks noGrp="1"/>
          </p:cNvSpPr>
          <p:nvPr>
            <p:ph type="subTitle" idx="3"/>
          </p:nvPr>
        </p:nvSpPr>
        <p:spPr>
          <a:xfrm>
            <a:off x="1167167" y="2870685"/>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47" name="Google Shape;5947;p654"/>
          <p:cNvSpPr txBox="1">
            <a:spLocks noGrp="1"/>
          </p:cNvSpPr>
          <p:nvPr>
            <p:ph type="subTitle" idx="4"/>
          </p:nvPr>
        </p:nvSpPr>
        <p:spPr>
          <a:xfrm>
            <a:off x="1167167" y="3658175"/>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48" name="Google Shape;5948;p654"/>
          <p:cNvSpPr txBox="1">
            <a:spLocks noGrp="1"/>
          </p:cNvSpPr>
          <p:nvPr>
            <p:ph type="subTitle" idx="5"/>
          </p:nvPr>
        </p:nvSpPr>
        <p:spPr>
          <a:xfrm>
            <a:off x="1167167" y="4445667"/>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49" name="Google Shape;5949;p654"/>
          <p:cNvSpPr txBox="1">
            <a:spLocks noGrp="1"/>
          </p:cNvSpPr>
          <p:nvPr>
            <p:ph type="subTitle" idx="6"/>
          </p:nvPr>
        </p:nvSpPr>
        <p:spPr>
          <a:xfrm>
            <a:off x="7082033" y="1295701"/>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50" name="Google Shape;5950;p654"/>
          <p:cNvSpPr txBox="1">
            <a:spLocks noGrp="1"/>
          </p:cNvSpPr>
          <p:nvPr>
            <p:ph type="subTitle" idx="7"/>
          </p:nvPr>
        </p:nvSpPr>
        <p:spPr>
          <a:xfrm>
            <a:off x="7082033" y="2083193"/>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51" name="Google Shape;5951;p654"/>
          <p:cNvSpPr txBox="1">
            <a:spLocks noGrp="1"/>
          </p:cNvSpPr>
          <p:nvPr>
            <p:ph type="subTitle" idx="8"/>
          </p:nvPr>
        </p:nvSpPr>
        <p:spPr>
          <a:xfrm>
            <a:off x="7082033" y="2870685"/>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52" name="Google Shape;5952;p654"/>
          <p:cNvSpPr txBox="1">
            <a:spLocks noGrp="1"/>
          </p:cNvSpPr>
          <p:nvPr>
            <p:ph type="subTitle" idx="9"/>
          </p:nvPr>
        </p:nvSpPr>
        <p:spPr>
          <a:xfrm>
            <a:off x="7082033" y="3658175"/>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5953" name="Google Shape;5953;p654"/>
          <p:cNvSpPr txBox="1">
            <a:spLocks noGrp="1"/>
          </p:cNvSpPr>
          <p:nvPr>
            <p:ph type="subTitle" idx="13"/>
          </p:nvPr>
        </p:nvSpPr>
        <p:spPr>
          <a:xfrm>
            <a:off x="7082033" y="4445667"/>
            <a:ext cx="437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5954" name="Google Shape;5954;p654"/>
          <p:cNvPicPr preferRelativeResize="0"/>
          <p:nvPr/>
        </p:nvPicPr>
        <p:blipFill rotWithShape="1">
          <a:blip r:embed="rId2">
            <a:alphaModFix/>
          </a:blip>
          <a:srcRect t="-1850" b="1849"/>
          <a:stretch/>
        </p:blipFill>
        <p:spPr>
          <a:xfrm>
            <a:off x="6592434" y="3471800"/>
            <a:ext cx="5597197" cy="3386200"/>
          </a:xfrm>
          <a:prstGeom prst="rect">
            <a:avLst/>
          </a:prstGeom>
          <a:noFill/>
          <a:ln>
            <a:noFill/>
          </a:ln>
        </p:spPr>
      </p:pic>
    </p:spTree>
    <p:extLst>
      <p:ext uri="{BB962C8B-B14F-4D97-AF65-F5344CB8AC3E}">
        <p14:creationId xmlns:p14="http://schemas.microsoft.com/office/powerpoint/2010/main" val="4276014370"/>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2. Table of Contents A3 Light Short">
  <p:cSld name="2. Table of Contents A3 Light Short">
    <p:bg>
      <p:bgPr>
        <a:solidFill>
          <a:schemeClr val="dk2"/>
        </a:solidFill>
        <a:effectLst/>
      </p:bgPr>
    </p:bg>
    <p:spTree>
      <p:nvGrpSpPr>
        <p:cNvPr id="1" name="Shape 5955"/>
        <p:cNvGrpSpPr/>
        <p:nvPr/>
      </p:nvGrpSpPr>
      <p:grpSpPr>
        <a:xfrm>
          <a:off x="0" y="0"/>
          <a:ext cx="0" cy="0"/>
          <a:chOff x="0" y="0"/>
          <a:chExt cx="0" cy="0"/>
        </a:xfrm>
      </p:grpSpPr>
      <p:sp>
        <p:nvSpPr>
          <p:cNvPr id="5956" name="Google Shape;5956;p655"/>
          <p:cNvSpPr txBox="1">
            <a:spLocks noGrp="1"/>
          </p:cNvSpPr>
          <p:nvPr>
            <p:ph type="title"/>
          </p:nvPr>
        </p:nvSpPr>
        <p:spPr>
          <a:xfrm>
            <a:off x="726833" y="730500"/>
            <a:ext cx="10733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
        <p:nvSpPr>
          <p:cNvPr id="5957" name="Google Shape;5957;p655"/>
          <p:cNvSpPr txBox="1">
            <a:spLocks noGrp="1"/>
          </p:cNvSpPr>
          <p:nvPr>
            <p:ph type="subTitle" idx="1"/>
          </p:nvPr>
        </p:nvSpPr>
        <p:spPr>
          <a:xfrm>
            <a:off x="1167167" y="1246100"/>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sp>
        <p:nvSpPr>
          <p:cNvPr id="5958" name="Google Shape;5958;p65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59" name="Google Shape;5959;p655"/>
          <p:cNvSpPr txBox="1">
            <a:spLocks noGrp="1"/>
          </p:cNvSpPr>
          <p:nvPr>
            <p:ph type="subTitle" idx="2"/>
          </p:nvPr>
        </p:nvSpPr>
        <p:spPr>
          <a:xfrm>
            <a:off x="1167167" y="2101742"/>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sp>
        <p:nvSpPr>
          <p:cNvPr id="5960" name="Google Shape;5960;p655"/>
          <p:cNvSpPr txBox="1">
            <a:spLocks noGrp="1"/>
          </p:cNvSpPr>
          <p:nvPr>
            <p:ph type="subTitle" idx="3"/>
          </p:nvPr>
        </p:nvSpPr>
        <p:spPr>
          <a:xfrm>
            <a:off x="1167167" y="2957384"/>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sp>
        <p:nvSpPr>
          <p:cNvPr id="5961" name="Google Shape;5961;p655"/>
          <p:cNvSpPr txBox="1">
            <a:spLocks noGrp="1"/>
          </p:cNvSpPr>
          <p:nvPr>
            <p:ph type="subTitle" idx="4"/>
          </p:nvPr>
        </p:nvSpPr>
        <p:spPr>
          <a:xfrm>
            <a:off x="1167167" y="3813026"/>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sp>
        <p:nvSpPr>
          <p:cNvPr id="5962" name="Google Shape;5962;p655"/>
          <p:cNvSpPr txBox="1">
            <a:spLocks noGrp="1"/>
          </p:cNvSpPr>
          <p:nvPr>
            <p:ph type="subTitle" idx="5"/>
          </p:nvPr>
        </p:nvSpPr>
        <p:spPr>
          <a:xfrm>
            <a:off x="1167167" y="4668667"/>
            <a:ext cx="10233600" cy="461665"/>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2000"/>
              <a:buFont typeface="Inter"/>
              <a:buNone/>
              <a:defRPr>
                <a:latin typeface="Inter"/>
                <a:ea typeface="Inter"/>
                <a:cs typeface="Inter"/>
                <a:sym typeface="Inter"/>
              </a:defRPr>
            </a:lvl1pPr>
            <a:lvl2pPr lvl="1" algn="l">
              <a:lnSpc>
                <a:spcPct val="150000"/>
              </a:lnSpc>
              <a:spcBef>
                <a:spcPts val="0"/>
              </a:spcBef>
              <a:spcAft>
                <a:spcPts val="0"/>
              </a:spcAft>
              <a:buSzPts val="2000"/>
              <a:buNone/>
              <a:defRPr sz="2667"/>
            </a:lvl2pPr>
            <a:lvl3pPr lvl="2" algn="l">
              <a:lnSpc>
                <a:spcPct val="150000"/>
              </a:lnSpc>
              <a:spcBef>
                <a:spcPts val="0"/>
              </a:spcBef>
              <a:spcAft>
                <a:spcPts val="0"/>
              </a:spcAft>
              <a:buSzPts val="2000"/>
              <a:buNone/>
              <a:defRPr sz="2667"/>
            </a:lvl3pPr>
            <a:lvl4pPr lvl="3" algn="l">
              <a:lnSpc>
                <a:spcPct val="150000"/>
              </a:lnSpc>
              <a:spcBef>
                <a:spcPts val="0"/>
              </a:spcBef>
              <a:spcAft>
                <a:spcPts val="0"/>
              </a:spcAft>
              <a:buSzPts val="2000"/>
              <a:buNone/>
              <a:defRPr sz="2667"/>
            </a:lvl4pPr>
            <a:lvl5pPr lvl="4" algn="l">
              <a:lnSpc>
                <a:spcPct val="150000"/>
              </a:lnSpc>
              <a:spcBef>
                <a:spcPts val="0"/>
              </a:spcBef>
              <a:spcAft>
                <a:spcPts val="0"/>
              </a:spcAft>
              <a:buSzPts val="2000"/>
              <a:buNone/>
              <a:defRPr sz="2667"/>
            </a:lvl5pPr>
            <a:lvl6pPr lvl="5" algn="l">
              <a:lnSpc>
                <a:spcPct val="150000"/>
              </a:lnSpc>
              <a:spcBef>
                <a:spcPts val="0"/>
              </a:spcBef>
              <a:spcAft>
                <a:spcPts val="0"/>
              </a:spcAft>
              <a:buSzPts val="2000"/>
              <a:buNone/>
              <a:defRPr sz="2667"/>
            </a:lvl6pPr>
            <a:lvl7pPr lvl="6" algn="l">
              <a:lnSpc>
                <a:spcPct val="150000"/>
              </a:lnSpc>
              <a:spcBef>
                <a:spcPts val="0"/>
              </a:spcBef>
              <a:spcAft>
                <a:spcPts val="0"/>
              </a:spcAft>
              <a:buSzPts val="2000"/>
              <a:buNone/>
              <a:defRPr sz="2667"/>
            </a:lvl7pPr>
            <a:lvl8pPr lvl="7" algn="l">
              <a:lnSpc>
                <a:spcPct val="150000"/>
              </a:lnSpc>
              <a:spcBef>
                <a:spcPts val="0"/>
              </a:spcBef>
              <a:spcAft>
                <a:spcPts val="0"/>
              </a:spcAft>
              <a:buSzPts val="2000"/>
              <a:buNone/>
              <a:defRPr sz="2667"/>
            </a:lvl8pPr>
            <a:lvl9pPr lvl="8" algn="l">
              <a:lnSpc>
                <a:spcPct val="150000"/>
              </a:lnSpc>
              <a:spcBef>
                <a:spcPts val="0"/>
              </a:spcBef>
              <a:spcAft>
                <a:spcPts val="0"/>
              </a:spcAft>
              <a:buSzPts val="2000"/>
              <a:buNone/>
              <a:defRPr sz="2667"/>
            </a:lvl9pPr>
          </a:lstStyle>
          <a:p>
            <a:endParaRPr/>
          </a:p>
        </p:txBody>
      </p:sp>
      <p:pic>
        <p:nvPicPr>
          <p:cNvPr id="5963" name="Google Shape;5963;p655"/>
          <p:cNvPicPr preferRelativeResize="0"/>
          <p:nvPr/>
        </p:nvPicPr>
        <p:blipFill rotWithShape="1">
          <a:blip r:embed="rId2">
            <a:alphaModFix/>
          </a:blip>
          <a:srcRect t="-1850" b="1849"/>
          <a:stretch/>
        </p:blipFill>
        <p:spPr>
          <a:xfrm>
            <a:off x="6592434" y="3471800"/>
            <a:ext cx="5597197" cy="3386200"/>
          </a:xfrm>
          <a:prstGeom prst="rect">
            <a:avLst/>
          </a:prstGeom>
          <a:noFill/>
          <a:ln>
            <a:noFill/>
          </a:ln>
        </p:spPr>
      </p:pic>
    </p:spTree>
    <p:extLst>
      <p:ext uri="{BB962C8B-B14F-4D97-AF65-F5344CB8AC3E}">
        <p14:creationId xmlns:p14="http://schemas.microsoft.com/office/powerpoint/2010/main" val="131342905"/>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03. Text Slide A | Standard">
  <p:cSld name="03. Text Slide A | Standard">
    <p:spTree>
      <p:nvGrpSpPr>
        <p:cNvPr id="1" name="Shape 5964"/>
        <p:cNvGrpSpPr/>
        <p:nvPr/>
      </p:nvGrpSpPr>
      <p:grpSpPr>
        <a:xfrm>
          <a:off x="0" y="0"/>
          <a:ext cx="0" cy="0"/>
          <a:chOff x="0" y="0"/>
          <a:chExt cx="0" cy="0"/>
        </a:xfrm>
      </p:grpSpPr>
      <p:sp>
        <p:nvSpPr>
          <p:cNvPr id="5965" name="Google Shape;5965;p656"/>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66" name="Google Shape;5966;p65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67" name="Google Shape;5967;p656"/>
          <p:cNvSpPr txBox="1">
            <a:spLocks noGrp="1"/>
          </p:cNvSpPr>
          <p:nvPr>
            <p:ph type="body" idx="1"/>
          </p:nvPr>
        </p:nvSpPr>
        <p:spPr>
          <a:xfrm>
            <a:off x="734467" y="1341121"/>
            <a:ext cx="107336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Char char="●"/>
              <a:defRPr sz="1867"/>
            </a:lvl1pPr>
            <a:lvl2pPr marL="609630" lvl="1" indent="-211677" algn="l">
              <a:lnSpc>
                <a:spcPct val="150000"/>
              </a:lnSpc>
              <a:spcBef>
                <a:spcPts val="0"/>
              </a:spcBef>
              <a:spcAft>
                <a:spcPts val="0"/>
              </a:spcAft>
              <a:buSzPts val="1400"/>
              <a:buChar char="○"/>
              <a:defRPr/>
            </a:lvl2pPr>
            <a:lvl3pPr marL="914446" lvl="2" indent="-194743" algn="l">
              <a:lnSpc>
                <a:spcPct val="150000"/>
              </a:lnSpc>
              <a:spcBef>
                <a:spcPts val="0"/>
              </a:spcBef>
              <a:spcAft>
                <a:spcPts val="0"/>
              </a:spcAft>
              <a:buSzPts val="1000"/>
              <a:buChar char="■"/>
              <a:defRPr/>
            </a:lvl3pPr>
            <a:lvl4pPr marL="1219261" lvl="3" indent="-182042" algn="l">
              <a:lnSpc>
                <a:spcPct val="150000"/>
              </a:lnSpc>
              <a:spcBef>
                <a:spcPts val="0"/>
              </a:spcBef>
              <a:spcAft>
                <a:spcPts val="0"/>
              </a:spcAft>
              <a:buSzPts val="700"/>
              <a:buChar char="●"/>
              <a:defRPr/>
            </a:lvl4pPr>
            <a:lvl5pPr marL="1524076" lvl="4" indent="-182042" algn="l">
              <a:lnSpc>
                <a:spcPct val="150000"/>
              </a:lnSpc>
              <a:spcBef>
                <a:spcPts val="0"/>
              </a:spcBef>
              <a:spcAft>
                <a:spcPts val="0"/>
              </a:spcAft>
              <a:buSzPts val="700"/>
              <a:buChar char="○"/>
              <a:defRPr/>
            </a:lvl5pPr>
            <a:lvl6pPr marL="1828891" lvl="5" indent="-182042" algn="l">
              <a:lnSpc>
                <a:spcPct val="150000"/>
              </a:lnSpc>
              <a:spcBef>
                <a:spcPts val="0"/>
              </a:spcBef>
              <a:spcAft>
                <a:spcPts val="0"/>
              </a:spcAft>
              <a:buSzPts val="700"/>
              <a:buChar char="■"/>
              <a:defRPr/>
            </a:lvl6pPr>
            <a:lvl7pPr marL="2133707" lvl="6" indent="-182042" algn="l">
              <a:lnSpc>
                <a:spcPct val="150000"/>
              </a:lnSpc>
              <a:spcBef>
                <a:spcPts val="0"/>
              </a:spcBef>
              <a:spcAft>
                <a:spcPts val="0"/>
              </a:spcAft>
              <a:buSzPts val="700"/>
              <a:buChar char="●"/>
              <a:defRPr/>
            </a:lvl7pPr>
            <a:lvl8pPr marL="2438522" lvl="7" indent="-182042" algn="l">
              <a:lnSpc>
                <a:spcPct val="150000"/>
              </a:lnSpc>
              <a:spcBef>
                <a:spcPts val="0"/>
              </a:spcBef>
              <a:spcAft>
                <a:spcPts val="0"/>
              </a:spcAft>
              <a:buSzPts val="700"/>
              <a:buChar char="○"/>
              <a:defRPr/>
            </a:lvl8pPr>
            <a:lvl9pPr marL="2743337" lvl="8" indent="-182042" algn="l">
              <a:lnSpc>
                <a:spcPct val="150000"/>
              </a:lnSpc>
              <a:spcBef>
                <a:spcPts val="0"/>
              </a:spcBef>
              <a:spcAft>
                <a:spcPts val="0"/>
              </a:spcAft>
              <a:buSzPts val="700"/>
              <a:buChar char="■"/>
              <a:defRPr/>
            </a:lvl9pPr>
          </a:lstStyle>
          <a:p>
            <a:endParaRPr/>
          </a:p>
        </p:txBody>
      </p:sp>
    </p:spTree>
    <p:extLst>
      <p:ext uri="{BB962C8B-B14F-4D97-AF65-F5344CB8AC3E}">
        <p14:creationId xmlns:p14="http://schemas.microsoft.com/office/powerpoint/2010/main" val="292356203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rgbClr val="887864"/>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1800" b="0" i="0">
                <a:solidFill>
                  <a:srgbClr val="887864"/>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34AB5F6B-1CFC-4014-BCD8-DB13AFA87946}" type="datetime1">
              <a:rPr lang="en-US" smtClean="0"/>
              <a:t>12/12/2023</a:t>
            </a:fld>
            <a:endParaRPr lang="en-US" dirty="0"/>
          </a:p>
        </p:txBody>
      </p:sp>
      <p:sp>
        <p:nvSpPr>
          <p:cNvPr id="6" name="Holder 6"/>
          <p:cNvSpPr>
            <a:spLocks noGrp="1"/>
          </p:cNvSpPr>
          <p:nvPr>
            <p:ph type="sldNum" sz="quarter" idx="7"/>
          </p:nvPr>
        </p:nvSpPr>
        <p:spPr/>
        <p:txBody>
          <a:bodyPr lIns="0" tIns="0" rIns="0" bIns="0"/>
          <a:lstStyle>
            <a:lvl1pPr>
              <a:defRPr sz="1400" b="0" i="0">
                <a:solidFill>
                  <a:srgbClr val="887864"/>
                </a:solidFill>
                <a:latin typeface="Arial"/>
                <a:cs typeface="Arial"/>
              </a:defRPr>
            </a:lvl1pPr>
          </a:lstStyle>
          <a:p>
            <a:pPr marL="25400">
              <a:lnSpc>
                <a:spcPts val="1650"/>
              </a:lnSpc>
            </a:pPr>
            <a:fld id="{81D60167-4931-47E6-BA6A-407CBD079E47}" type="slidenum">
              <a:rPr lang="en-US" smtClean="0"/>
              <a:pPr marL="25400">
                <a:lnSpc>
                  <a:spcPts val="1650"/>
                </a:lnSpc>
              </a:pPr>
              <a:t>‹#›</a:t>
            </a:fld>
            <a:endParaRPr lang="en-US" dirty="0"/>
          </a:p>
        </p:txBody>
      </p:sp>
    </p:spTree>
    <p:extLst>
      <p:ext uri="{BB962C8B-B14F-4D97-AF65-F5344CB8AC3E}">
        <p14:creationId xmlns:p14="http://schemas.microsoft.com/office/powerpoint/2010/main" val="27227535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11. Content Slide | Neutral BG">
  <p:cSld name="11. Content Slide | Neutral BG">
    <p:bg>
      <p:bgPr>
        <a:solidFill>
          <a:schemeClr val="dk2"/>
        </a:solidFill>
        <a:effectLst/>
      </p:bgPr>
    </p:bg>
    <p:spTree>
      <p:nvGrpSpPr>
        <p:cNvPr id="1" name="Shape 5968"/>
        <p:cNvGrpSpPr/>
        <p:nvPr/>
      </p:nvGrpSpPr>
      <p:grpSpPr>
        <a:xfrm>
          <a:off x="0" y="0"/>
          <a:ext cx="0" cy="0"/>
          <a:chOff x="0" y="0"/>
          <a:chExt cx="0" cy="0"/>
        </a:xfrm>
      </p:grpSpPr>
      <p:sp>
        <p:nvSpPr>
          <p:cNvPr id="5969" name="Google Shape;5969;p657"/>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70" name="Google Shape;5970;p65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71" name="Google Shape;5971;p657"/>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97549373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11. Content Slide | White BG">
  <p:cSld name="11. Content Slide | White BG">
    <p:bg>
      <p:bgPr>
        <a:solidFill>
          <a:schemeClr val="lt1"/>
        </a:solidFill>
        <a:effectLst/>
      </p:bgPr>
    </p:bg>
    <p:spTree>
      <p:nvGrpSpPr>
        <p:cNvPr id="1" name="Shape 5972"/>
        <p:cNvGrpSpPr/>
        <p:nvPr/>
      </p:nvGrpSpPr>
      <p:grpSpPr>
        <a:xfrm>
          <a:off x="0" y="0"/>
          <a:ext cx="0" cy="0"/>
          <a:chOff x="0" y="0"/>
          <a:chExt cx="0" cy="0"/>
        </a:xfrm>
      </p:grpSpPr>
      <p:sp>
        <p:nvSpPr>
          <p:cNvPr id="5973" name="Google Shape;5973;p658"/>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74" name="Google Shape;5974;p65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75" name="Google Shape;5975;p658"/>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590816927"/>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11. Content Slide | White BG | Long Headline">
  <p:cSld name="11. Content Slide | White BG | Long Headline">
    <p:bg>
      <p:bgPr>
        <a:solidFill>
          <a:schemeClr val="lt1"/>
        </a:solidFill>
        <a:effectLst/>
      </p:bgPr>
    </p:bg>
    <p:spTree>
      <p:nvGrpSpPr>
        <p:cNvPr id="1" name="Shape 5976"/>
        <p:cNvGrpSpPr/>
        <p:nvPr/>
      </p:nvGrpSpPr>
      <p:grpSpPr>
        <a:xfrm>
          <a:off x="0" y="0"/>
          <a:ext cx="0" cy="0"/>
          <a:chOff x="0" y="0"/>
          <a:chExt cx="0" cy="0"/>
        </a:xfrm>
      </p:grpSpPr>
      <p:sp>
        <p:nvSpPr>
          <p:cNvPr id="5977" name="Google Shape;5977;p659"/>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78" name="Google Shape;5978;p65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79" name="Google Shape;5979;p659"/>
          <p:cNvSpPr txBox="1">
            <a:spLocks noGrp="1"/>
          </p:cNvSpPr>
          <p:nvPr>
            <p:ph type="subTitle" idx="1"/>
          </p:nvPr>
        </p:nvSpPr>
        <p:spPr>
          <a:xfrm>
            <a:off x="725800" y="1633728"/>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559870676"/>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11. Content Slide | Neutral BG | Long Headline">
  <p:cSld name="11. Content Slide | Neutral BG | Long Headline">
    <p:bg>
      <p:bgPr>
        <a:solidFill>
          <a:schemeClr val="dk2"/>
        </a:solidFill>
        <a:effectLst/>
      </p:bgPr>
    </p:bg>
    <p:spTree>
      <p:nvGrpSpPr>
        <p:cNvPr id="1" name="Shape 5980"/>
        <p:cNvGrpSpPr/>
        <p:nvPr/>
      </p:nvGrpSpPr>
      <p:grpSpPr>
        <a:xfrm>
          <a:off x="0" y="0"/>
          <a:ext cx="0" cy="0"/>
          <a:chOff x="0" y="0"/>
          <a:chExt cx="0" cy="0"/>
        </a:xfrm>
      </p:grpSpPr>
      <p:sp>
        <p:nvSpPr>
          <p:cNvPr id="5981" name="Google Shape;5981;p660"/>
          <p:cNvSpPr txBox="1">
            <a:spLocks noGrp="1"/>
          </p:cNvSpPr>
          <p:nvPr>
            <p:ph type="title"/>
          </p:nvPr>
        </p:nvSpPr>
        <p:spPr>
          <a:xfrm>
            <a:off x="726835" y="649734"/>
            <a:ext cx="10733600" cy="410369"/>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82" name="Google Shape;5982;p66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83" name="Google Shape;5983;p660"/>
          <p:cNvSpPr txBox="1">
            <a:spLocks noGrp="1"/>
          </p:cNvSpPr>
          <p:nvPr>
            <p:ph type="subTitle" idx="1"/>
          </p:nvPr>
        </p:nvSpPr>
        <p:spPr>
          <a:xfrm>
            <a:off x="725800" y="1633728"/>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536172533"/>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11. Content Slide | Arrow Chart">
  <p:cSld name="11. Content Slide | Arrow Chart">
    <p:bg>
      <p:bgPr>
        <a:solidFill>
          <a:schemeClr val="lt1"/>
        </a:solidFill>
        <a:effectLst/>
      </p:bgPr>
    </p:bg>
    <p:spTree>
      <p:nvGrpSpPr>
        <p:cNvPr id="1" name="Shape 5984"/>
        <p:cNvGrpSpPr/>
        <p:nvPr/>
      </p:nvGrpSpPr>
      <p:grpSpPr>
        <a:xfrm>
          <a:off x="0" y="0"/>
          <a:ext cx="0" cy="0"/>
          <a:chOff x="0" y="0"/>
          <a:chExt cx="0" cy="0"/>
        </a:xfrm>
      </p:grpSpPr>
      <p:sp>
        <p:nvSpPr>
          <p:cNvPr id="5985" name="Google Shape;5985;p661"/>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86" name="Google Shape;5986;p66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87" name="Google Shape;5987;p661"/>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88" name="Google Shape;5988;p661"/>
          <p:cNvSpPr/>
          <p:nvPr/>
        </p:nvSpPr>
        <p:spPr>
          <a:xfrm>
            <a:off x="7060633" y="2548128"/>
            <a:ext cx="4621200" cy="3052000"/>
          </a:xfrm>
          <a:prstGeom prst="homePlate">
            <a:avLst>
              <a:gd name="adj" fmla="val 23065"/>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5989" name="Google Shape;5989;p661"/>
          <p:cNvSpPr/>
          <p:nvPr/>
        </p:nvSpPr>
        <p:spPr>
          <a:xfrm>
            <a:off x="3244700" y="2548128"/>
            <a:ext cx="4814000" cy="3052000"/>
          </a:xfrm>
          <a:prstGeom prst="homePlate">
            <a:avLst>
              <a:gd name="adj" fmla="val 23065"/>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
        <p:nvSpPr>
          <p:cNvPr id="5990" name="Google Shape;5990;p661"/>
          <p:cNvSpPr/>
          <p:nvPr/>
        </p:nvSpPr>
        <p:spPr>
          <a:xfrm>
            <a:off x="726833" y="2548128"/>
            <a:ext cx="3349200" cy="3052000"/>
          </a:xfrm>
          <a:prstGeom prst="homePlate">
            <a:avLst>
              <a:gd name="adj" fmla="val 23065"/>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highlight>
                <a:srgbClr val="FFFFFF"/>
              </a:highlight>
              <a:latin typeface="Arial"/>
              <a:ea typeface="Arial"/>
              <a:cs typeface="Arial"/>
              <a:sym typeface="Arial"/>
            </a:endParaRPr>
          </a:p>
        </p:txBody>
      </p:sp>
    </p:spTree>
    <p:extLst>
      <p:ext uri="{BB962C8B-B14F-4D97-AF65-F5344CB8AC3E}">
        <p14:creationId xmlns:p14="http://schemas.microsoft.com/office/powerpoint/2010/main" val="2817905721"/>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11. Content Slide | Box Chart">
  <p:cSld name="11. Content Slide | Box Chart">
    <p:bg>
      <p:bgPr>
        <a:solidFill>
          <a:schemeClr val="lt1"/>
        </a:solidFill>
        <a:effectLst/>
      </p:bgPr>
    </p:bg>
    <p:spTree>
      <p:nvGrpSpPr>
        <p:cNvPr id="1" name="Shape 5991"/>
        <p:cNvGrpSpPr/>
        <p:nvPr/>
      </p:nvGrpSpPr>
      <p:grpSpPr>
        <a:xfrm>
          <a:off x="0" y="0"/>
          <a:ext cx="0" cy="0"/>
          <a:chOff x="0" y="0"/>
          <a:chExt cx="0" cy="0"/>
        </a:xfrm>
      </p:grpSpPr>
      <p:sp>
        <p:nvSpPr>
          <p:cNvPr id="5992" name="Google Shape;5992;p66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5993" name="Google Shape;5993;p66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994" name="Google Shape;5994;p662"/>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5995" name="Google Shape;5995;p662"/>
          <p:cNvSpPr/>
          <p:nvPr/>
        </p:nvSpPr>
        <p:spPr>
          <a:xfrm>
            <a:off x="2221251" y="3420504"/>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996" name="Google Shape;5996;p662"/>
          <p:cNvSpPr/>
          <p:nvPr/>
        </p:nvSpPr>
        <p:spPr>
          <a:xfrm>
            <a:off x="726833" y="3420507"/>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997" name="Google Shape;5997;p662"/>
          <p:cNvSpPr/>
          <p:nvPr/>
        </p:nvSpPr>
        <p:spPr>
          <a:xfrm>
            <a:off x="2221288" y="4617908"/>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998" name="Google Shape;5998;p662"/>
          <p:cNvSpPr/>
          <p:nvPr/>
        </p:nvSpPr>
        <p:spPr>
          <a:xfrm>
            <a:off x="726833" y="4617913"/>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5999" name="Google Shape;5999;p662"/>
          <p:cNvSpPr/>
          <p:nvPr/>
        </p:nvSpPr>
        <p:spPr>
          <a:xfrm>
            <a:off x="2221288" y="2223100"/>
            <a:ext cx="9238000" cy="1197200"/>
          </a:xfrm>
          <a:prstGeom prst="rect">
            <a:avLst/>
          </a:prstGeom>
          <a:solidFill>
            <a:srgbClr val="F5F6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000" name="Google Shape;6000;p662"/>
          <p:cNvSpPr/>
          <p:nvPr/>
        </p:nvSpPr>
        <p:spPr>
          <a:xfrm>
            <a:off x="726833" y="2223116"/>
            <a:ext cx="1494400" cy="1197200"/>
          </a:xfrm>
          <a:prstGeom prst="homePlate">
            <a:avLst>
              <a:gd name="adj" fmla="val 0"/>
            </a:avLst>
          </a:prstGeom>
          <a:solidFill>
            <a:srgbClr val="FFFFFF"/>
          </a:solidFill>
          <a:ln w="9525" cap="flat" cmpd="sng">
            <a:solidFill>
              <a:srgbClr val="D4D6EC"/>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001" name="Google Shape;6001;p662"/>
          <p:cNvSpPr txBox="1">
            <a:spLocks noGrp="1"/>
          </p:cNvSpPr>
          <p:nvPr>
            <p:ph type="subTitle" idx="2"/>
          </p:nvPr>
        </p:nvSpPr>
        <p:spPr>
          <a:xfrm>
            <a:off x="2438400" y="2537534"/>
            <a:ext cx="8778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002" name="Google Shape;6002;p662"/>
          <p:cNvSpPr txBox="1">
            <a:spLocks noGrp="1"/>
          </p:cNvSpPr>
          <p:nvPr>
            <p:ph type="subTitle" idx="3"/>
          </p:nvPr>
        </p:nvSpPr>
        <p:spPr>
          <a:xfrm>
            <a:off x="2438400" y="3756734"/>
            <a:ext cx="8778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003" name="Google Shape;6003;p662"/>
          <p:cNvSpPr txBox="1">
            <a:spLocks noGrp="1"/>
          </p:cNvSpPr>
          <p:nvPr>
            <p:ph type="subTitle" idx="4"/>
          </p:nvPr>
        </p:nvSpPr>
        <p:spPr>
          <a:xfrm>
            <a:off x="2438400" y="4975934"/>
            <a:ext cx="87784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824289668"/>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11. Content Slide | Top Section Split">
  <p:cSld name="11. Content Slide | Top Section Split">
    <p:bg>
      <p:bgPr>
        <a:solidFill>
          <a:schemeClr val="lt1"/>
        </a:solidFill>
        <a:effectLst/>
      </p:bgPr>
    </p:bg>
    <p:spTree>
      <p:nvGrpSpPr>
        <p:cNvPr id="1" name="Shape 6004"/>
        <p:cNvGrpSpPr/>
        <p:nvPr/>
      </p:nvGrpSpPr>
      <p:grpSpPr>
        <a:xfrm>
          <a:off x="0" y="0"/>
          <a:ext cx="0" cy="0"/>
          <a:chOff x="0" y="0"/>
          <a:chExt cx="0" cy="0"/>
        </a:xfrm>
      </p:grpSpPr>
      <p:sp>
        <p:nvSpPr>
          <p:cNvPr id="6005" name="Google Shape;6005;p663"/>
          <p:cNvSpPr/>
          <p:nvPr/>
        </p:nvSpPr>
        <p:spPr>
          <a:xfrm>
            <a:off x="0" y="-12700"/>
            <a:ext cx="12192000" cy="2385200"/>
          </a:xfrm>
          <a:prstGeom prst="rect">
            <a:avLst/>
          </a:prstGeom>
          <a:solidFill>
            <a:srgbClr val="F5F6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006" name="Google Shape;6006;p663"/>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07" name="Google Shape;6007;p66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08" name="Google Shape;6008;p663"/>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824473674"/>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11. Content Slide | 3 up chart">
  <p:cSld name="11. Content Slide | 3 up chart">
    <p:bg>
      <p:bgPr>
        <a:solidFill>
          <a:schemeClr val="lt1"/>
        </a:solidFill>
        <a:effectLst/>
      </p:bgPr>
    </p:bg>
    <p:spTree>
      <p:nvGrpSpPr>
        <p:cNvPr id="1" name="Shape 6009"/>
        <p:cNvGrpSpPr/>
        <p:nvPr/>
      </p:nvGrpSpPr>
      <p:grpSpPr>
        <a:xfrm>
          <a:off x="0" y="0"/>
          <a:ext cx="0" cy="0"/>
          <a:chOff x="0" y="0"/>
          <a:chExt cx="0" cy="0"/>
        </a:xfrm>
      </p:grpSpPr>
      <p:sp>
        <p:nvSpPr>
          <p:cNvPr id="6010" name="Google Shape;6010;p664"/>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11" name="Google Shape;6011;p66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12" name="Google Shape;6012;p664"/>
          <p:cNvSpPr txBox="1">
            <a:spLocks noGrp="1"/>
          </p:cNvSpPr>
          <p:nvPr>
            <p:ph type="subTitle" idx="1"/>
          </p:nvPr>
        </p:nvSpPr>
        <p:spPr>
          <a:xfrm>
            <a:off x="725800" y="1341120"/>
            <a:ext cx="1073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cxnSp>
        <p:nvCxnSpPr>
          <p:cNvPr id="6013" name="Google Shape;6013;p664"/>
          <p:cNvCxnSpPr/>
          <p:nvPr/>
        </p:nvCxnSpPr>
        <p:spPr>
          <a:xfrm flipH="1">
            <a:off x="3703328" y="2520904"/>
            <a:ext cx="509600" cy="2877200"/>
          </a:xfrm>
          <a:prstGeom prst="straightConnector1">
            <a:avLst/>
          </a:prstGeom>
          <a:noFill/>
          <a:ln w="9525" cap="flat" cmpd="sng">
            <a:solidFill>
              <a:srgbClr val="D4D6EC"/>
            </a:solidFill>
            <a:prstDash val="solid"/>
            <a:round/>
            <a:headEnd type="none" w="sm" len="sm"/>
            <a:tailEnd type="none" w="sm" len="sm"/>
          </a:ln>
        </p:spPr>
      </p:cxnSp>
      <p:cxnSp>
        <p:nvCxnSpPr>
          <p:cNvPr id="6014" name="Google Shape;6014;p664"/>
          <p:cNvCxnSpPr/>
          <p:nvPr/>
        </p:nvCxnSpPr>
        <p:spPr>
          <a:xfrm flipH="1">
            <a:off x="7892228" y="2520904"/>
            <a:ext cx="509600" cy="2877200"/>
          </a:xfrm>
          <a:prstGeom prst="straightConnector1">
            <a:avLst/>
          </a:prstGeom>
          <a:noFill/>
          <a:ln w="9525" cap="flat" cmpd="sng">
            <a:solidFill>
              <a:srgbClr val="D4D6EC"/>
            </a:solidFill>
            <a:prstDash val="solid"/>
            <a:round/>
            <a:headEnd type="none" w="sm" len="sm"/>
            <a:tailEnd type="none" w="sm" len="sm"/>
          </a:ln>
        </p:spPr>
      </p:cxnSp>
    </p:spTree>
    <p:extLst>
      <p:ext uri="{BB962C8B-B14F-4D97-AF65-F5344CB8AC3E}">
        <p14:creationId xmlns:p14="http://schemas.microsoft.com/office/powerpoint/2010/main" val="545785563"/>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04. Split Slide A | Multi Purpose Text 1">
  <p:cSld name="04. Split Slide A | Multi Purpose Text 1">
    <p:bg>
      <p:bgPr>
        <a:solidFill>
          <a:schemeClr val="lt1"/>
        </a:solidFill>
        <a:effectLst/>
      </p:bgPr>
    </p:bg>
    <p:spTree>
      <p:nvGrpSpPr>
        <p:cNvPr id="1" name="Shape 6015"/>
        <p:cNvGrpSpPr/>
        <p:nvPr/>
      </p:nvGrpSpPr>
      <p:grpSpPr>
        <a:xfrm>
          <a:off x="0" y="0"/>
          <a:ext cx="0" cy="0"/>
          <a:chOff x="0" y="0"/>
          <a:chExt cx="0" cy="0"/>
        </a:xfrm>
      </p:grpSpPr>
      <p:sp>
        <p:nvSpPr>
          <p:cNvPr id="6016" name="Google Shape;6016;p66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17" name="Google Shape;6017;p665"/>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18" name="Google Shape;6018;p66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19" name="Google Shape;6019;p665"/>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6020" name="Google Shape;6020;p66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021" name="Google Shape;6021;p665"/>
          <p:cNvSpPr txBox="1">
            <a:spLocks noGrp="1"/>
          </p:cNvSpPr>
          <p:nvPr>
            <p:ph type="body" idx="2"/>
          </p:nvPr>
        </p:nvSpPr>
        <p:spPr>
          <a:xfrm>
            <a:off x="6340000" y="1037800"/>
            <a:ext cx="51252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Tree>
    <p:extLst>
      <p:ext uri="{BB962C8B-B14F-4D97-AF65-F5344CB8AC3E}">
        <p14:creationId xmlns:p14="http://schemas.microsoft.com/office/powerpoint/2010/main" val="27668576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04. Split Slide A | Multi Purpose Text 2">
  <p:cSld name="04. Split Slide A | Multi Purpose Text 2">
    <p:bg>
      <p:bgPr>
        <a:solidFill>
          <a:schemeClr val="lt2"/>
        </a:solidFill>
        <a:effectLst/>
      </p:bgPr>
    </p:bg>
    <p:spTree>
      <p:nvGrpSpPr>
        <p:cNvPr id="1" name="Shape 6022"/>
        <p:cNvGrpSpPr/>
        <p:nvPr/>
      </p:nvGrpSpPr>
      <p:grpSpPr>
        <a:xfrm>
          <a:off x="0" y="0"/>
          <a:ext cx="0" cy="0"/>
          <a:chOff x="0" y="0"/>
          <a:chExt cx="0" cy="0"/>
        </a:xfrm>
      </p:grpSpPr>
      <p:sp>
        <p:nvSpPr>
          <p:cNvPr id="6023" name="Google Shape;6023;p66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24" name="Google Shape;6024;p666"/>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25" name="Google Shape;6025;p66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26" name="Google Shape;6026;p666"/>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6027" name="Google Shape;6027;p66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028" name="Google Shape;6028;p666"/>
          <p:cNvSpPr txBox="1">
            <a:spLocks noGrp="1"/>
          </p:cNvSpPr>
          <p:nvPr>
            <p:ph type="body" idx="2"/>
          </p:nvPr>
        </p:nvSpPr>
        <p:spPr>
          <a:xfrm>
            <a:off x="6340000" y="1133857"/>
            <a:ext cx="51252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Tree>
    <p:extLst>
      <p:ext uri="{BB962C8B-B14F-4D97-AF65-F5344CB8AC3E}">
        <p14:creationId xmlns:p14="http://schemas.microsoft.com/office/powerpoint/2010/main" val="29677264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pic>
        <p:nvPicPr>
          <p:cNvPr id="8" name="Picture 7" descr="peach-bg.jpg"/>
          <p:cNvPicPr>
            <a:picLocks noChangeAspect="1"/>
          </p:cNvPicPr>
          <p:nvPr userDrawn="1"/>
        </p:nvPicPr>
        <p:blipFill>
          <a:blip r:embed="rId2"/>
          <a:stretch>
            <a:fillRect/>
          </a:stretch>
        </p:blipFill>
        <p:spPr>
          <a:xfrm>
            <a:off x="5012268" y="2298700"/>
            <a:ext cx="7179733" cy="4559300"/>
          </a:xfrm>
          <a:prstGeom prst="rect">
            <a:avLst/>
          </a:prstGeom>
        </p:spPr>
      </p:pic>
      <p:sp>
        <p:nvSpPr>
          <p:cNvPr id="14" name="TextBox 13"/>
          <p:cNvSpPr txBox="1"/>
          <p:nvPr userDrawn="1"/>
        </p:nvSpPr>
        <p:spPr>
          <a:xfrm>
            <a:off x="2571754" y="2649346"/>
            <a:ext cx="5198535" cy="307777"/>
          </a:xfrm>
          <a:prstGeom prst="rect">
            <a:avLst/>
          </a:prstGeom>
          <a:noFill/>
        </p:spPr>
        <p:txBody>
          <a:bodyPr wrap="square" rtlCol="0">
            <a:spAutoFit/>
          </a:bodyPr>
          <a:lstStyle/>
          <a:p>
            <a:pPr algn="l"/>
            <a:r>
              <a:rPr lang="en-US" sz="1400" dirty="0">
                <a:solidFill>
                  <a:srgbClr val="5A5B5C"/>
                </a:solidFill>
                <a:latin typeface="Arial" panose="020B0604020202020204" pitchFamily="34" charset="0"/>
                <a:cs typeface="Arial" panose="020B0604020202020204" pitchFamily="34" charset="0"/>
              </a:rPr>
              <a:t>Human</a:t>
            </a:r>
            <a:r>
              <a:rPr lang="en-US" sz="1400" baseline="0" dirty="0">
                <a:solidFill>
                  <a:srgbClr val="5A5B5C"/>
                </a:solidFill>
                <a:latin typeface="Arial" panose="020B0604020202020204" pitchFamily="34" charset="0"/>
                <a:cs typeface="Arial" panose="020B0604020202020204" pitchFamily="34" charset="0"/>
              </a:rPr>
              <a:t> Resources Administration</a:t>
            </a:r>
            <a:endParaRPr lang="en-US" sz="1400" dirty="0">
              <a:solidFill>
                <a:srgbClr val="5A5B5C"/>
              </a:solidFill>
              <a:latin typeface="Arial" panose="020B0604020202020204" pitchFamily="34" charset="0"/>
              <a:cs typeface="Arial" panose="020B0604020202020204" pitchFamily="34" charset="0"/>
            </a:endParaRPr>
          </a:p>
        </p:txBody>
      </p:sp>
      <p:sp>
        <p:nvSpPr>
          <p:cNvPr id="15" name="Title 14"/>
          <p:cNvSpPr>
            <a:spLocks noGrp="1"/>
          </p:cNvSpPr>
          <p:nvPr>
            <p:ph type="title" hasCustomPrompt="1"/>
          </p:nvPr>
        </p:nvSpPr>
        <p:spPr>
          <a:xfrm>
            <a:off x="2571749" y="3269820"/>
            <a:ext cx="8636000" cy="527480"/>
          </a:xfrm>
        </p:spPr>
        <p:txBody>
          <a:bodyPr/>
          <a:lstStyle>
            <a:lvl1pPr algn="l">
              <a:defRPr>
                <a:latin typeface="Arial" panose="020B0604020202020204" pitchFamily="34" charset="0"/>
                <a:cs typeface="Arial" panose="020B0604020202020204" pitchFamily="34" charset="0"/>
              </a:defRPr>
            </a:lvl1pPr>
          </a:lstStyle>
          <a:p>
            <a:r>
              <a:rPr lang="en-US" dirty="0"/>
              <a:t>1.800.555.555</a:t>
            </a:r>
          </a:p>
        </p:txBody>
      </p:sp>
      <p:sp>
        <p:nvSpPr>
          <p:cNvPr id="17" name="Text Placeholder 16"/>
          <p:cNvSpPr>
            <a:spLocks noGrp="1"/>
          </p:cNvSpPr>
          <p:nvPr>
            <p:ph type="body" sz="quarter" idx="13" hasCustomPrompt="1"/>
          </p:nvPr>
        </p:nvSpPr>
        <p:spPr>
          <a:xfrm>
            <a:off x="2402422" y="3797300"/>
            <a:ext cx="4032249" cy="520700"/>
          </a:xfrm>
        </p:spPr>
        <p:txBody>
          <a:bodyPr/>
          <a:lstStyle>
            <a:lvl1pPr>
              <a:buNone/>
              <a:defRPr>
                <a:latin typeface="Arial" panose="020B0604020202020204" pitchFamily="34" charset="0"/>
                <a:cs typeface="Arial" panose="020B0604020202020204" pitchFamily="34" charset="0"/>
              </a:defRPr>
            </a:lvl1pPr>
          </a:lstStyle>
          <a:p>
            <a:pPr lvl="0"/>
            <a:r>
              <a:rPr lang="en-US" dirty="0" err="1"/>
              <a:t>www.doas.ga.gov</a:t>
            </a:r>
            <a:endParaRPr lang="en-US" dirty="0"/>
          </a:p>
        </p:txBody>
      </p:sp>
      <p:pic>
        <p:nvPicPr>
          <p:cNvPr id="7" name="Picture 6" descr="DOAS Logo.jpg"/>
          <p:cNvPicPr>
            <a:picLocks noChangeAspect="1"/>
          </p:cNvPicPr>
          <p:nvPr userDrawn="1"/>
        </p:nvPicPr>
        <p:blipFill>
          <a:blip r:embed="rId3"/>
          <a:stretch>
            <a:fillRect/>
          </a:stretch>
        </p:blipFill>
        <p:spPr>
          <a:xfrm>
            <a:off x="609601" y="2368327"/>
            <a:ext cx="2015067" cy="1511300"/>
          </a:xfrm>
          <a:prstGeom prst="rect">
            <a:avLst/>
          </a:prstGeom>
        </p:spPr>
      </p:pic>
      <p:pic>
        <p:nvPicPr>
          <p:cNvPr id="10" name="Picture 9" descr="division-bar-title.jpg"/>
          <p:cNvPicPr>
            <a:picLocks noChangeAspect="1"/>
          </p:cNvPicPr>
          <p:nvPr userDrawn="1"/>
        </p:nvPicPr>
        <p:blipFill>
          <a:blip r:embed="rId4"/>
          <a:stretch>
            <a:fillRect/>
          </a:stretch>
        </p:blipFill>
        <p:spPr>
          <a:xfrm>
            <a:off x="2624668" y="3130591"/>
            <a:ext cx="9567333" cy="45719"/>
          </a:xfrm>
          <a:prstGeom prst="rect">
            <a:avLst/>
          </a:prstGeom>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rgbClr val="887864"/>
                </a:solidFill>
                <a:latin typeface="Arial"/>
                <a:cs typeface="Arial"/>
              </a:defRPr>
            </a:lvl1pPr>
          </a:lstStyle>
          <a:p>
            <a:endParaRPr/>
          </a:p>
        </p:txBody>
      </p:sp>
      <p:sp>
        <p:nvSpPr>
          <p:cNvPr id="3" name="Holder 3"/>
          <p:cNvSpPr>
            <a:spLocks noGrp="1"/>
          </p:cNvSpPr>
          <p:nvPr>
            <p:ph sz="half" idx="2"/>
          </p:nvPr>
        </p:nvSpPr>
        <p:spPr>
          <a:xfrm>
            <a:off x="609600" y="1577340"/>
            <a:ext cx="530352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30E4E6A8-3FF3-439F-AFDE-5E581EC11FAA}" type="datetime1">
              <a:rPr lang="en-US" smtClean="0"/>
              <a:t>12/12/2023</a:t>
            </a:fld>
            <a:endParaRPr lang="en-US" dirty="0"/>
          </a:p>
        </p:txBody>
      </p:sp>
      <p:sp>
        <p:nvSpPr>
          <p:cNvPr id="7" name="Holder 7"/>
          <p:cNvSpPr>
            <a:spLocks noGrp="1"/>
          </p:cNvSpPr>
          <p:nvPr>
            <p:ph type="sldNum" sz="quarter" idx="7"/>
          </p:nvPr>
        </p:nvSpPr>
        <p:spPr/>
        <p:txBody>
          <a:bodyPr lIns="0" tIns="0" rIns="0" bIns="0"/>
          <a:lstStyle>
            <a:lvl1pPr>
              <a:defRPr sz="1400" b="0" i="0">
                <a:solidFill>
                  <a:srgbClr val="887864"/>
                </a:solidFill>
                <a:latin typeface="Arial"/>
                <a:cs typeface="Arial"/>
              </a:defRPr>
            </a:lvl1pPr>
          </a:lstStyle>
          <a:p>
            <a:pPr marL="25400">
              <a:lnSpc>
                <a:spcPts val="1650"/>
              </a:lnSpc>
            </a:pPr>
            <a:fld id="{81D60167-4931-47E6-BA6A-407CBD079E47}" type="slidenum">
              <a:rPr lang="en-US" smtClean="0"/>
              <a:pPr marL="25400">
                <a:lnSpc>
                  <a:spcPts val="1650"/>
                </a:lnSpc>
              </a:pPr>
              <a:t>‹#›</a:t>
            </a:fld>
            <a:endParaRPr lang="en-US" dirty="0"/>
          </a:p>
        </p:txBody>
      </p:sp>
    </p:spTree>
    <p:extLst>
      <p:ext uri="{BB962C8B-B14F-4D97-AF65-F5344CB8AC3E}">
        <p14:creationId xmlns:p14="http://schemas.microsoft.com/office/powerpoint/2010/main" val="1349895298"/>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04. Split Slide A | Multi Purpose Text 2 | Blue">
  <p:cSld name="04. Split Slide A | Multi Purpose Text 2 | Blue">
    <p:bg>
      <p:bgPr>
        <a:solidFill>
          <a:schemeClr val="accent6"/>
        </a:solidFill>
        <a:effectLst/>
      </p:bgPr>
    </p:bg>
    <p:spTree>
      <p:nvGrpSpPr>
        <p:cNvPr id="1" name="Shape 6029"/>
        <p:cNvGrpSpPr/>
        <p:nvPr/>
      </p:nvGrpSpPr>
      <p:grpSpPr>
        <a:xfrm>
          <a:off x="0" y="0"/>
          <a:ext cx="0" cy="0"/>
          <a:chOff x="0" y="0"/>
          <a:chExt cx="0" cy="0"/>
        </a:xfrm>
      </p:grpSpPr>
      <p:sp>
        <p:nvSpPr>
          <p:cNvPr id="6030" name="Google Shape;6030;p66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31" name="Google Shape;6031;p667"/>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032" name="Google Shape;6032;p66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33" name="Google Shape;6033;p667"/>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pic>
        <p:nvPicPr>
          <p:cNvPr id="6034" name="Google Shape;6034;p66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035" name="Google Shape;6035;p667"/>
          <p:cNvSpPr txBox="1">
            <a:spLocks noGrp="1"/>
          </p:cNvSpPr>
          <p:nvPr>
            <p:ph type="body" idx="2"/>
          </p:nvPr>
        </p:nvSpPr>
        <p:spPr>
          <a:xfrm>
            <a:off x="6340000" y="1133857"/>
            <a:ext cx="51252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Tree>
    <p:extLst>
      <p:ext uri="{BB962C8B-B14F-4D97-AF65-F5344CB8AC3E}">
        <p14:creationId xmlns:p14="http://schemas.microsoft.com/office/powerpoint/2010/main" val="334409154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04. Split Slide A | Multi Purpose Text 2 | Deep magenta">
  <p:cSld name="04. Split Slide A | Multi Purpose Text 2 | Deep magenta">
    <p:bg>
      <p:bgPr>
        <a:solidFill>
          <a:srgbClr val="32062C"/>
        </a:solidFill>
        <a:effectLst/>
      </p:bgPr>
    </p:bg>
    <p:spTree>
      <p:nvGrpSpPr>
        <p:cNvPr id="1" name="Shape 6036"/>
        <p:cNvGrpSpPr/>
        <p:nvPr/>
      </p:nvGrpSpPr>
      <p:grpSpPr>
        <a:xfrm>
          <a:off x="0" y="0"/>
          <a:ext cx="0" cy="0"/>
          <a:chOff x="0" y="0"/>
          <a:chExt cx="0" cy="0"/>
        </a:xfrm>
      </p:grpSpPr>
      <p:sp>
        <p:nvSpPr>
          <p:cNvPr id="6037" name="Google Shape;6037;p66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38" name="Google Shape;6038;p668"/>
          <p:cNvSpPr txBox="1">
            <a:spLocks noGrp="1"/>
          </p:cNvSpPr>
          <p:nvPr>
            <p:ph type="title"/>
          </p:nvPr>
        </p:nvSpPr>
        <p:spPr>
          <a:xfrm>
            <a:off x="726833" y="2436333"/>
            <a:ext cx="34184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039" name="Google Shape;6039;p66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40" name="Google Shape;6040;p668"/>
          <p:cNvSpPr txBox="1">
            <a:spLocks noGrp="1"/>
          </p:cNvSpPr>
          <p:nvPr>
            <p:ph type="subTitle" idx="1"/>
          </p:nvPr>
        </p:nvSpPr>
        <p:spPr>
          <a:xfrm>
            <a:off x="726833" y="2962667"/>
            <a:ext cx="34184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pic>
        <p:nvPicPr>
          <p:cNvPr id="6041" name="Google Shape;6041;p66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042" name="Google Shape;6042;p668"/>
          <p:cNvSpPr txBox="1">
            <a:spLocks noGrp="1"/>
          </p:cNvSpPr>
          <p:nvPr>
            <p:ph type="body" idx="2"/>
          </p:nvPr>
        </p:nvSpPr>
        <p:spPr>
          <a:xfrm>
            <a:off x="6340000" y="1133857"/>
            <a:ext cx="5125200" cy="430887"/>
          </a:xfrm>
          <a:prstGeom prst="rect">
            <a:avLst/>
          </a:prstGeom>
          <a:noFill/>
          <a:ln>
            <a:noFill/>
          </a:ln>
        </p:spPr>
        <p:txBody>
          <a:bodyPr spcFirstLastPara="1" wrap="square" lIns="0" tIns="0" rIns="0" bIns="0" anchor="t" anchorCtr="0">
            <a:spAutoFit/>
          </a:bodyPr>
          <a:lstStyle>
            <a:lvl1pPr marL="304815" lvl="0" indent="-211677" algn="l">
              <a:lnSpc>
                <a:spcPct val="150000"/>
              </a:lnSpc>
              <a:spcBef>
                <a:spcPts val="0"/>
              </a:spcBef>
              <a:spcAft>
                <a:spcPts val="0"/>
              </a:spcAft>
              <a:buSzPts val="1400"/>
              <a:buFont typeface="Inter"/>
              <a:buChar char="●"/>
              <a:defRPr sz="1867">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Tree>
    <p:extLst>
      <p:ext uri="{BB962C8B-B14F-4D97-AF65-F5344CB8AC3E}">
        <p14:creationId xmlns:p14="http://schemas.microsoft.com/office/powerpoint/2010/main" val="3693554805"/>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05. Numbers and Stats List | Data | Neutral">
  <p:cSld name="05. Numbers and Stats List | Data | Neutral">
    <p:bg>
      <p:bgPr>
        <a:solidFill>
          <a:schemeClr val="lt1"/>
        </a:solidFill>
        <a:effectLst/>
      </p:bgPr>
    </p:bg>
    <p:spTree>
      <p:nvGrpSpPr>
        <p:cNvPr id="1" name="Shape 6043"/>
        <p:cNvGrpSpPr/>
        <p:nvPr/>
      </p:nvGrpSpPr>
      <p:grpSpPr>
        <a:xfrm>
          <a:off x="0" y="0"/>
          <a:ext cx="0" cy="0"/>
          <a:chOff x="0" y="0"/>
          <a:chExt cx="0" cy="0"/>
        </a:xfrm>
      </p:grpSpPr>
      <p:sp>
        <p:nvSpPr>
          <p:cNvPr id="6044" name="Google Shape;6044;p66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45" name="Google Shape;6045;p669"/>
          <p:cNvSpPr txBox="1">
            <a:spLocks noGrp="1"/>
          </p:cNvSpPr>
          <p:nvPr>
            <p:ph type="title"/>
          </p:nvPr>
        </p:nvSpPr>
        <p:spPr>
          <a:xfrm>
            <a:off x="726833" y="2436333"/>
            <a:ext cx="342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46" name="Google Shape;6046;p66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47" name="Google Shape;6047;p669"/>
          <p:cNvSpPr txBox="1">
            <a:spLocks noGrp="1"/>
          </p:cNvSpPr>
          <p:nvPr>
            <p:ph type="subTitle" idx="1"/>
          </p:nvPr>
        </p:nvSpPr>
        <p:spPr>
          <a:xfrm>
            <a:off x="726833" y="2962667"/>
            <a:ext cx="342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6048" name="Google Shape;6048;p66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049" name="Google Shape;6049;p669"/>
          <p:cNvSpPr txBox="1">
            <a:spLocks noGrp="1"/>
          </p:cNvSpPr>
          <p:nvPr>
            <p:ph type="subTitle" idx="2"/>
          </p:nvPr>
        </p:nvSpPr>
        <p:spPr>
          <a:xfrm>
            <a:off x="7251367" y="19263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050" name="Google Shape;6050;p669"/>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051" name="Google Shape;6051;p669"/>
          <p:cNvSpPr txBox="1">
            <a:spLocks noGrp="1"/>
          </p:cNvSpPr>
          <p:nvPr>
            <p:ph type="subTitle" idx="4"/>
          </p:nvPr>
        </p:nvSpPr>
        <p:spPr>
          <a:xfrm>
            <a:off x="7251367" y="307238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052" name="Google Shape;6052;p669"/>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053" name="Google Shape;6053;p669"/>
          <p:cNvSpPr txBox="1">
            <a:spLocks noGrp="1"/>
          </p:cNvSpPr>
          <p:nvPr>
            <p:ph type="subTitle" idx="6"/>
          </p:nvPr>
        </p:nvSpPr>
        <p:spPr>
          <a:xfrm>
            <a:off x="7251367" y="42184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054" name="Google Shape;6054;p669"/>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1508502153"/>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05. Numbers and Stats List | Data | Purple">
  <p:cSld name="05. Numbers and Stats List | Data | Purple">
    <p:bg>
      <p:bgPr>
        <a:solidFill>
          <a:schemeClr val="lt1"/>
        </a:solidFill>
        <a:effectLst/>
      </p:bgPr>
    </p:bg>
    <p:spTree>
      <p:nvGrpSpPr>
        <p:cNvPr id="1" name="Shape 6055"/>
        <p:cNvGrpSpPr/>
        <p:nvPr/>
      </p:nvGrpSpPr>
      <p:grpSpPr>
        <a:xfrm>
          <a:off x="0" y="0"/>
          <a:ext cx="0" cy="0"/>
          <a:chOff x="0" y="0"/>
          <a:chExt cx="0" cy="0"/>
        </a:xfrm>
      </p:grpSpPr>
      <p:sp>
        <p:nvSpPr>
          <p:cNvPr id="6056" name="Google Shape;6056;p67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57" name="Google Shape;6057;p670"/>
          <p:cNvSpPr txBox="1">
            <a:spLocks noGrp="1"/>
          </p:cNvSpPr>
          <p:nvPr>
            <p:ph type="title"/>
          </p:nvPr>
        </p:nvSpPr>
        <p:spPr>
          <a:xfrm>
            <a:off x="726833" y="2436333"/>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58" name="Google Shape;6058;p67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59" name="Google Shape;6059;p670"/>
          <p:cNvSpPr txBox="1">
            <a:spLocks noGrp="1"/>
          </p:cNvSpPr>
          <p:nvPr>
            <p:ph type="subTitle" idx="1"/>
          </p:nvPr>
        </p:nvSpPr>
        <p:spPr>
          <a:xfrm>
            <a:off x="726833" y="296266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6060" name="Google Shape;6060;p67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061" name="Google Shape;6061;p670"/>
          <p:cNvSpPr txBox="1">
            <a:spLocks noGrp="1"/>
          </p:cNvSpPr>
          <p:nvPr>
            <p:ph type="subTitle" idx="2"/>
          </p:nvPr>
        </p:nvSpPr>
        <p:spPr>
          <a:xfrm>
            <a:off x="7251367" y="19263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0"/>
              </a:spcBef>
              <a:spcAft>
                <a:spcPts val="0"/>
              </a:spcAft>
              <a:buClr>
                <a:schemeClr val="lt1"/>
              </a:buClr>
              <a:buSzPts val="1000"/>
              <a:buNone/>
              <a:defRPr sz="1333">
                <a:solidFill>
                  <a:schemeClr val="lt1"/>
                </a:solidFill>
              </a:defRPr>
            </a:lvl2pPr>
            <a:lvl3pPr lvl="2" algn="l">
              <a:lnSpc>
                <a:spcPct val="115000"/>
              </a:lnSpc>
              <a:spcBef>
                <a:spcPts val="0"/>
              </a:spcBef>
              <a:spcAft>
                <a:spcPts val="0"/>
              </a:spcAft>
              <a:buClr>
                <a:schemeClr val="lt1"/>
              </a:buClr>
              <a:buSzPts val="1000"/>
              <a:buNone/>
              <a:defRPr>
                <a:solidFill>
                  <a:schemeClr val="lt1"/>
                </a:solidFill>
              </a:defRPr>
            </a:lvl3pPr>
            <a:lvl4pPr lvl="3" algn="l">
              <a:lnSpc>
                <a:spcPct val="115000"/>
              </a:lnSpc>
              <a:spcBef>
                <a:spcPts val="0"/>
              </a:spcBef>
              <a:spcAft>
                <a:spcPts val="0"/>
              </a:spcAft>
              <a:buClr>
                <a:schemeClr val="lt1"/>
              </a:buClr>
              <a:buSzPts val="1000"/>
              <a:buNone/>
              <a:defRPr sz="1333">
                <a:solidFill>
                  <a:schemeClr val="lt1"/>
                </a:solidFill>
              </a:defRPr>
            </a:lvl4pPr>
            <a:lvl5pPr lvl="4" algn="l">
              <a:lnSpc>
                <a:spcPct val="115000"/>
              </a:lnSpc>
              <a:spcBef>
                <a:spcPts val="0"/>
              </a:spcBef>
              <a:spcAft>
                <a:spcPts val="0"/>
              </a:spcAft>
              <a:buClr>
                <a:schemeClr val="lt1"/>
              </a:buClr>
              <a:buSzPts val="1000"/>
              <a:buNone/>
              <a:defRPr sz="1333">
                <a:solidFill>
                  <a:schemeClr val="lt1"/>
                </a:solidFill>
              </a:defRPr>
            </a:lvl5pPr>
            <a:lvl6pPr lvl="5" algn="l">
              <a:lnSpc>
                <a:spcPct val="115000"/>
              </a:lnSpc>
              <a:spcBef>
                <a:spcPts val="0"/>
              </a:spcBef>
              <a:spcAft>
                <a:spcPts val="0"/>
              </a:spcAft>
              <a:buClr>
                <a:schemeClr val="lt1"/>
              </a:buClr>
              <a:buSzPts val="1000"/>
              <a:buNone/>
              <a:defRPr sz="1333">
                <a:solidFill>
                  <a:schemeClr val="lt1"/>
                </a:solidFill>
              </a:defRPr>
            </a:lvl6pPr>
            <a:lvl7pPr lvl="6" algn="l">
              <a:lnSpc>
                <a:spcPct val="115000"/>
              </a:lnSpc>
              <a:spcBef>
                <a:spcPts val="0"/>
              </a:spcBef>
              <a:spcAft>
                <a:spcPts val="0"/>
              </a:spcAft>
              <a:buClr>
                <a:schemeClr val="lt1"/>
              </a:buClr>
              <a:buSzPts val="1000"/>
              <a:buNone/>
              <a:defRPr sz="1333">
                <a:solidFill>
                  <a:schemeClr val="lt1"/>
                </a:solidFill>
              </a:defRPr>
            </a:lvl7pPr>
            <a:lvl8pPr lvl="7" algn="l">
              <a:lnSpc>
                <a:spcPct val="115000"/>
              </a:lnSpc>
              <a:spcBef>
                <a:spcPts val="0"/>
              </a:spcBef>
              <a:spcAft>
                <a:spcPts val="0"/>
              </a:spcAft>
              <a:buClr>
                <a:schemeClr val="lt1"/>
              </a:buClr>
              <a:buSzPts val="1000"/>
              <a:buNone/>
              <a:defRPr sz="1333">
                <a:solidFill>
                  <a:schemeClr val="lt1"/>
                </a:solidFill>
              </a:defRPr>
            </a:lvl8pPr>
            <a:lvl9pPr lvl="8" algn="l">
              <a:lnSpc>
                <a:spcPct val="115000"/>
              </a:lnSpc>
              <a:spcBef>
                <a:spcPts val="0"/>
              </a:spcBef>
              <a:spcAft>
                <a:spcPts val="0"/>
              </a:spcAft>
              <a:buClr>
                <a:schemeClr val="lt1"/>
              </a:buClr>
              <a:buSzPts val="1000"/>
              <a:buNone/>
              <a:defRPr sz="1333">
                <a:solidFill>
                  <a:schemeClr val="lt1"/>
                </a:solidFill>
              </a:defRPr>
            </a:lvl9pPr>
          </a:lstStyle>
          <a:p>
            <a:endParaRPr/>
          </a:p>
        </p:txBody>
      </p:sp>
      <p:sp>
        <p:nvSpPr>
          <p:cNvPr id="6062" name="Google Shape;6062;p670"/>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lt1"/>
              </a:buClr>
              <a:buSzPts val="3000"/>
              <a:buNone/>
              <a:defRPr sz="4000">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sp>
        <p:nvSpPr>
          <p:cNvPr id="6063" name="Google Shape;6063;p670"/>
          <p:cNvSpPr txBox="1">
            <a:spLocks noGrp="1"/>
          </p:cNvSpPr>
          <p:nvPr>
            <p:ph type="subTitle" idx="4"/>
          </p:nvPr>
        </p:nvSpPr>
        <p:spPr>
          <a:xfrm>
            <a:off x="7251367" y="307238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0"/>
              </a:spcBef>
              <a:spcAft>
                <a:spcPts val="0"/>
              </a:spcAft>
              <a:buClr>
                <a:schemeClr val="lt1"/>
              </a:buClr>
              <a:buSzPts val="1000"/>
              <a:buNone/>
              <a:defRPr sz="1333">
                <a:solidFill>
                  <a:schemeClr val="lt1"/>
                </a:solidFill>
              </a:defRPr>
            </a:lvl2pPr>
            <a:lvl3pPr lvl="2" algn="l">
              <a:lnSpc>
                <a:spcPct val="115000"/>
              </a:lnSpc>
              <a:spcBef>
                <a:spcPts val="0"/>
              </a:spcBef>
              <a:spcAft>
                <a:spcPts val="0"/>
              </a:spcAft>
              <a:buClr>
                <a:schemeClr val="lt1"/>
              </a:buClr>
              <a:buSzPts val="1000"/>
              <a:buNone/>
              <a:defRPr>
                <a:solidFill>
                  <a:schemeClr val="lt1"/>
                </a:solidFill>
              </a:defRPr>
            </a:lvl3pPr>
            <a:lvl4pPr lvl="3" algn="l">
              <a:lnSpc>
                <a:spcPct val="115000"/>
              </a:lnSpc>
              <a:spcBef>
                <a:spcPts val="0"/>
              </a:spcBef>
              <a:spcAft>
                <a:spcPts val="0"/>
              </a:spcAft>
              <a:buClr>
                <a:schemeClr val="lt1"/>
              </a:buClr>
              <a:buSzPts val="1000"/>
              <a:buNone/>
              <a:defRPr sz="1333">
                <a:solidFill>
                  <a:schemeClr val="lt1"/>
                </a:solidFill>
              </a:defRPr>
            </a:lvl4pPr>
            <a:lvl5pPr lvl="4" algn="l">
              <a:lnSpc>
                <a:spcPct val="115000"/>
              </a:lnSpc>
              <a:spcBef>
                <a:spcPts val="0"/>
              </a:spcBef>
              <a:spcAft>
                <a:spcPts val="0"/>
              </a:spcAft>
              <a:buClr>
                <a:schemeClr val="lt1"/>
              </a:buClr>
              <a:buSzPts val="1000"/>
              <a:buNone/>
              <a:defRPr sz="1333">
                <a:solidFill>
                  <a:schemeClr val="lt1"/>
                </a:solidFill>
              </a:defRPr>
            </a:lvl5pPr>
            <a:lvl6pPr lvl="5" algn="l">
              <a:lnSpc>
                <a:spcPct val="115000"/>
              </a:lnSpc>
              <a:spcBef>
                <a:spcPts val="0"/>
              </a:spcBef>
              <a:spcAft>
                <a:spcPts val="0"/>
              </a:spcAft>
              <a:buClr>
                <a:schemeClr val="lt1"/>
              </a:buClr>
              <a:buSzPts val="1000"/>
              <a:buNone/>
              <a:defRPr sz="1333">
                <a:solidFill>
                  <a:schemeClr val="lt1"/>
                </a:solidFill>
              </a:defRPr>
            </a:lvl6pPr>
            <a:lvl7pPr lvl="6" algn="l">
              <a:lnSpc>
                <a:spcPct val="115000"/>
              </a:lnSpc>
              <a:spcBef>
                <a:spcPts val="0"/>
              </a:spcBef>
              <a:spcAft>
                <a:spcPts val="0"/>
              </a:spcAft>
              <a:buClr>
                <a:schemeClr val="lt1"/>
              </a:buClr>
              <a:buSzPts val="1000"/>
              <a:buNone/>
              <a:defRPr sz="1333">
                <a:solidFill>
                  <a:schemeClr val="lt1"/>
                </a:solidFill>
              </a:defRPr>
            </a:lvl7pPr>
            <a:lvl8pPr lvl="7" algn="l">
              <a:lnSpc>
                <a:spcPct val="115000"/>
              </a:lnSpc>
              <a:spcBef>
                <a:spcPts val="0"/>
              </a:spcBef>
              <a:spcAft>
                <a:spcPts val="0"/>
              </a:spcAft>
              <a:buClr>
                <a:schemeClr val="lt1"/>
              </a:buClr>
              <a:buSzPts val="1000"/>
              <a:buNone/>
              <a:defRPr sz="1333">
                <a:solidFill>
                  <a:schemeClr val="lt1"/>
                </a:solidFill>
              </a:defRPr>
            </a:lvl8pPr>
            <a:lvl9pPr lvl="8" algn="l">
              <a:lnSpc>
                <a:spcPct val="115000"/>
              </a:lnSpc>
              <a:spcBef>
                <a:spcPts val="0"/>
              </a:spcBef>
              <a:spcAft>
                <a:spcPts val="0"/>
              </a:spcAft>
              <a:buClr>
                <a:schemeClr val="lt1"/>
              </a:buClr>
              <a:buSzPts val="1000"/>
              <a:buNone/>
              <a:defRPr sz="1333">
                <a:solidFill>
                  <a:schemeClr val="lt1"/>
                </a:solidFill>
              </a:defRPr>
            </a:lvl9pPr>
          </a:lstStyle>
          <a:p>
            <a:endParaRPr/>
          </a:p>
        </p:txBody>
      </p:sp>
      <p:sp>
        <p:nvSpPr>
          <p:cNvPr id="6064" name="Google Shape;6064;p670"/>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lt1"/>
              </a:buClr>
              <a:buSzPts val="3000"/>
              <a:buNone/>
              <a:defRPr sz="4000">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sp>
        <p:nvSpPr>
          <p:cNvPr id="6065" name="Google Shape;6065;p670"/>
          <p:cNvSpPr txBox="1">
            <a:spLocks noGrp="1"/>
          </p:cNvSpPr>
          <p:nvPr>
            <p:ph type="subTitle" idx="6"/>
          </p:nvPr>
        </p:nvSpPr>
        <p:spPr>
          <a:xfrm>
            <a:off x="7251367" y="42184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15000"/>
              </a:lnSpc>
              <a:spcBef>
                <a:spcPts val="0"/>
              </a:spcBef>
              <a:spcAft>
                <a:spcPts val="0"/>
              </a:spcAft>
              <a:buClr>
                <a:schemeClr val="lt1"/>
              </a:buClr>
              <a:buSzPts val="1000"/>
              <a:buNone/>
              <a:defRPr sz="1333">
                <a:solidFill>
                  <a:schemeClr val="lt1"/>
                </a:solidFill>
              </a:defRPr>
            </a:lvl2pPr>
            <a:lvl3pPr lvl="2" algn="l">
              <a:lnSpc>
                <a:spcPct val="115000"/>
              </a:lnSpc>
              <a:spcBef>
                <a:spcPts val="0"/>
              </a:spcBef>
              <a:spcAft>
                <a:spcPts val="0"/>
              </a:spcAft>
              <a:buClr>
                <a:schemeClr val="lt1"/>
              </a:buClr>
              <a:buSzPts val="1000"/>
              <a:buNone/>
              <a:defRPr>
                <a:solidFill>
                  <a:schemeClr val="lt1"/>
                </a:solidFill>
              </a:defRPr>
            </a:lvl3pPr>
            <a:lvl4pPr lvl="3" algn="l">
              <a:lnSpc>
                <a:spcPct val="115000"/>
              </a:lnSpc>
              <a:spcBef>
                <a:spcPts val="0"/>
              </a:spcBef>
              <a:spcAft>
                <a:spcPts val="0"/>
              </a:spcAft>
              <a:buClr>
                <a:schemeClr val="lt1"/>
              </a:buClr>
              <a:buSzPts val="1000"/>
              <a:buNone/>
              <a:defRPr sz="1333">
                <a:solidFill>
                  <a:schemeClr val="lt1"/>
                </a:solidFill>
              </a:defRPr>
            </a:lvl4pPr>
            <a:lvl5pPr lvl="4" algn="l">
              <a:lnSpc>
                <a:spcPct val="115000"/>
              </a:lnSpc>
              <a:spcBef>
                <a:spcPts val="0"/>
              </a:spcBef>
              <a:spcAft>
                <a:spcPts val="0"/>
              </a:spcAft>
              <a:buClr>
                <a:schemeClr val="lt1"/>
              </a:buClr>
              <a:buSzPts val="1000"/>
              <a:buNone/>
              <a:defRPr sz="1333">
                <a:solidFill>
                  <a:schemeClr val="lt1"/>
                </a:solidFill>
              </a:defRPr>
            </a:lvl5pPr>
            <a:lvl6pPr lvl="5" algn="l">
              <a:lnSpc>
                <a:spcPct val="115000"/>
              </a:lnSpc>
              <a:spcBef>
                <a:spcPts val="0"/>
              </a:spcBef>
              <a:spcAft>
                <a:spcPts val="0"/>
              </a:spcAft>
              <a:buClr>
                <a:schemeClr val="lt1"/>
              </a:buClr>
              <a:buSzPts val="1000"/>
              <a:buNone/>
              <a:defRPr sz="1333">
                <a:solidFill>
                  <a:schemeClr val="lt1"/>
                </a:solidFill>
              </a:defRPr>
            </a:lvl6pPr>
            <a:lvl7pPr lvl="6" algn="l">
              <a:lnSpc>
                <a:spcPct val="115000"/>
              </a:lnSpc>
              <a:spcBef>
                <a:spcPts val="0"/>
              </a:spcBef>
              <a:spcAft>
                <a:spcPts val="0"/>
              </a:spcAft>
              <a:buClr>
                <a:schemeClr val="lt1"/>
              </a:buClr>
              <a:buSzPts val="1000"/>
              <a:buNone/>
              <a:defRPr sz="1333">
                <a:solidFill>
                  <a:schemeClr val="lt1"/>
                </a:solidFill>
              </a:defRPr>
            </a:lvl7pPr>
            <a:lvl8pPr lvl="7" algn="l">
              <a:lnSpc>
                <a:spcPct val="115000"/>
              </a:lnSpc>
              <a:spcBef>
                <a:spcPts val="0"/>
              </a:spcBef>
              <a:spcAft>
                <a:spcPts val="0"/>
              </a:spcAft>
              <a:buClr>
                <a:schemeClr val="lt1"/>
              </a:buClr>
              <a:buSzPts val="1000"/>
              <a:buNone/>
              <a:defRPr sz="1333">
                <a:solidFill>
                  <a:schemeClr val="lt1"/>
                </a:solidFill>
              </a:defRPr>
            </a:lvl8pPr>
            <a:lvl9pPr lvl="8" algn="l">
              <a:lnSpc>
                <a:spcPct val="115000"/>
              </a:lnSpc>
              <a:spcBef>
                <a:spcPts val="0"/>
              </a:spcBef>
              <a:spcAft>
                <a:spcPts val="0"/>
              </a:spcAft>
              <a:buClr>
                <a:schemeClr val="lt1"/>
              </a:buClr>
              <a:buSzPts val="1000"/>
              <a:buNone/>
              <a:defRPr sz="1333">
                <a:solidFill>
                  <a:schemeClr val="lt1"/>
                </a:solidFill>
              </a:defRPr>
            </a:lvl9pPr>
          </a:lstStyle>
          <a:p>
            <a:endParaRPr/>
          </a:p>
        </p:txBody>
      </p:sp>
      <p:sp>
        <p:nvSpPr>
          <p:cNvPr id="6066" name="Google Shape;6066;p670"/>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lt1"/>
              </a:buClr>
              <a:buSzPts val="3000"/>
              <a:buNone/>
              <a:defRPr sz="4000">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pic>
        <p:nvPicPr>
          <p:cNvPr id="6067" name="Google Shape;6067;p670"/>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217835307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05. Numbers and Stats List | Data | Nori">
  <p:cSld name="05. Numbers and Stats List | Data | Nori">
    <p:bg>
      <p:bgPr>
        <a:solidFill>
          <a:schemeClr val="lt1"/>
        </a:solidFill>
        <a:effectLst/>
      </p:bgPr>
    </p:bg>
    <p:spTree>
      <p:nvGrpSpPr>
        <p:cNvPr id="1" name="Shape 6068"/>
        <p:cNvGrpSpPr/>
        <p:nvPr/>
      </p:nvGrpSpPr>
      <p:grpSpPr>
        <a:xfrm>
          <a:off x="0" y="0"/>
          <a:ext cx="0" cy="0"/>
          <a:chOff x="0" y="0"/>
          <a:chExt cx="0" cy="0"/>
        </a:xfrm>
      </p:grpSpPr>
      <p:sp>
        <p:nvSpPr>
          <p:cNvPr id="6069" name="Google Shape;6069;p67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070" name="Google Shape;6070;p671"/>
          <p:cNvSpPr txBox="1">
            <a:spLocks noGrp="1"/>
          </p:cNvSpPr>
          <p:nvPr>
            <p:ph type="title"/>
          </p:nvPr>
        </p:nvSpPr>
        <p:spPr>
          <a:xfrm>
            <a:off x="726833" y="2436333"/>
            <a:ext cx="3535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71" name="Google Shape;6071;p67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72" name="Google Shape;6072;p671"/>
          <p:cNvSpPr txBox="1">
            <a:spLocks noGrp="1"/>
          </p:cNvSpPr>
          <p:nvPr>
            <p:ph type="subTitle" idx="1"/>
          </p:nvPr>
        </p:nvSpPr>
        <p:spPr>
          <a:xfrm>
            <a:off x="726833" y="2962667"/>
            <a:ext cx="3535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pic>
        <p:nvPicPr>
          <p:cNvPr id="6073" name="Google Shape;6073;p67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074" name="Google Shape;6074;p671"/>
          <p:cNvSpPr txBox="1">
            <a:spLocks noGrp="1"/>
          </p:cNvSpPr>
          <p:nvPr>
            <p:ph type="subTitle" idx="2"/>
          </p:nvPr>
        </p:nvSpPr>
        <p:spPr>
          <a:xfrm>
            <a:off x="7251367" y="19263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15000"/>
              </a:lnSpc>
              <a:spcBef>
                <a:spcPts val="0"/>
              </a:spcBef>
              <a:spcAft>
                <a:spcPts val="0"/>
              </a:spcAft>
              <a:buClr>
                <a:schemeClr val="accent1"/>
              </a:buClr>
              <a:buSzPts val="1000"/>
              <a:buNone/>
              <a:defRPr sz="1333">
                <a:solidFill>
                  <a:schemeClr val="accent1"/>
                </a:solidFill>
              </a:defRPr>
            </a:lvl2pPr>
            <a:lvl3pPr lvl="2" algn="l">
              <a:lnSpc>
                <a:spcPct val="115000"/>
              </a:lnSpc>
              <a:spcBef>
                <a:spcPts val="0"/>
              </a:spcBef>
              <a:spcAft>
                <a:spcPts val="0"/>
              </a:spcAft>
              <a:buClr>
                <a:schemeClr val="accent1"/>
              </a:buClr>
              <a:buSzPts val="1000"/>
              <a:buNone/>
              <a:defRPr>
                <a:solidFill>
                  <a:schemeClr val="accent1"/>
                </a:solidFill>
              </a:defRPr>
            </a:lvl3pPr>
            <a:lvl4pPr lvl="3" algn="l">
              <a:lnSpc>
                <a:spcPct val="115000"/>
              </a:lnSpc>
              <a:spcBef>
                <a:spcPts val="0"/>
              </a:spcBef>
              <a:spcAft>
                <a:spcPts val="0"/>
              </a:spcAft>
              <a:buClr>
                <a:schemeClr val="accent1"/>
              </a:buClr>
              <a:buSzPts val="1000"/>
              <a:buNone/>
              <a:defRPr sz="1333">
                <a:solidFill>
                  <a:schemeClr val="accent1"/>
                </a:solidFill>
              </a:defRPr>
            </a:lvl4pPr>
            <a:lvl5pPr lvl="4" algn="l">
              <a:lnSpc>
                <a:spcPct val="115000"/>
              </a:lnSpc>
              <a:spcBef>
                <a:spcPts val="0"/>
              </a:spcBef>
              <a:spcAft>
                <a:spcPts val="0"/>
              </a:spcAft>
              <a:buClr>
                <a:schemeClr val="accent1"/>
              </a:buClr>
              <a:buSzPts val="1000"/>
              <a:buNone/>
              <a:defRPr sz="1333">
                <a:solidFill>
                  <a:schemeClr val="accent1"/>
                </a:solidFill>
              </a:defRPr>
            </a:lvl5pPr>
            <a:lvl6pPr lvl="5" algn="l">
              <a:lnSpc>
                <a:spcPct val="115000"/>
              </a:lnSpc>
              <a:spcBef>
                <a:spcPts val="0"/>
              </a:spcBef>
              <a:spcAft>
                <a:spcPts val="0"/>
              </a:spcAft>
              <a:buClr>
                <a:schemeClr val="accent1"/>
              </a:buClr>
              <a:buSzPts val="1000"/>
              <a:buNone/>
              <a:defRPr sz="1333">
                <a:solidFill>
                  <a:schemeClr val="accent1"/>
                </a:solidFill>
              </a:defRPr>
            </a:lvl6pPr>
            <a:lvl7pPr lvl="6" algn="l">
              <a:lnSpc>
                <a:spcPct val="115000"/>
              </a:lnSpc>
              <a:spcBef>
                <a:spcPts val="0"/>
              </a:spcBef>
              <a:spcAft>
                <a:spcPts val="0"/>
              </a:spcAft>
              <a:buClr>
                <a:schemeClr val="accent1"/>
              </a:buClr>
              <a:buSzPts val="1000"/>
              <a:buNone/>
              <a:defRPr sz="1333">
                <a:solidFill>
                  <a:schemeClr val="accent1"/>
                </a:solidFill>
              </a:defRPr>
            </a:lvl7pPr>
            <a:lvl8pPr lvl="7" algn="l">
              <a:lnSpc>
                <a:spcPct val="115000"/>
              </a:lnSpc>
              <a:spcBef>
                <a:spcPts val="0"/>
              </a:spcBef>
              <a:spcAft>
                <a:spcPts val="0"/>
              </a:spcAft>
              <a:buClr>
                <a:schemeClr val="accent1"/>
              </a:buClr>
              <a:buSzPts val="1000"/>
              <a:buNone/>
              <a:defRPr sz="1333">
                <a:solidFill>
                  <a:schemeClr val="accent1"/>
                </a:solidFill>
              </a:defRPr>
            </a:lvl8pPr>
            <a:lvl9pPr lvl="8" algn="l">
              <a:lnSpc>
                <a:spcPct val="115000"/>
              </a:lnSpc>
              <a:spcBef>
                <a:spcPts val="0"/>
              </a:spcBef>
              <a:spcAft>
                <a:spcPts val="0"/>
              </a:spcAft>
              <a:buClr>
                <a:schemeClr val="accent1"/>
              </a:buClr>
              <a:buSzPts val="1000"/>
              <a:buNone/>
              <a:defRPr sz="1333">
                <a:solidFill>
                  <a:schemeClr val="accent1"/>
                </a:solidFill>
              </a:defRPr>
            </a:lvl9pPr>
          </a:lstStyle>
          <a:p>
            <a:endParaRPr/>
          </a:p>
        </p:txBody>
      </p:sp>
      <p:sp>
        <p:nvSpPr>
          <p:cNvPr id="6075" name="Google Shape;6075;p671"/>
          <p:cNvSpPr txBox="1">
            <a:spLocks noGrp="1"/>
          </p:cNvSpPr>
          <p:nvPr>
            <p:ph type="subTitle" idx="3"/>
          </p:nvPr>
        </p:nvSpPr>
        <p:spPr>
          <a:xfrm>
            <a:off x="5613664" y="184100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accent1"/>
              </a:buClr>
              <a:buSzPts val="3000"/>
              <a:buNone/>
              <a:defRPr sz="4000">
                <a:solidFill>
                  <a:schemeClr val="accent1"/>
                </a:solidFill>
              </a:defRPr>
            </a:lvl1pPr>
            <a:lvl2pPr lvl="1" algn="l">
              <a:lnSpc>
                <a:spcPct val="150000"/>
              </a:lnSpc>
              <a:spcBef>
                <a:spcPts val="0"/>
              </a:spcBef>
              <a:spcAft>
                <a:spcPts val="0"/>
              </a:spcAft>
              <a:buClr>
                <a:schemeClr val="accent1"/>
              </a:buClr>
              <a:buSzPts val="1000"/>
              <a:buNone/>
              <a:defRPr sz="1333">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1000"/>
              <a:buNone/>
              <a:defRPr sz="1333">
                <a:solidFill>
                  <a:schemeClr val="accent1"/>
                </a:solidFill>
              </a:defRPr>
            </a:lvl4pPr>
            <a:lvl5pPr lvl="4" algn="l">
              <a:lnSpc>
                <a:spcPct val="150000"/>
              </a:lnSpc>
              <a:spcBef>
                <a:spcPts val="0"/>
              </a:spcBef>
              <a:spcAft>
                <a:spcPts val="0"/>
              </a:spcAft>
              <a:buClr>
                <a:schemeClr val="accent1"/>
              </a:buClr>
              <a:buSzPts val="1000"/>
              <a:buNone/>
              <a:defRPr sz="1333">
                <a:solidFill>
                  <a:schemeClr val="accent1"/>
                </a:solidFill>
              </a:defRPr>
            </a:lvl5pPr>
            <a:lvl6pPr lvl="5" algn="l">
              <a:lnSpc>
                <a:spcPct val="150000"/>
              </a:lnSpc>
              <a:spcBef>
                <a:spcPts val="0"/>
              </a:spcBef>
              <a:spcAft>
                <a:spcPts val="0"/>
              </a:spcAft>
              <a:buClr>
                <a:schemeClr val="accent1"/>
              </a:buClr>
              <a:buSzPts val="1000"/>
              <a:buNone/>
              <a:defRPr sz="1333">
                <a:solidFill>
                  <a:schemeClr val="accent1"/>
                </a:solidFill>
              </a:defRPr>
            </a:lvl6pPr>
            <a:lvl7pPr lvl="6" algn="l">
              <a:lnSpc>
                <a:spcPct val="150000"/>
              </a:lnSpc>
              <a:spcBef>
                <a:spcPts val="0"/>
              </a:spcBef>
              <a:spcAft>
                <a:spcPts val="0"/>
              </a:spcAft>
              <a:buClr>
                <a:schemeClr val="accent1"/>
              </a:buClr>
              <a:buSzPts val="1000"/>
              <a:buNone/>
              <a:defRPr sz="1333">
                <a:solidFill>
                  <a:schemeClr val="accent1"/>
                </a:solidFill>
              </a:defRPr>
            </a:lvl7pPr>
            <a:lvl8pPr lvl="7" algn="l">
              <a:lnSpc>
                <a:spcPct val="150000"/>
              </a:lnSpc>
              <a:spcBef>
                <a:spcPts val="0"/>
              </a:spcBef>
              <a:spcAft>
                <a:spcPts val="0"/>
              </a:spcAft>
              <a:buClr>
                <a:schemeClr val="accent1"/>
              </a:buClr>
              <a:buSzPts val="1000"/>
              <a:buNone/>
              <a:defRPr sz="1333">
                <a:solidFill>
                  <a:schemeClr val="accent1"/>
                </a:solidFill>
              </a:defRPr>
            </a:lvl8pPr>
            <a:lvl9pPr lvl="8" algn="l">
              <a:lnSpc>
                <a:spcPct val="150000"/>
              </a:lnSpc>
              <a:spcBef>
                <a:spcPts val="0"/>
              </a:spcBef>
              <a:spcAft>
                <a:spcPts val="0"/>
              </a:spcAft>
              <a:buClr>
                <a:schemeClr val="accent1"/>
              </a:buClr>
              <a:buSzPts val="1000"/>
              <a:buNone/>
              <a:defRPr sz="1333">
                <a:solidFill>
                  <a:schemeClr val="accent1"/>
                </a:solidFill>
              </a:defRPr>
            </a:lvl9pPr>
          </a:lstStyle>
          <a:p>
            <a:endParaRPr/>
          </a:p>
        </p:txBody>
      </p:sp>
      <p:sp>
        <p:nvSpPr>
          <p:cNvPr id="6076" name="Google Shape;6076;p671"/>
          <p:cNvSpPr txBox="1">
            <a:spLocks noGrp="1"/>
          </p:cNvSpPr>
          <p:nvPr>
            <p:ph type="subTitle" idx="4"/>
          </p:nvPr>
        </p:nvSpPr>
        <p:spPr>
          <a:xfrm>
            <a:off x="7251367" y="307238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15000"/>
              </a:lnSpc>
              <a:spcBef>
                <a:spcPts val="0"/>
              </a:spcBef>
              <a:spcAft>
                <a:spcPts val="0"/>
              </a:spcAft>
              <a:buClr>
                <a:schemeClr val="accent1"/>
              </a:buClr>
              <a:buSzPts val="1000"/>
              <a:buNone/>
              <a:defRPr sz="1333">
                <a:solidFill>
                  <a:schemeClr val="accent1"/>
                </a:solidFill>
              </a:defRPr>
            </a:lvl2pPr>
            <a:lvl3pPr lvl="2" algn="l">
              <a:lnSpc>
                <a:spcPct val="115000"/>
              </a:lnSpc>
              <a:spcBef>
                <a:spcPts val="0"/>
              </a:spcBef>
              <a:spcAft>
                <a:spcPts val="0"/>
              </a:spcAft>
              <a:buClr>
                <a:schemeClr val="accent1"/>
              </a:buClr>
              <a:buSzPts val="1000"/>
              <a:buNone/>
              <a:defRPr>
                <a:solidFill>
                  <a:schemeClr val="accent1"/>
                </a:solidFill>
              </a:defRPr>
            </a:lvl3pPr>
            <a:lvl4pPr lvl="3" algn="l">
              <a:lnSpc>
                <a:spcPct val="115000"/>
              </a:lnSpc>
              <a:spcBef>
                <a:spcPts val="0"/>
              </a:spcBef>
              <a:spcAft>
                <a:spcPts val="0"/>
              </a:spcAft>
              <a:buClr>
                <a:schemeClr val="accent1"/>
              </a:buClr>
              <a:buSzPts val="1000"/>
              <a:buNone/>
              <a:defRPr sz="1333">
                <a:solidFill>
                  <a:schemeClr val="accent1"/>
                </a:solidFill>
              </a:defRPr>
            </a:lvl4pPr>
            <a:lvl5pPr lvl="4" algn="l">
              <a:lnSpc>
                <a:spcPct val="115000"/>
              </a:lnSpc>
              <a:spcBef>
                <a:spcPts val="0"/>
              </a:spcBef>
              <a:spcAft>
                <a:spcPts val="0"/>
              </a:spcAft>
              <a:buClr>
                <a:schemeClr val="accent1"/>
              </a:buClr>
              <a:buSzPts val="1000"/>
              <a:buNone/>
              <a:defRPr sz="1333">
                <a:solidFill>
                  <a:schemeClr val="accent1"/>
                </a:solidFill>
              </a:defRPr>
            </a:lvl5pPr>
            <a:lvl6pPr lvl="5" algn="l">
              <a:lnSpc>
                <a:spcPct val="115000"/>
              </a:lnSpc>
              <a:spcBef>
                <a:spcPts val="0"/>
              </a:spcBef>
              <a:spcAft>
                <a:spcPts val="0"/>
              </a:spcAft>
              <a:buClr>
                <a:schemeClr val="accent1"/>
              </a:buClr>
              <a:buSzPts val="1000"/>
              <a:buNone/>
              <a:defRPr sz="1333">
                <a:solidFill>
                  <a:schemeClr val="accent1"/>
                </a:solidFill>
              </a:defRPr>
            </a:lvl6pPr>
            <a:lvl7pPr lvl="6" algn="l">
              <a:lnSpc>
                <a:spcPct val="115000"/>
              </a:lnSpc>
              <a:spcBef>
                <a:spcPts val="0"/>
              </a:spcBef>
              <a:spcAft>
                <a:spcPts val="0"/>
              </a:spcAft>
              <a:buClr>
                <a:schemeClr val="accent1"/>
              </a:buClr>
              <a:buSzPts val="1000"/>
              <a:buNone/>
              <a:defRPr sz="1333">
                <a:solidFill>
                  <a:schemeClr val="accent1"/>
                </a:solidFill>
              </a:defRPr>
            </a:lvl7pPr>
            <a:lvl8pPr lvl="7" algn="l">
              <a:lnSpc>
                <a:spcPct val="115000"/>
              </a:lnSpc>
              <a:spcBef>
                <a:spcPts val="0"/>
              </a:spcBef>
              <a:spcAft>
                <a:spcPts val="0"/>
              </a:spcAft>
              <a:buClr>
                <a:schemeClr val="accent1"/>
              </a:buClr>
              <a:buSzPts val="1000"/>
              <a:buNone/>
              <a:defRPr sz="1333">
                <a:solidFill>
                  <a:schemeClr val="accent1"/>
                </a:solidFill>
              </a:defRPr>
            </a:lvl8pPr>
            <a:lvl9pPr lvl="8" algn="l">
              <a:lnSpc>
                <a:spcPct val="115000"/>
              </a:lnSpc>
              <a:spcBef>
                <a:spcPts val="0"/>
              </a:spcBef>
              <a:spcAft>
                <a:spcPts val="0"/>
              </a:spcAft>
              <a:buClr>
                <a:schemeClr val="accent1"/>
              </a:buClr>
              <a:buSzPts val="1000"/>
              <a:buNone/>
              <a:defRPr sz="1333">
                <a:solidFill>
                  <a:schemeClr val="accent1"/>
                </a:solidFill>
              </a:defRPr>
            </a:lvl9pPr>
          </a:lstStyle>
          <a:p>
            <a:endParaRPr/>
          </a:p>
        </p:txBody>
      </p:sp>
      <p:sp>
        <p:nvSpPr>
          <p:cNvPr id="6077" name="Google Shape;6077;p671"/>
          <p:cNvSpPr txBox="1">
            <a:spLocks noGrp="1"/>
          </p:cNvSpPr>
          <p:nvPr>
            <p:ph type="subTitle" idx="5"/>
          </p:nvPr>
        </p:nvSpPr>
        <p:spPr>
          <a:xfrm>
            <a:off x="5613664" y="2987040"/>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accent1"/>
              </a:buClr>
              <a:buSzPts val="3000"/>
              <a:buNone/>
              <a:defRPr sz="4000">
                <a:solidFill>
                  <a:schemeClr val="accent1"/>
                </a:solidFill>
              </a:defRPr>
            </a:lvl1pPr>
            <a:lvl2pPr lvl="1" algn="l">
              <a:lnSpc>
                <a:spcPct val="150000"/>
              </a:lnSpc>
              <a:spcBef>
                <a:spcPts val="0"/>
              </a:spcBef>
              <a:spcAft>
                <a:spcPts val="0"/>
              </a:spcAft>
              <a:buClr>
                <a:schemeClr val="accent1"/>
              </a:buClr>
              <a:buSzPts val="1000"/>
              <a:buNone/>
              <a:defRPr sz="1333">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1000"/>
              <a:buNone/>
              <a:defRPr sz="1333">
                <a:solidFill>
                  <a:schemeClr val="accent1"/>
                </a:solidFill>
              </a:defRPr>
            </a:lvl4pPr>
            <a:lvl5pPr lvl="4" algn="l">
              <a:lnSpc>
                <a:spcPct val="150000"/>
              </a:lnSpc>
              <a:spcBef>
                <a:spcPts val="0"/>
              </a:spcBef>
              <a:spcAft>
                <a:spcPts val="0"/>
              </a:spcAft>
              <a:buClr>
                <a:schemeClr val="accent1"/>
              </a:buClr>
              <a:buSzPts val="1000"/>
              <a:buNone/>
              <a:defRPr sz="1333">
                <a:solidFill>
                  <a:schemeClr val="accent1"/>
                </a:solidFill>
              </a:defRPr>
            </a:lvl5pPr>
            <a:lvl6pPr lvl="5" algn="l">
              <a:lnSpc>
                <a:spcPct val="150000"/>
              </a:lnSpc>
              <a:spcBef>
                <a:spcPts val="0"/>
              </a:spcBef>
              <a:spcAft>
                <a:spcPts val="0"/>
              </a:spcAft>
              <a:buClr>
                <a:schemeClr val="accent1"/>
              </a:buClr>
              <a:buSzPts val="1000"/>
              <a:buNone/>
              <a:defRPr sz="1333">
                <a:solidFill>
                  <a:schemeClr val="accent1"/>
                </a:solidFill>
              </a:defRPr>
            </a:lvl6pPr>
            <a:lvl7pPr lvl="6" algn="l">
              <a:lnSpc>
                <a:spcPct val="150000"/>
              </a:lnSpc>
              <a:spcBef>
                <a:spcPts val="0"/>
              </a:spcBef>
              <a:spcAft>
                <a:spcPts val="0"/>
              </a:spcAft>
              <a:buClr>
                <a:schemeClr val="accent1"/>
              </a:buClr>
              <a:buSzPts val="1000"/>
              <a:buNone/>
              <a:defRPr sz="1333">
                <a:solidFill>
                  <a:schemeClr val="accent1"/>
                </a:solidFill>
              </a:defRPr>
            </a:lvl7pPr>
            <a:lvl8pPr lvl="7" algn="l">
              <a:lnSpc>
                <a:spcPct val="150000"/>
              </a:lnSpc>
              <a:spcBef>
                <a:spcPts val="0"/>
              </a:spcBef>
              <a:spcAft>
                <a:spcPts val="0"/>
              </a:spcAft>
              <a:buClr>
                <a:schemeClr val="accent1"/>
              </a:buClr>
              <a:buSzPts val="1000"/>
              <a:buNone/>
              <a:defRPr sz="1333">
                <a:solidFill>
                  <a:schemeClr val="accent1"/>
                </a:solidFill>
              </a:defRPr>
            </a:lvl8pPr>
            <a:lvl9pPr lvl="8" algn="l">
              <a:lnSpc>
                <a:spcPct val="150000"/>
              </a:lnSpc>
              <a:spcBef>
                <a:spcPts val="0"/>
              </a:spcBef>
              <a:spcAft>
                <a:spcPts val="0"/>
              </a:spcAft>
              <a:buClr>
                <a:schemeClr val="accent1"/>
              </a:buClr>
              <a:buSzPts val="1000"/>
              <a:buNone/>
              <a:defRPr sz="1333">
                <a:solidFill>
                  <a:schemeClr val="accent1"/>
                </a:solidFill>
              </a:defRPr>
            </a:lvl9pPr>
          </a:lstStyle>
          <a:p>
            <a:endParaRPr/>
          </a:p>
        </p:txBody>
      </p:sp>
      <p:sp>
        <p:nvSpPr>
          <p:cNvPr id="6078" name="Google Shape;6078;p671"/>
          <p:cNvSpPr txBox="1">
            <a:spLocks noGrp="1"/>
          </p:cNvSpPr>
          <p:nvPr>
            <p:ph type="subTitle" idx="6"/>
          </p:nvPr>
        </p:nvSpPr>
        <p:spPr>
          <a:xfrm>
            <a:off x="7251367" y="4218433"/>
            <a:ext cx="42140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15000"/>
              </a:lnSpc>
              <a:spcBef>
                <a:spcPts val="0"/>
              </a:spcBef>
              <a:spcAft>
                <a:spcPts val="0"/>
              </a:spcAft>
              <a:buClr>
                <a:schemeClr val="accent1"/>
              </a:buClr>
              <a:buSzPts val="1000"/>
              <a:buNone/>
              <a:defRPr sz="1333">
                <a:solidFill>
                  <a:schemeClr val="accent1"/>
                </a:solidFill>
              </a:defRPr>
            </a:lvl2pPr>
            <a:lvl3pPr lvl="2" algn="l">
              <a:lnSpc>
                <a:spcPct val="115000"/>
              </a:lnSpc>
              <a:spcBef>
                <a:spcPts val="0"/>
              </a:spcBef>
              <a:spcAft>
                <a:spcPts val="0"/>
              </a:spcAft>
              <a:buClr>
                <a:schemeClr val="accent1"/>
              </a:buClr>
              <a:buSzPts val="1000"/>
              <a:buNone/>
              <a:defRPr>
                <a:solidFill>
                  <a:schemeClr val="accent1"/>
                </a:solidFill>
              </a:defRPr>
            </a:lvl3pPr>
            <a:lvl4pPr lvl="3" algn="l">
              <a:lnSpc>
                <a:spcPct val="115000"/>
              </a:lnSpc>
              <a:spcBef>
                <a:spcPts val="0"/>
              </a:spcBef>
              <a:spcAft>
                <a:spcPts val="0"/>
              </a:spcAft>
              <a:buClr>
                <a:schemeClr val="accent1"/>
              </a:buClr>
              <a:buSzPts val="1000"/>
              <a:buNone/>
              <a:defRPr sz="1333">
                <a:solidFill>
                  <a:schemeClr val="accent1"/>
                </a:solidFill>
              </a:defRPr>
            </a:lvl4pPr>
            <a:lvl5pPr lvl="4" algn="l">
              <a:lnSpc>
                <a:spcPct val="115000"/>
              </a:lnSpc>
              <a:spcBef>
                <a:spcPts val="0"/>
              </a:spcBef>
              <a:spcAft>
                <a:spcPts val="0"/>
              </a:spcAft>
              <a:buClr>
                <a:schemeClr val="accent1"/>
              </a:buClr>
              <a:buSzPts val="1000"/>
              <a:buNone/>
              <a:defRPr sz="1333">
                <a:solidFill>
                  <a:schemeClr val="accent1"/>
                </a:solidFill>
              </a:defRPr>
            </a:lvl5pPr>
            <a:lvl6pPr lvl="5" algn="l">
              <a:lnSpc>
                <a:spcPct val="115000"/>
              </a:lnSpc>
              <a:spcBef>
                <a:spcPts val="0"/>
              </a:spcBef>
              <a:spcAft>
                <a:spcPts val="0"/>
              </a:spcAft>
              <a:buClr>
                <a:schemeClr val="accent1"/>
              </a:buClr>
              <a:buSzPts val="1000"/>
              <a:buNone/>
              <a:defRPr sz="1333">
                <a:solidFill>
                  <a:schemeClr val="accent1"/>
                </a:solidFill>
              </a:defRPr>
            </a:lvl6pPr>
            <a:lvl7pPr lvl="6" algn="l">
              <a:lnSpc>
                <a:spcPct val="115000"/>
              </a:lnSpc>
              <a:spcBef>
                <a:spcPts val="0"/>
              </a:spcBef>
              <a:spcAft>
                <a:spcPts val="0"/>
              </a:spcAft>
              <a:buClr>
                <a:schemeClr val="accent1"/>
              </a:buClr>
              <a:buSzPts val="1000"/>
              <a:buNone/>
              <a:defRPr sz="1333">
                <a:solidFill>
                  <a:schemeClr val="accent1"/>
                </a:solidFill>
              </a:defRPr>
            </a:lvl7pPr>
            <a:lvl8pPr lvl="7" algn="l">
              <a:lnSpc>
                <a:spcPct val="115000"/>
              </a:lnSpc>
              <a:spcBef>
                <a:spcPts val="0"/>
              </a:spcBef>
              <a:spcAft>
                <a:spcPts val="0"/>
              </a:spcAft>
              <a:buClr>
                <a:schemeClr val="accent1"/>
              </a:buClr>
              <a:buSzPts val="1000"/>
              <a:buNone/>
              <a:defRPr sz="1333">
                <a:solidFill>
                  <a:schemeClr val="accent1"/>
                </a:solidFill>
              </a:defRPr>
            </a:lvl8pPr>
            <a:lvl9pPr lvl="8" algn="l">
              <a:lnSpc>
                <a:spcPct val="115000"/>
              </a:lnSpc>
              <a:spcBef>
                <a:spcPts val="0"/>
              </a:spcBef>
              <a:spcAft>
                <a:spcPts val="0"/>
              </a:spcAft>
              <a:buClr>
                <a:schemeClr val="accent1"/>
              </a:buClr>
              <a:buSzPts val="1000"/>
              <a:buNone/>
              <a:defRPr sz="1333">
                <a:solidFill>
                  <a:schemeClr val="accent1"/>
                </a:solidFill>
              </a:defRPr>
            </a:lvl9pPr>
          </a:lstStyle>
          <a:p>
            <a:endParaRPr/>
          </a:p>
        </p:txBody>
      </p:sp>
      <p:sp>
        <p:nvSpPr>
          <p:cNvPr id="6079" name="Google Shape;6079;p671"/>
          <p:cNvSpPr txBox="1">
            <a:spLocks noGrp="1"/>
          </p:cNvSpPr>
          <p:nvPr>
            <p:ph type="subTitle" idx="7"/>
          </p:nvPr>
        </p:nvSpPr>
        <p:spPr>
          <a:xfrm>
            <a:off x="5613664" y="4133088"/>
            <a:ext cx="14548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Clr>
                <a:schemeClr val="accent1"/>
              </a:buClr>
              <a:buSzPts val="3000"/>
              <a:buNone/>
              <a:defRPr sz="4000">
                <a:solidFill>
                  <a:schemeClr val="accent1"/>
                </a:solidFill>
              </a:defRPr>
            </a:lvl1pPr>
            <a:lvl2pPr lvl="1" algn="l">
              <a:lnSpc>
                <a:spcPct val="150000"/>
              </a:lnSpc>
              <a:spcBef>
                <a:spcPts val="0"/>
              </a:spcBef>
              <a:spcAft>
                <a:spcPts val="0"/>
              </a:spcAft>
              <a:buClr>
                <a:schemeClr val="accent1"/>
              </a:buClr>
              <a:buSzPts val="1000"/>
              <a:buNone/>
              <a:defRPr sz="1333">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1000"/>
              <a:buNone/>
              <a:defRPr sz="1333">
                <a:solidFill>
                  <a:schemeClr val="accent1"/>
                </a:solidFill>
              </a:defRPr>
            </a:lvl4pPr>
            <a:lvl5pPr lvl="4" algn="l">
              <a:lnSpc>
                <a:spcPct val="150000"/>
              </a:lnSpc>
              <a:spcBef>
                <a:spcPts val="0"/>
              </a:spcBef>
              <a:spcAft>
                <a:spcPts val="0"/>
              </a:spcAft>
              <a:buClr>
                <a:schemeClr val="accent1"/>
              </a:buClr>
              <a:buSzPts val="1000"/>
              <a:buNone/>
              <a:defRPr sz="1333">
                <a:solidFill>
                  <a:schemeClr val="accent1"/>
                </a:solidFill>
              </a:defRPr>
            </a:lvl5pPr>
            <a:lvl6pPr lvl="5" algn="l">
              <a:lnSpc>
                <a:spcPct val="150000"/>
              </a:lnSpc>
              <a:spcBef>
                <a:spcPts val="0"/>
              </a:spcBef>
              <a:spcAft>
                <a:spcPts val="0"/>
              </a:spcAft>
              <a:buClr>
                <a:schemeClr val="accent1"/>
              </a:buClr>
              <a:buSzPts val="1000"/>
              <a:buNone/>
              <a:defRPr sz="1333">
                <a:solidFill>
                  <a:schemeClr val="accent1"/>
                </a:solidFill>
              </a:defRPr>
            </a:lvl6pPr>
            <a:lvl7pPr lvl="6" algn="l">
              <a:lnSpc>
                <a:spcPct val="150000"/>
              </a:lnSpc>
              <a:spcBef>
                <a:spcPts val="0"/>
              </a:spcBef>
              <a:spcAft>
                <a:spcPts val="0"/>
              </a:spcAft>
              <a:buClr>
                <a:schemeClr val="accent1"/>
              </a:buClr>
              <a:buSzPts val="1000"/>
              <a:buNone/>
              <a:defRPr sz="1333">
                <a:solidFill>
                  <a:schemeClr val="accent1"/>
                </a:solidFill>
              </a:defRPr>
            </a:lvl7pPr>
            <a:lvl8pPr lvl="7" algn="l">
              <a:lnSpc>
                <a:spcPct val="150000"/>
              </a:lnSpc>
              <a:spcBef>
                <a:spcPts val="0"/>
              </a:spcBef>
              <a:spcAft>
                <a:spcPts val="0"/>
              </a:spcAft>
              <a:buClr>
                <a:schemeClr val="accent1"/>
              </a:buClr>
              <a:buSzPts val="1000"/>
              <a:buNone/>
              <a:defRPr sz="1333">
                <a:solidFill>
                  <a:schemeClr val="accent1"/>
                </a:solidFill>
              </a:defRPr>
            </a:lvl8pPr>
            <a:lvl9pPr lvl="8" algn="l">
              <a:lnSpc>
                <a:spcPct val="150000"/>
              </a:lnSpc>
              <a:spcBef>
                <a:spcPts val="0"/>
              </a:spcBef>
              <a:spcAft>
                <a:spcPts val="0"/>
              </a:spcAft>
              <a:buClr>
                <a:schemeClr val="accent1"/>
              </a:buClr>
              <a:buSzPts val="1000"/>
              <a:buNone/>
              <a:defRPr sz="1333">
                <a:solidFill>
                  <a:schemeClr val="accent1"/>
                </a:solidFill>
              </a:defRPr>
            </a:lvl9pPr>
          </a:lstStyle>
          <a:p>
            <a:endParaRPr/>
          </a:p>
        </p:txBody>
      </p:sp>
      <p:pic>
        <p:nvPicPr>
          <p:cNvPr id="6080" name="Google Shape;6080;p671"/>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886773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12. Drop Shadow Chart or Images | Blank">
  <p:cSld name="12. Drop Shadow Chart or Images | Blank">
    <p:bg>
      <p:bgPr>
        <a:solidFill>
          <a:schemeClr val="lt1"/>
        </a:solidFill>
        <a:effectLst/>
      </p:bgPr>
    </p:bg>
    <p:spTree>
      <p:nvGrpSpPr>
        <p:cNvPr id="1" name="Shape 6081"/>
        <p:cNvGrpSpPr/>
        <p:nvPr/>
      </p:nvGrpSpPr>
      <p:grpSpPr>
        <a:xfrm>
          <a:off x="0" y="0"/>
          <a:ext cx="0" cy="0"/>
          <a:chOff x="0" y="0"/>
          <a:chExt cx="0" cy="0"/>
        </a:xfrm>
      </p:grpSpPr>
      <p:sp>
        <p:nvSpPr>
          <p:cNvPr id="6082" name="Google Shape;6082;p672"/>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6083" name="Google Shape;6083;p672"/>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084" name="Google Shape;6084;p67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085" name="Google Shape;6085;p67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086" name="Google Shape;6086;p672"/>
          <p:cNvSpPr txBox="1">
            <a:spLocks noGrp="1"/>
          </p:cNvSpPr>
          <p:nvPr>
            <p:ph type="title"/>
          </p:nvPr>
        </p:nvSpPr>
        <p:spPr>
          <a:xfrm>
            <a:off x="726835" y="649733"/>
            <a:ext cx="107336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1276395954"/>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12. Drop Shadow Chart or Images 1">
  <p:cSld name="12. Drop Shadow Chart or Images 1">
    <p:bg>
      <p:bgPr>
        <a:solidFill>
          <a:schemeClr val="lt1"/>
        </a:solidFill>
        <a:effectLst/>
      </p:bgPr>
    </p:bg>
    <p:spTree>
      <p:nvGrpSpPr>
        <p:cNvPr id="1" name="Shape 6087"/>
        <p:cNvGrpSpPr/>
        <p:nvPr/>
      </p:nvGrpSpPr>
      <p:grpSpPr>
        <a:xfrm>
          <a:off x="0" y="0"/>
          <a:ext cx="0" cy="0"/>
          <a:chOff x="0" y="0"/>
          <a:chExt cx="0" cy="0"/>
        </a:xfrm>
      </p:grpSpPr>
      <p:sp>
        <p:nvSpPr>
          <p:cNvPr id="6088" name="Google Shape;6088;p673"/>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6089" name="Google Shape;6089;p673"/>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090" name="Google Shape;6090;p67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91" name="Google Shape;6091;p673"/>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2400"/>
              <a:buNone/>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092" name="Google Shape;6092;p673"/>
          <p:cNvSpPr txBox="1"/>
          <p:nvPr/>
        </p:nvSpPr>
        <p:spPr>
          <a:xfrm>
            <a:off x="726833" y="6496534"/>
            <a:ext cx="10176800" cy="8201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B1B3CE"/>
              </a:buClr>
              <a:buSzPts val="800"/>
              <a:buFont typeface="Inter"/>
              <a:buNone/>
            </a:pPr>
            <a:r>
              <a:rPr lang="en" sz="533" b="0" i="0" u="none" strike="noStrike" cap="none">
                <a:solidFill>
                  <a:srgbClr val="B1B3CE"/>
                </a:solidFill>
                <a:latin typeface="Inter"/>
                <a:ea typeface="Inter"/>
                <a:cs typeface="Inter"/>
                <a:sym typeface="Inter"/>
              </a:rPr>
              <a:t>This document is confidential and intended for internal talent strategy use only, not for distribution, all based on aggregated and anonymized data.</a:t>
            </a:r>
            <a:endParaRPr sz="533" b="0" i="0" u="none" strike="noStrike" cap="none">
              <a:solidFill>
                <a:srgbClr val="B1B3CE"/>
              </a:solidFill>
              <a:latin typeface="Inter"/>
              <a:ea typeface="Inter"/>
              <a:cs typeface="Inter"/>
              <a:sym typeface="Inter"/>
            </a:endParaRPr>
          </a:p>
        </p:txBody>
      </p:sp>
      <p:pic>
        <p:nvPicPr>
          <p:cNvPr id="6093" name="Google Shape;6093;p673"/>
          <p:cNvPicPr preferRelativeResize="0"/>
          <p:nvPr/>
        </p:nvPicPr>
        <p:blipFill rotWithShape="1">
          <a:blip r:embed="rId2">
            <a:alphaModFix/>
          </a:blip>
          <a:srcRect/>
          <a:stretch/>
        </p:blipFill>
        <p:spPr>
          <a:xfrm>
            <a:off x="10947040" y="6374830"/>
            <a:ext cx="940161" cy="203700"/>
          </a:xfrm>
          <a:prstGeom prst="rect">
            <a:avLst/>
          </a:prstGeom>
          <a:noFill/>
          <a:ln>
            <a:noFill/>
          </a:ln>
        </p:spPr>
      </p:pic>
      <p:sp>
        <p:nvSpPr>
          <p:cNvPr id="6094" name="Google Shape;6094;p673"/>
          <p:cNvSpPr>
            <a:spLocks noGrp="1"/>
          </p:cNvSpPr>
          <p:nvPr>
            <p:ph type="pic" idx="2"/>
          </p:nvPr>
        </p:nvSpPr>
        <p:spPr>
          <a:xfrm>
            <a:off x="3439233" y="1593900"/>
            <a:ext cx="5308800" cy="3923200"/>
          </a:xfrm>
          <a:prstGeom prst="rect">
            <a:avLst/>
          </a:prstGeom>
          <a:noFill/>
          <a:ln>
            <a:noFill/>
          </a:ln>
          <a:effectLst>
            <a:outerShdw blurRad="328613" dist="142875" dir="2820000" algn="bl" rotWithShape="0">
              <a:srgbClr val="000000">
                <a:alpha val="12549"/>
              </a:srgbClr>
            </a:outerShdw>
          </a:effectLst>
        </p:spPr>
      </p:sp>
    </p:spTree>
    <p:extLst>
      <p:ext uri="{BB962C8B-B14F-4D97-AF65-F5344CB8AC3E}">
        <p14:creationId xmlns:p14="http://schemas.microsoft.com/office/powerpoint/2010/main" val="3465493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12. Drop Shadow Chart or Images | with text">
  <p:cSld name="12. Drop Shadow Chart or Images | with text">
    <p:bg>
      <p:bgPr>
        <a:solidFill>
          <a:schemeClr val="lt1"/>
        </a:solidFill>
        <a:effectLst/>
      </p:bgPr>
    </p:bg>
    <p:spTree>
      <p:nvGrpSpPr>
        <p:cNvPr id="1" name="Shape 6095"/>
        <p:cNvGrpSpPr/>
        <p:nvPr/>
      </p:nvGrpSpPr>
      <p:grpSpPr>
        <a:xfrm>
          <a:off x="0" y="0"/>
          <a:ext cx="0" cy="0"/>
          <a:chOff x="0" y="0"/>
          <a:chExt cx="0" cy="0"/>
        </a:xfrm>
      </p:grpSpPr>
      <p:sp>
        <p:nvSpPr>
          <p:cNvPr id="6096" name="Google Shape;6096;p674"/>
          <p:cNvSpPr/>
          <p:nvPr/>
        </p:nvSpPr>
        <p:spPr>
          <a:xfrm rot="10800000" flipH="1">
            <a:off x="5167301" y="-6499"/>
            <a:ext cx="6788207" cy="6870965"/>
          </a:xfrm>
          <a:custGeom>
            <a:avLst/>
            <a:gdLst/>
            <a:ahLst/>
            <a:cxnLst/>
            <a:rect l="l" t="t" r="r" b="b"/>
            <a:pathLst>
              <a:path w="5103915" h="5127586" extrusionOk="0">
                <a:moveTo>
                  <a:pt x="1723183" y="5127586"/>
                </a:moveTo>
                <a:lnTo>
                  <a:pt x="3691516" y="5127586"/>
                </a:lnTo>
                <a:lnTo>
                  <a:pt x="3837140" y="4847232"/>
                </a:lnTo>
                <a:lnTo>
                  <a:pt x="4339410" y="5127586"/>
                </a:lnTo>
                <a:lnTo>
                  <a:pt x="4892621" y="5127586"/>
                </a:lnTo>
                <a:lnTo>
                  <a:pt x="5103915" y="4737591"/>
                </a:lnTo>
                <a:lnTo>
                  <a:pt x="5103915" y="4003781"/>
                </a:lnTo>
                <a:lnTo>
                  <a:pt x="4921329" y="3839710"/>
                </a:lnTo>
                <a:lnTo>
                  <a:pt x="5103915" y="3567893"/>
                </a:lnTo>
                <a:lnTo>
                  <a:pt x="5103915" y="2670158"/>
                </a:lnTo>
                <a:lnTo>
                  <a:pt x="3938284" y="1250068"/>
                </a:lnTo>
                <a:lnTo>
                  <a:pt x="5103915" y="1649205"/>
                </a:lnTo>
                <a:lnTo>
                  <a:pt x="5103915" y="263861"/>
                </a:lnTo>
                <a:lnTo>
                  <a:pt x="4333326" y="0"/>
                </a:lnTo>
                <a:lnTo>
                  <a:pt x="1819344" y="0"/>
                </a:lnTo>
                <a:lnTo>
                  <a:pt x="1624426" y="364458"/>
                </a:lnTo>
                <a:lnTo>
                  <a:pt x="2076526" y="915342"/>
                </a:lnTo>
                <a:lnTo>
                  <a:pt x="660761" y="20915"/>
                </a:lnTo>
                <a:lnTo>
                  <a:pt x="27875" y="1126028"/>
                </a:lnTo>
                <a:lnTo>
                  <a:pt x="728722" y="1756261"/>
                </a:lnTo>
                <a:lnTo>
                  <a:pt x="153443" y="2766824"/>
                </a:lnTo>
                <a:lnTo>
                  <a:pt x="594393" y="3201268"/>
                </a:lnTo>
                <a:lnTo>
                  <a:pt x="416261" y="3122223"/>
                </a:lnTo>
                <a:lnTo>
                  <a:pt x="0" y="4360496"/>
                </a:lnTo>
                <a:close/>
              </a:path>
            </a:pathLst>
          </a:custGeom>
          <a:solidFill>
            <a:srgbClr val="F5F6FF"/>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sp>
        <p:nvSpPr>
          <p:cNvPr id="6097" name="Google Shape;6097;p674"/>
          <p:cNvSpPr/>
          <p:nvPr/>
        </p:nvSpPr>
        <p:spPr>
          <a:xfrm>
            <a:off x="8261200" y="0"/>
            <a:ext cx="3930800" cy="68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098" name="Google Shape;6098;p67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099" name="Google Shape;6099;p674"/>
          <p:cNvSpPr txBox="1"/>
          <p:nvPr/>
        </p:nvSpPr>
        <p:spPr>
          <a:xfrm>
            <a:off x="726833" y="6496534"/>
            <a:ext cx="10176800" cy="8201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B1B3CE"/>
              </a:buClr>
              <a:buSzPts val="800"/>
              <a:buFont typeface="Inter"/>
              <a:buNone/>
            </a:pPr>
            <a:r>
              <a:rPr lang="en" sz="533" b="0" i="0" u="none" strike="noStrike" cap="none">
                <a:solidFill>
                  <a:srgbClr val="B1B3CE"/>
                </a:solidFill>
                <a:latin typeface="Inter"/>
                <a:ea typeface="Inter"/>
                <a:cs typeface="Inter"/>
                <a:sym typeface="Inter"/>
              </a:rPr>
              <a:t>This document is confidential and intended for internal talent strategy use only, not for distribution, all based on aggregated and anonymized data.</a:t>
            </a:r>
            <a:endParaRPr sz="533" b="0" i="0" u="none" strike="noStrike" cap="none">
              <a:solidFill>
                <a:srgbClr val="B1B3CE"/>
              </a:solidFill>
              <a:latin typeface="Inter"/>
              <a:ea typeface="Inter"/>
              <a:cs typeface="Inter"/>
              <a:sym typeface="Inter"/>
            </a:endParaRPr>
          </a:p>
        </p:txBody>
      </p:sp>
      <p:pic>
        <p:nvPicPr>
          <p:cNvPr id="6100" name="Google Shape;6100;p674"/>
          <p:cNvPicPr preferRelativeResize="0"/>
          <p:nvPr/>
        </p:nvPicPr>
        <p:blipFill rotWithShape="1">
          <a:blip r:embed="rId2">
            <a:alphaModFix/>
          </a:blip>
          <a:srcRect/>
          <a:stretch/>
        </p:blipFill>
        <p:spPr>
          <a:xfrm>
            <a:off x="10947040" y="6374830"/>
            <a:ext cx="940161" cy="203700"/>
          </a:xfrm>
          <a:prstGeom prst="rect">
            <a:avLst/>
          </a:prstGeom>
          <a:noFill/>
          <a:ln>
            <a:noFill/>
          </a:ln>
        </p:spPr>
      </p:pic>
      <p:sp>
        <p:nvSpPr>
          <p:cNvPr id="6101" name="Google Shape;6101;p674"/>
          <p:cNvSpPr>
            <a:spLocks noGrp="1"/>
          </p:cNvSpPr>
          <p:nvPr>
            <p:ph type="pic" idx="2"/>
          </p:nvPr>
        </p:nvSpPr>
        <p:spPr>
          <a:xfrm>
            <a:off x="6899772" y="893700"/>
            <a:ext cx="4342000" cy="4742000"/>
          </a:xfrm>
          <a:prstGeom prst="rect">
            <a:avLst/>
          </a:prstGeom>
          <a:noFill/>
          <a:ln>
            <a:noFill/>
          </a:ln>
          <a:effectLst>
            <a:outerShdw blurRad="328613" dist="142875" dir="2820000" algn="bl" rotWithShape="0">
              <a:srgbClr val="000000">
                <a:alpha val="12549"/>
              </a:srgbClr>
            </a:outerShdw>
          </a:effectLst>
        </p:spPr>
      </p:sp>
      <p:sp>
        <p:nvSpPr>
          <p:cNvPr id="6102" name="Google Shape;6102;p674"/>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103" name="Google Shape;6103;p674"/>
          <p:cNvSpPr txBox="1">
            <a:spLocks noGrp="1"/>
          </p:cNvSpPr>
          <p:nvPr>
            <p:ph type="subTitle" idx="1"/>
          </p:nvPr>
        </p:nvSpPr>
        <p:spPr>
          <a:xfrm>
            <a:off x="726833" y="2767584"/>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1434025739"/>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05. Numbers and Stats List | Data | Slash Cyan">
  <p:cSld name="05. Numbers and Stats List | Data | Slash Cyan">
    <p:bg>
      <p:bgPr>
        <a:noFill/>
        <a:effectLst/>
      </p:bgPr>
    </p:bg>
    <p:spTree>
      <p:nvGrpSpPr>
        <p:cNvPr id="1" name="Shape 6104"/>
        <p:cNvGrpSpPr/>
        <p:nvPr/>
      </p:nvGrpSpPr>
      <p:grpSpPr>
        <a:xfrm>
          <a:off x="0" y="0"/>
          <a:ext cx="0" cy="0"/>
          <a:chOff x="0" y="0"/>
          <a:chExt cx="0" cy="0"/>
        </a:xfrm>
      </p:grpSpPr>
      <p:sp>
        <p:nvSpPr>
          <p:cNvPr id="6105" name="Google Shape;6105;p675"/>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06" name="Google Shape;6106;p675"/>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07" name="Google Shape;6107;p675"/>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08" name="Google Shape;6108;p675"/>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109" name="Google Shape;6109;p67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110" name="Google Shape;6110;p675"/>
          <p:cNvSpPr txBox="1">
            <a:spLocks noGrp="1"/>
          </p:cNvSpPr>
          <p:nvPr>
            <p:ph type="subTitle" idx="1"/>
          </p:nvPr>
        </p:nvSpPr>
        <p:spPr>
          <a:xfrm>
            <a:off x="726833" y="296265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111" name="Google Shape;6111;p675"/>
          <p:cNvSpPr txBox="1">
            <a:spLocks noGrp="1"/>
          </p:cNvSpPr>
          <p:nvPr>
            <p:ph type="subTitle" idx="2"/>
          </p:nvPr>
        </p:nvSpPr>
        <p:spPr>
          <a:xfrm>
            <a:off x="7310867" y="1706867"/>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12" name="Google Shape;6112;p675"/>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113" name="Google Shape;6113;p675"/>
          <p:cNvSpPr txBox="1">
            <a:spLocks noGrp="1"/>
          </p:cNvSpPr>
          <p:nvPr>
            <p:ph type="subTitle" idx="4"/>
          </p:nvPr>
        </p:nvSpPr>
        <p:spPr>
          <a:xfrm>
            <a:off x="7310867" y="3218689"/>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14" name="Google Shape;6114;p675"/>
          <p:cNvSpPr txBox="1">
            <a:spLocks noGrp="1"/>
          </p:cNvSpPr>
          <p:nvPr>
            <p:ph type="subTitle" idx="5"/>
          </p:nvPr>
        </p:nvSpPr>
        <p:spPr>
          <a:xfrm>
            <a:off x="7310867" y="4596400"/>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115" name="Google Shape;6115;p675"/>
          <p:cNvPicPr preferRelativeResize="0"/>
          <p:nvPr/>
        </p:nvPicPr>
        <p:blipFill rotWithShape="1">
          <a:blip r:embed="rId2">
            <a:alphaModFix/>
          </a:blip>
          <a:srcRect/>
          <a:stretch/>
        </p:blipFill>
        <p:spPr>
          <a:xfrm>
            <a:off x="11091267" y="6413100"/>
            <a:ext cx="795941" cy="159200"/>
          </a:xfrm>
          <a:prstGeom prst="rect">
            <a:avLst/>
          </a:prstGeom>
          <a:noFill/>
          <a:ln>
            <a:noFill/>
          </a:ln>
        </p:spPr>
      </p:pic>
      <p:cxnSp>
        <p:nvCxnSpPr>
          <p:cNvPr id="6116" name="Google Shape;6116;p675"/>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6117" name="Google Shape;6117;p675"/>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118" name="Google Shape;6118;p675"/>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400433571"/>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05. Numbers and Stats List | Data | Slash Lime">
  <p:cSld name="05. Numbers and Stats List | Data | Slash Lime">
    <p:bg>
      <p:bgPr>
        <a:noFill/>
        <a:effectLst/>
      </p:bgPr>
    </p:bg>
    <p:spTree>
      <p:nvGrpSpPr>
        <p:cNvPr id="1" name="Shape 6119"/>
        <p:cNvGrpSpPr/>
        <p:nvPr/>
      </p:nvGrpSpPr>
      <p:grpSpPr>
        <a:xfrm>
          <a:off x="0" y="0"/>
          <a:ext cx="0" cy="0"/>
          <a:chOff x="0" y="0"/>
          <a:chExt cx="0" cy="0"/>
        </a:xfrm>
      </p:grpSpPr>
      <p:sp>
        <p:nvSpPr>
          <p:cNvPr id="6120" name="Google Shape;6120;p676"/>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21" name="Google Shape;6121;p676"/>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22" name="Google Shape;6122;p676"/>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23" name="Google Shape;6123;p676"/>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124" name="Google Shape;6124;p67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125" name="Google Shape;6125;p676"/>
          <p:cNvSpPr txBox="1">
            <a:spLocks noGrp="1"/>
          </p:cNvSpPr>
          <p:nvPr>
            <p:ph type="subTitle" idx="1"/>
          </p:nvPr>
        </p:nvSpPr>
        <p:spPr>
          <a:xfrm>
            <a:off x="726833" y="296265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126" name="Google Shape;6126;p676"/>
          <p:cNvSpPr txBox="1">
            <a:spLocks noGrp="1"/>
          </p:cNvSpPr>
          <p:nvPr>
            <p:ph type="subTitle" idx="2"/>
          </p:nvPr>
        </p:nvSpPr>
        <p:spPr>
          <a:xfrm>
            <a:off x="7310867" y="1706867"/>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27" name="Google Shape;6127;p676"/>
          <p:cNvSpPr txBox="1">
            <a:spLocks noGrp="1"/>
          </p:cNvSpPr>
          <p:nvPr>
            <p:ph type="subTitle" idx="3"/>
          </p:nvPr>
        </p:nvSpPr>
        <p:spPr>
          <a:xfrm>
            <a:off x="5613163" y="1621533"/>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128" name="Google Shape;6128;p676"/>
          <p:cNvSpPr txBox="1">
            <a:spLocks noGrp="1"/>
          </p:cNvSpPr>
          <p:nvPr>
            <p:ph type="subTitle" idx="4"/>
          </p:nvPr>
        </p:nvSpPr>
        <p:spPr>
          <a:xfrm>
            <a:off x="7310867" y="3218689"/>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29" name="Google Shape;6129;p676"/>
          <p:cNvSpPr txBox="1">
            <a:spLocks noGrp="1"/>
          </p:cNvSpPr>
          <p:nvPr>
            <p:ph type="subTitle" idx="5"/>
          </p:nvPr>
        </p:nvSpPr>
        <p:spPr>
          <a:xfrm>
            <a:off x="7310867" y="4596400"/>
            <a:ext cx="41544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130" name="Google Shape;6130;p676"/>
          <p:cNvPicPr preferRelativeResize="0"/>
          <p:nvPr/>
        </p:nvPicPr>
        <p:blipFill rotWithShape="1">
          <a:blip r:embed="rId2">
            <a:alphaModFix/>
          </a:blip>
          <a:srcRect/>
          <a:stretch/>
        </p:blipFill>
        <p:spPr>
          <a:xfrm>
            <a:off x="11091267" y="6413100"/>
            <a:ext cx="795941" cy="159200"/>
          </a:xfrm>
          <a:prstGeom prst="rect">
            <a:avLst/>
          </a:prstGeom>
          <a:noFill/>
          <a:ln>
            <a:noFill/>
          </a:ln>
        </p:spPr>
      </p:pic>
      <p:cxnSp>
        <p:nvCxnSpPr>
          <p:cNvPr id="6131" name="Google Shape;6131;p676"/>
          <p:cNvCxnSpPr/>
          <p:nvPr/>
        </p:nvCxnSpPr>
        <p:spPr>
          <a:xfrm flipH="1">
            <a:off x="4393800" y="649733"/>
            <a:ext cx="966000" cy="5480000"/>
          </a:xfrm>
          <a:prstGeom prst="straightConnector1">
            <a:avLst/>
          </a:prstGeom>
          <a:noFill/>
          <a:ln w="9525" cap="flat" cmpd="sng">
            <a:solidFill>
              <a:srgbClr val="D4D6EC"/>
            </a:solidFill>
            <a:prstDash val="solid"/>
            <a:round/>
            <a:headEnd type="none" w="sm" len="sm"/>
            <a:tailEnd type="none" w="sm" len="sm"/>
          </a:ln>
        </p:spPr>
      </p:cxnSp>
      <p:sp>
        <p:nvSpPr>
          <p:cNvPr id="6132" name="Google Shape;6132;p676"/>
          <p:cNvSpPr txBox="1">
            <a:spLocks noGrp="1"/>
          </p:cNvSpPr>
          <p:nvPr>
            <p:ph type="subTitle" idx="6"/>
          </p:nvPr>
        </p:nvSpPr>
        <p:spPr>
          <a:xfrm>
            <a:off x="5613163" y="3133344"/>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133" name="Google Shape;6133;p676"/>
          <p:cNvSpPr txBox="1">
            <a:spLocks noGrp="1"/>
          </p:cNvSpPr>
          <p:nvPr>
            <p:ph type="subTitle" idx="7"/>
          </p:nvPr>
        </p:nvSpPr>
        <p:spPr>
          <a:xfrm>
            <a:off x="5616192" y="4511040"/>
            <a:ext cx="1405200" cy="609600"/>
          </a:xfrm>
          <a:prstGeom prst="rect">
            <a:avLst/>
          </a:prstGeom>
          <a:noFill/>
          <a:ln>
            <a:noFill/>
          </a:ln>
        </p:spPr>
        <p:txBody>
          <a:bodyPr spcFirstLastPara="1" wrap="square" lIns="0" tIns="0" rIns="0" bIns="0" anchor="t" anchorCtr="0">
            <a:noAutofit/>
          </a:bodyPr>
          <a:lstStyle>
            <a:lvl1pPr lvl="0" algn="r">
              <a:lnSpc>
                <a:spcPct val="150000"/>
              </a:lnSpc>
              <a:spcBef>
                <a:spcPts val="0"/>
              </a:spcBef>
              <a:spcAft>
                <a:spcPts val="0"/>
              </a:spcAft>
              <a:buSzPts val="3000"/>
              <a:buNone/>
              <a:defRPr sz="4000"/>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607026423"/>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guide id="4">
          <p15:clr>
            <a:srgbClr val="FA7B17"/>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rgbClr val="887864"/>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0D771607-C209-4046-9947-BF8533893886}" type="datetime1">
              <a:rPr lang="en-US" smtClean="0"/>
              <a:t>12/12/2023</a:t>
            </a:fld>
            <a:endParaRPr lang="en-US" dirty="0"/>
          </a:p>
        </p:txBody>
      </p:sp>
      <p:sp>
        <p:nvSpPr>
          <p:cNvPr id="5" name="Holder 5"/>
          <p:cNvSpPr>
            <a:spLocks noGrp="1"/>
          </p:cNvSpPr>
          <p:nvPr>
            <p:ph type="sldNum" sz="quarter" idx="7"/>
          </p:nvPr>
        </p:nvSpPr>
        <p:spPr/>
        <p:txBody>
          <a:bodyPr lIns="0" tIns="0" rIns="0" bIns="0"/>
          <a:lstStyle>
            <a:lvl1pPr>
              <a:defRPr sz="1400" b="0" i="0">
                <a:solidFill>
                  <a:srgbClr val="887864"/>
                </a:solidFill>
                <a:latin typeface="Arial"/>
                <a:cs typeface="Arial"/>
              </a:defRPr>
            </a:lvl1pPr>
          </a:lstStyle>
          <a:p>
            <a:pPr marL="25400">
              <a:lnSpc>
                <a:spcPts val="1650"/>
              </a:lnSpc>
            </a:pPr>
            <a:fld id="{81D60167-4931-47E6-BA6A-407CBD079E47}" type="slidenum">
              <a:rPr lang="en-US" smtClean="0"/>
              <a:pPr marL="25400">
                <a:lnSpc>
                  <a:spcPts val="1650"/>
                </a:lnSpc>
              </a:pPr>
              <a:t>‹#›</a:t>
            </a:fld>
            <a:endParaRPr lang="en-US" dirty="0"/>
          </a:p>
        </p:txBody>
      </p:sp>
    </p:spTree>
    <p:extLst>
      <p:ext uri="{BB962C8B-B14F-4D97-AF65-F5344CB8AC3E}">
        <p14:creationId xmlns:p14="http://schemas.microsoft.com/office/powerpoint/2010/main" val="245529160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05. Numbers and Stats List | Numbered Cyan">
  <p:cSld name="05. Numbers and Stats List | Numbered Cyan">
    <p:bg>
      <p:bgPr>
        <a:solidFill>
          <a:schemeClr val="lt2"/>
        </a:solidFill>
        <a:effectLst/>
      </p:bgPr>
    </p:bg>
    <p:spTree>
      <p:nvGrpSpPr>
        <p:cNvPr id="1" name="Shape 6134"/>
        <p:cNvGrpSpPr/>
        <p:nvPr/>
      </p:nvGrpSpPr>
      <p:grpSpPr>
        <a:xfrm>
          <a:off x="0" y="0"/>
          <a:ext cx="0" cy="0"/>
          <a:chOff x="0" y="0"/>
          <a:chExt cx="0" cy="0"/>
        </a:xfrm>
      </p:grpSpPr>
      <p:sp>
        <p:nvSpPr>
          <p:cNvPr id="6135" name="Google Shape;6135;p67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36" name="Google Shape;6136;p677"/>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37" name="Google Shape;6137;p677"/>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38" name="Google Shape;6138;p677"/>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39" name="Google Shape;6139;p677"/>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140" name="Google Shape;6140;p67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141" name="Google Shape;6141;p677"/>
          <p:cNvSpPr txBox="1">
            <a:spLocks noGrp="1"/>
          </p:cNvSpPr>
          <p:nvPr>
            <p:ph type="subTitle" idx="1"/>
          </p:nvPr>
        </p:nvSpPr>
        <p:spPr>
          <a:xfrm>
            <a:off x="726833" y="296265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142" name="Google Shape;6142;p677"/>
          <p:cNvSpPr txBox="1">
            <a:spLocks noGrp="1"/>
          </p:cNvSpPr>
          <p:nvPr>
            <p:ph type="subTitle" idx="2"/>
          </p:nvPr>
        </p:nvSpPr>
        <p:spPr>
          <a:xfrm>
            <a:off x="7017600" y="1706867"/>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43" name="Google Shape;6143;p677"/>
          <p:cNvSpPr txBox="1">
            <a:spLocks noGrp="1"/>
          </p:cNvSpPr>
          <p:nvPr>
            <p:ph type="subTitle" idx="3"/>
          </p:nvPr>
        </p:nvSpPr>
        <p:spPr>
          <a:xfrm>
            <a:off x="6057300" y="1621533"/>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
        <p:nvSpPr>
          <p:cNvPr id="6144" name="Google Shape;6144;p677"/>
          <p:cNvSpPr txBox="1">
            <a:spLocks noGrp="1"/>
          </p:cNvSpPr>
          <p:nvPr>
            <p:ph type="subTitle" idx="4"/>
          </p:nvPr>
        </p:nvSpPr>
        <p:spPr>
          <a:xfrm>
            <a:off x="7017600" y="3218689"/>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45" name="Google Shape;6145;p677"/>
          <p:cNvSpPr txBox="1">
            <a:spLocks noGrp="1"/>
          </p:cNvSpPr>
          <p:nvPr>
            <p:ph type="subTitle" idx="5"/>
          </p:nvPr>
        </p:nvSpPr>
        <p:spPr>
          <a:xfrm>
            <a:off x="7017600" y="4596400"/>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146" name="Google Shape;6146;p67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147" name="Google Shape;6147;p677"/>
          <p:cNvSpPr txBox="1">
            <a:spLocks noGrp="1"/>
          </p:cNvSpPr>
          <p:nvPr>
            <p:ph type="subTitle" idx="6"/>
          </p:nvPr>
        </p:nvSpPr>
        <p:spPr>
          <a:xfrm>
            <a:off x="6057300" y="3133340"/>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
        <p:nvSpPr>
          <p:cNvPr id="6148" name="Google Shape;6148;p677"/>
          <p:cNvSpPr txBox="1">
            <a:spLocks noGrp="1"/>
          </p:cNvSpPr>
          <p:nvPr>
            <p:ph type="subTitle" idx="7"/>
          </p:nvPr>
        </p:nvSpPr>
        <p:spPr>
          <a:xfrm>
            <a:off x="6058873" y="4511033"/>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36095843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05. Numbers and Stats List | Numbered Lime">
  <p:cSld name="05. Numbers and Stats List | Numbered Lime">
    <p:bg>
      <p:bgPr>
        <a:solidFill>
          <a:schemeClr val="accent2"/>
        </a:solidFill>
        <a:effectLst/>
      </p:bgPr>
    </p:bg>
    <p:spTree>
      <p:nvGrpSpPr>
        <p:cNvPr id="1" name="Shape 6149"/>
        <p:cNvGrpSpPr/>
        <p:nvPr/>
      </p:nvGrpSpPr>
      <p:grpSpPr>
        <a:xfrm>
          <a:off x="0" y="0"/>
          <a:ext cx="0" cy="0"/>
          <a:chOff x="0" y="0"/>
          <a:chExt cx="0" cy="0"/>
        </a:xfrm>
      </p:grpSpPr>
      <p:sp>
        <p:nvSpPr>
          <p:cNvPr id="6150" name="Google Shape;6150;p67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51" name="Google Shape;6151;p678"/>
          <p:cNvSpPr/>
          <p:nvPr/>
        </p:nvSpPr>
        <p:spPr>
          <a:xfrm>
            <a:off x="5926816" y="2930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52" name="Google Shape;6152;p678"/>
          <p:cNvSpPr/>
          <p:nvPr/>
        </p:nvSpPr>
        <p:spPr>
          <a:xfrm>
            <a:off x="5926816" y="4400467"/>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53" name="Google Shape;6153;p678"/>
          <p:cNvSpPr/>
          <p:nvPr/>
        </p:nvSpPr>
        <p:spPr>
          <a:xfrm>
            <a:off x="5926816" y="1461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54" name="Google Shape;6154;p678"/>
          <p:cNvSpPr txBox="1">
            <a:spLocks noGrp="1"/>
          </p:cNvSpPr>
          <p:nvPr>
            <p:ph type="title"/>
          </p:nvPr>
        </p:nvSpPr>
        <p:spPr>
          <a:xfrm>
            <a:off x="726833" y="2436325"/>
            <a:ext cx="34136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155" name="Google Shape;6155;p67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156" name="Google Shape;6156;p678"/>
          <p:cNvSpPr txBox="1">
            <a:spLocks noGrp="1"/>
          </p:cNvSpPr>
          <p:nvPr>
            <p:ph type="subTitle" idx="1"/>
          </p:nvPr>
        </p:nvSpPr>
        <p:spPr>
          <a:xfrm>
            <a:off x="726833" y="296265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400"/>
              <a:buFont typeface="Inter"/>
              <a:buNone/>
              <a:defRPr sz="1867">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sp>
        <p:nvSpPr>
          <p:cNvPr id="6157" name="Google Shape;6157;p678"/>
          <p:cNvSpPr txBox="1">
            <a:spLocks noGrp="1"/>
          </p:cNvSpPr>
          <p:nvPr>
            <p:ph type="subTitle" idx="2"/>
          </p:nvPr>
        </p:nvSpPr>
        <p:spPr>
          <a:xfrm>
            <a:off x="7017600" y="1706867"/>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58" name="Google Shape;6158;p678"/>
          <p:cNvSpPr txBox="1">
            <a:spLocks noGrp="1"/>
          </p:cNvSpPr>
          <p:nvPr>
            <p:ph type="subTitle" idx="3"/>
          </p:nvPr>
        </p:nvSpPr>
        <p:spPr>
          <a:xfrm>
            <a:off x="6057300" y="1621533"/>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
        <p:nvSpPr>
          <p:cNvPr id="6159" name="Google Shape;6159;p678"/>
          <p:cNvSpPr txBox="1">
            <a:spLocks noGrp="1"/>
          </p:cNvSpPr>
          <p:nvPr>
            <p:ph type="subTitle" idx="4"/>
          </p:nvPr>
        </p:nvSpPr>
        <p:spPr>
          <a:xfrm>
            <a:off x="7017600" y="3218689"/>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sp>
        <p:nvSpPr>
          <p:cNvPr id="6160" name="Google Shape;6160;p678"/>
          <p:cNvSpPr txBox="1">
            <a:spLocks noGrp="1"/>
          </p:cNvSpPr>
          <p:nvPr>
            <p:ph type="subTitle" idx="5"/>
          </p:nvPr>
        </p:nvSpPr>
        <p:spPr>
          <a:xfrm>
            <a:off x="7017600" y="4596400"/>
            <a:ext cx="4447600" cy="4388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000"/>
              <a:buFont typeface="Inter"/>
              <a:buNone/>
              <a:defRPr sz="1333">
                <a:latin typeface="Inter"/>
                <a:ea typeface="Inter"/>
                <a:cs typeface="Inter"/>
                <a:sym typeface="Inter"/>
              </a:defRPr>
            </a:lvl1pPr>
            <a:lvl2pPr lvl="1" algn="l">
              <a:lnSpc>
                <a:spcPct val="115000"/>
              </a:lnSpc>
              <a:spcBef>
                <a:spcPts val="0"/>
              </a:spcBef>
              <a:spcAft>
                <a:spcPts val="0"/>
              </a:spcAft>
              <a:buSzPts val="1000"/>
              <a:buNone/>
              <a:defRPr sz="1333"/>
            </a:lvl2pPr>
            <a:lvl3pPr lvl="2" algn="l">
              <a:lnSpc>
                <a:spcPct val="115000"/>
              </a:lnSpc>
              <a:spcBef>
                <a:spcPts val="0"/>
              </a:spcBef>
              <a:spcAft>
                <a:spcPts val="0"/>
              </a:spcAft>
              <a:buSzPts val="1000"/>
              <a:buNone/>
              <a:defRPr/>
            </a:lvl3pPr>
            <a:lvl4pPr lvl="3" algn="l">
              <a:lnSpc>
                <a:spcPct val="115000"/>
              </a:lnSpc>
              <a:spcBef>
                <a:spcPts val="0"/>
              </a:spcBef>
              <a:spcAft>
                <a:spcPts val="0"/>
              </a:spcAft>
              <a:buSzPts val="1000"/>
              <a:buNone/>
              <a:defRPr sz="1333"/>
            </a:lvl4pPr>
            <a:lvl5pPr lvl="4" algn="l">
              <a:lnSpc>
                <a:spcPct val="115000"/>
              </a:lnSpc>
              <a:spcBef>
                <a:spcPts val="0"/>
              </a:spcBef>
              <a:spcAft>
                <a:spcPts val="0"/>
              </a:spcAft>
              <a:buSzPts val="1000"/>
              <a:buNone/>
              <a:defRPr sz="1333"/>
            </a:lvl5pPr>
            <a:lvl6pPr lvl="5" algn="l">
              <a:lnSpc>
                <a:spcPct val="115000"/>
              </a:lnSpc>
              <a:spcBef>
                <a:spcPts val="0"/>
              </a:spcBef>
              <a:spcAft>
                <a:spcPts val="0"/>
              </a:spcAft>
              <a:buSzPts val="1000"/>
              <a:buNone/>
              <a:defRPr sz="1333"/>
            </a:lvl6pPr>
            <a:lvl7pPr lvl="6" algn="l">
              <a:lnSpc>
                <a:spcPct val="115000"/>
              </a:lnSpc>
              <a:spcBef>
                <a:spcPts val="0"/>
              </a:spcBef>
              <a:spcAft>
                <a:spcPts val="0"/>
              </a:spcAft>
              <a:buSzPts val="1000"/>
              <a:buNone/>
              <a:defRPr sz="1333"/>
            </a:lvl7pPr>
            <a:lvl8pPr lvl="7" algn="l">
              <a:lnSpc>
                <a:spcPct val="115000"/>
              </a:lnSpc>
              <a:spcBef>
                <a:spcPts val="0"/>
              </a:spcBef>
              <a:spcAft>
                <a:spcPts val="0"/>
              </a:spcAft>
              <a:buSzPts val="1000"/>
              <a:buNone/>
              <a:defRPr sz="1333"/>
            </a:lvl8pPr>
            <a:lvl9pPr lvl="8" algn="l">
              <a:lnSpc>
                <a:spcPct val="115000"/>
              </a:lnSpc>
              <a:spcBef>
                <a:spcPts val="0"/>
              </a:spcBef>
              <a:spcAft>
                <a:spcPts val="0"/>
              </a:spcAft>
              <a:buSzPts val="1000"/>
              <a:buNone/>
              <a:defRPr sz="1333"/>
            </a:lvl9pPr>
          </a:lstStyle>
          <a:p>
            <a:endParaRPr/>
          </a:p>
        </p:txBody>
      </p:sp>
      <p:pic>
        <p:nvPicPr>
          <p:cNvPr id="6161" name="Google Shape;6161;p67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162" name="Google Shape;6162;p678"/>
          <p:cNvSpPr txBox="1">
            <a:spLocks noGrp="1"/>
          </p:cNvSpPr>
          <p:nvPr>
            <p:ph type="subTitle" idx="6"/>
          </p:nvPr>
        </p:nvSpPr>
        <p:spPr>
          <a:xfrm>
            <a:off x="6057300" y="3133340"/>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
        <p:nvSpPr>
          <p:cNvPr id="6163" name="Google Shape;6163;p678"/>
          <p:cNvSpPr txBox="1">
            <a:spLocks noGrp="1"/>
          </p:cNvSpPr>
          <p:nvPr>
            <p:ph type="subTitle" idx="7"/>
          </p:nvPr>
        </p:nvSpPr>
        <p:spPr>
          <a:xfrm>
            <a:off x="6058873" y="4511033"/>
            <a:ext cx="730000" cy="609600"/>
          </a:xfrm>
          <a:prstGeom prst="rect">
            <a:avLst/>
          </a:prstGeom>
          <a:noFill/>
          <a:ln>
            <a:noFill/>
          </a:ln>
        </p:spPr>
        <p:txBody>
          <a:bodyPr spcFirstLastPara="1" wrap="square" lIns="0" tIns="0" rIns="0" bIns="0" anchor="t" anchorCtr="0">
            <a:noAutofit/>
          </a:bodyPr>
          <a:lstStyle>
            <a:lvl1pPr lvl="0" algn="ctr">
              <a:lnSpc>
                <a:spcPct val="150000"/>
              </a:lnSpc>
              <a:spcBef>
                <a:spcPts val="0"/>
              </a:spcBef>
              <a:spcAft>
                <a:spcPts val="0"/>
              </a:spcAft>
              <a:buSzPts val="3000"/>
              <a:buNone/>
              <a:defRPr sz="4000"/>
            </a:lvl1pPr>
            <a:lvl2pPr lvl="1" algn="ctr">
              <a:lnSpc>
                <a:spcPct val="150000"/>
              </a:lnSpc>
              <a:spcBef>
                <a:spcPts val="0"/>
              </a:spcBef>
              <a:spcAft>
                <a:spcPts val="0"/>
              </a:spcAft>
              <a:buSzPts val="1000"/>
              <a:buNone/>
              <a:defRPr sz="1333"/>
            </a:lvl2pPr>
            <a:lvl3pPr lvl="2" algn="ctr">
              <a:lnSpc>
                <a:spcPct val="150000"/>
              </a:lnSpc>
              <a:spcBef>
                <a:spcPts val="0"/>
              </a:spcBef>
              <a:spcAft>
                <a:spcPts val="0"/>
              </a:spcAft>
              <a:buSzPts val="1000"/>
              <a:buNone/>
              <a:defRPr/>
            </a:lvl3pPr>
            <a:lvl4pPr lvl="3" algn="ctr">
              <a:lnSpc>
                <a:spcPct val="150000"/>
              </a:lnSpc>
              <a:spcBef>
                <a:spcPts val="0"/>
              </a:spcBef>
              <a:spcAft>
                <a:spcPts val="0"/>
              </a:spcAft>
              <a:buSzPts val="1000"/>
              <a:buNone/>
              <a:defRPr sz="1333"/>
            </a:lvl4pPr>
            <a:lvl5pPr lvl="4" algn="ctr">
              <a:lnSpc>
                <a:spcPct val="150000"/>
              </a:lnSpc>
              <a:spcBef>
                <a:spcPts val="0"/>
              </a:spcBef>
              <a:spcAft>
                <a:spcPts val="0"/>
              </a:spcAft>
              <a:buSzPts val="1000"/>
              <a:buNone/>
              <a:defRPr sz="1333"/>
            </a:lvl5pPr>
            <a:lvl6pPr lvl="5" algn="ctr">
              <a:lnSpc>
                <a:spcPct val="150000"/>
              </a:lnSpc>
              <a:spcBef>
                <a:spcPts val="0"/>
              </a:spcBef>
              <a:spcAft>
                <a:spcPts val="0"/>
              </a:spcAft>
              <a:buSzPts val="1000"/>
              <a:buNone/>
              <a:defRPr sz="1333"/>
            </a:lvl6pPr>
            <a:lvl7pPr lvl="6" algn="ctr">
              <a:lnSpc>
                <a:spcPct val="150000"/>
              </a:lnSpc>
              <a:spcBef>
                <a:spcPts val="0"/>
              </a:spcBef>
              <a:spcAft>
                <a:spcPts val="0"/>
              </a:spcAft>
              <a:buSzPts val="1000"/>
              <a:buNone/>
              <a:defRPr sz="1333"/>
            </a:lvl7pPr>
            <a:lvl8pPr lvl="7" algn="ctr">
              <a:lnSpc>
                <a:spcPct val="150000"/>
              </a:lnSpc>
              <a:spcBef>
                <a:spcPts val="0"/>
              </a:spcBef>
              <a:spcAft>
                <a:spcPts val="0"/>
              </a:spcAft>
              <a:buSzPts val="1000"/>
              <a:buNone/>
              <a:defRPr sz="1333"/>
            </a:lvl8pPr>
            <a:lvl9pPr lvl="8" algn="ctr">
              <a:lnSpc>
                <a:spcPct val="150000"/>
              </a:lnSpc>
              <a:spcBef>
                <a:spcPts val="0"/>
              </a:spcBef>
              <a:spcAft>
                <a:spcPts val="0"/>
              </a:spcAft>
              <a:buSzPts val="1000"/>
              <a:buNone/>
              <a:defRPr sz="1333"/>
            </a:lvl9pPr>
          </a:lstStyle>
          <a:p>
            <a:endParaRPr/>
          </a:p>
        </p:txBody>
      </p:sp>
    </p:spTree>
    <p:extLst>
      <p:ext uri="{BB962C8B-B14F-4D97-AF65-F5344CB8AC3E}">
        <p14:creationId xmlns:p14="http://schemas.microsoft.com/office/powerpoint/2010/main" val="2320140386"/>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sldGuideLst>
    </p:ext>
  </p:extLst>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06. Icon List | Marker | Lime">
  <p:cSld name="06. Icon List | Marker | Lime">
    <p:bg>
      <p:bgPr>
        <a:solidFill>
          <a:schemeClr val="accent2"/>
        </a:solidFill>
        <a:effectLst/>
      </p:bgPr>
    </p:bg>
    <p:spTree>
      <p:nvGrpSpPr>
        <p:cNvPr id="1" name="Shape 6164"/>
        <p:cNvGrpSpPr/>
        <p:nvPr/>
      </p:nvGrpSpPr>
      <p:grpSpPr>
        <a:xfrm>
          <a:off x="0" y="0"/>
          <a:ext cx="0" cy="0"/>
          <a:chOff x="0" y="0"/>
          <a:chExt cx="0" cy="0"/>
        </a:xfrm>
      </p:grpSpPr>
      <p:sp>
        <p:nvSpPr>
          <p:cNvPr id="6165" name="Google Shape;6165;p67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66" name="Google Shape;6166;p679"/>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167" name="Google Shape;6167;p67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168" name="Google Shape;6168;p679"/>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sp>
        <p:nvSpPr>
          <p:cNvPr id="6169" name="Google Shape;6169;p679"/>
          <p:cNvSpPr txBox="1">
            <a:spLocks noGrp="1"/>
          </p:cNvSpPr>
          <p:nvPr>
            <p:ph type="subTitle" idx="2"/>
          </p:nvPr>
        </p:nvSpPr>
        <p:spPr>
          <a:xfrm>
            <a:off x="7339603" y="102413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pic>
        <p:nvPicPr>
          <p:cNvPr id="6170" name="Google Shape;6170;p67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171" name="Google Shape;6171;p679"/>
          <p:cNvSpPr txBox="1">
            <a:spLocks noGrp="1"/>
          </p:cNvSpPr>
          <p:nvPr>
            <p:ph type="subTitle" idx="3"/>
          </p:nvPr>
        </p:nvSpPr>
        <p:spPr>
          <a:xfrm>
            <a:off x="7339603" y="225552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172" name="Google Shape;6172;p679"/>
          <p:cNvSpPr txBox="1">
            <a:spLocks noGrp="1"/>
          </p:cNvSpPr>
          <p:nvPr>
            <p:ph type="subTitle" idx="4"/>
          </p:nvPr>
        </p:nvSpPr>
        <p:spPr>
          <a:xfrm>
            <a:off x="7339603" y="3486911"/>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173" name="Google Shape;6173;p679"/>
          <p:cNvSpPr txBox="1">
            <a:spLocks noGrp="1"/>
          </p:cNvSpPr>
          <p:nvPr>
            <p:ph type="subTitle" idx="5"/>
          </p:nvPr>
        </p:nvSpPr>
        <p:spPr>
          <a:xfrm>
            <a:off x="7339603" y="4718300"/>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174" name="Google Shape;6174;p679"/>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75" name="Google Shape;6175;p679"/>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76" name="Google Shape;6176;p679"/>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177" name="Google Shape;6177;p679"/>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625607587"/>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HNT Dark Blue">
  <p:cSld name="HNT Dark Blue">
    <p:spTree>
      <p:nvGrpSpPr>
        <p:cNvPr id="1" name="Shape 6178"/>
        <p:cNvGrpSpPr/>
        <p:nvPr/>
      </p:nvGrpSpPr>
      <p:grpSpPr>
        <a:xfrm>
          <a:off x="0" y="0"/>
          <a:ext cx="0" cy="0"/>
          <a:chOff x="0" y="0"/>
          <a:chExt cx="0" cy="0"/>
        </a:xfrm>
      </p:grpSpPr>
      <p:sp>
        <p:nvSpPr>
          <p:cNvPr id="6179" name="Google Shape;6179;p680"/>
          <p:cNvSpPr/>
          <p:nvPr/>
        </p:nvSpPr>
        <p:spPr>
          <a:xfrm>
            <a:off x="-151133" y="-184733"/>
            <a:ext cx="12343200" cy="717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lt1"/>
              </a:solidFill>
              <a:latin typeface="Arial"/>
              <a:ea typeface="Arial"/>
              <a:cs typeface="Arial"/>
              <a:sym typeface="Arial"/>
            </a:endParaRPr>
          </a:p>
        </p:txBody>
      </p:sp>
      <p:sp>
        <p:nvSpPr>
          <p:cNvPr id="6180" name="Google Shape;6180;p68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181" name="Google Shape;6181;p680"/>
          <p:cNvPicPr preferRelativeResize="0"/>
          <p:nvPr/>
        </p:nvPicPr>
        <p:blipFill rotWithShape="1">
          <a:blip r:embed="rId2">
            <a:alphaModFix/>
          </a:blip>
          <a:srcRect l="24731"/>
          <a:stretch/>
        </p:blipFill>
        <p:spPr>
          <a:xfrm>
            <a:off x="-151133" y="-486999"/>
            <a:ext cx="5204833" cy="7604468"/>
          </a:xfrm>
          <a:prstGeom prst="rect">
            <a:avLst/>
          </a:prstGeom>
          <a:noFill/>
          <a:ln>
            <a:noFill/>
          </a:ln>
        </p:spPr>
      </p:pic>
      <p:pic>
        <p:nvPicPr>
          <p:cNvPr id="6182" name="Google Shape;6182;p680"/>
          <p:cNvPicPr preferRelativeResize="0"/>
          <p:nvPr/>
        </p:nvPicPr>
        <p:blipFill rotWithShape="1">
          <a:blip r:embed="rId3">
            <a:alphaModFix/>
          </a:blip>
          <a:srcRect/>
          <a:stretch/>
        </p:blipFill>
        <p:spPr>
          <a:xfrm>
            <a:off x="9784034" y="6292399"/>
            <a:ext cx="2011967" cy="305800"/>
          </a:xfrm>
          <a:prstGeom prst="rect">
            <a:avLst/>
          </a:prstGeom>
          <a:noFill/>
          <a:ln>
            <a:noFill/>
          </a:ln>
        </p:spPr>
      </p:pic>
    </p:spTree>
    <p:extLst>
      <p:ext uri="{BB962C8B-B14F-4D97-AF65-F5344CB8AC3E}">
        <p14:creationId xmlns:p14="http://schemas.microsoft.com/office/powerpoint/2010/main" val="1314395192"/>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HNT Dark Blue Blank">
  <p:cSld name="HNT Dark Blue Blank">
    <p:spTree>
      <p:nvGrpSpPr>
        <p:cNvPr id="1" name="Shape 6183"/>
        <p:cNvGrpSpPr/>
        <p:nvPr/>
      </p:nvGrpSpPr>
      <p:grpSpPr>
        <a:xfrm>
          <a:off x="0" y="0"/>
          <a:ext cx="0" cy="0"/>
          <a:chOff x="0" y="0"/>
          <a:chExt cx="0" cy="0"/>
        </a:xfrm>
      </p:grpSpPr>
      <p:sp>
        <p:nvSpPr>
          <p:cNvPr id="6184" name="Google Shape;6184;p681"/>
          <p:cNvSpPr/>
          <p:nvPr/>
        </p:nvSpPr>
        <p:spPr>
          <a:xfrm>
            <a:off x="-151133" y="-184733"/>
            <a:ext cx="12343200" cy="717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lt1"/>
              </a:solidFill>
              <a:latin typeface="Arial"/>
              <a:ea typeface="Arial"/>
              <a:cs typeface="Arial"/>
              <a:sym typeface="Arial"/>
            </a:endParaRPr>
          </a:p>
        </p:txBody>
      </p:sp>
      <p:sp>
        <p:nvSpPr>
          <p:cNvPr id="6185" name="Google Shape;6185;p68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186" name="Google Shape;6186;p681"/>
          <p:cNvPicPr preferRelativeResize="0"/>
          <p:nvPr/>
        </p:nvPicPr>
        <p:blipFill rotWithShape="1">
          <a:blip r:embed="rId2">
            <a:alphaModFix/>
          </a:blip>
          <a:srcRect l="24731" t="3970" b="1670"/>
          <a:stretch/>
        </p:blipFill>
        <p:spPr>
          <a:xfrm>
            <a:off x="-151133" y="-184733"/>
            <a:ext cx="5204833" cy="7175201"/>
          </a:xfrm>
          <a:prstGeom prst="rect">
            <a:avLst/>
          </a:prstGeom>
          <a:noFill/>
          <a:ln>
            <a:noFill/>
          </a:ln>
        </p:spPr>
      </p:pic>
      <p:pic>
        <p:nvPicPr>
          <p:cNvPr id="6187" name="Google Shape;6187;p681"/>
          <p:cNvPicPr preferRelativeResize="0"/>
          <p:nvPr/>
        </p:nvPicPr>
        <p:blipFill rotWithShape="1">
          <a:blip r:embed="rId3">
            <a:alphaModFix/>
          </a:blip>
          <a:srcRect/>
          <a:stretch/>
        </p:blipFill>
        <p:spPr>
          <a:xfrm>
            <a:off x="9784034" y="6292399"/>
            <a:ext cx="2011967" cy="305800"/>
          </a:xfrm>
          <a:prstGeom prst="rect">
            <a:avLst/>
          </a:prstGeom>
          <a:noFill/>
          <a:ln>
            <a:noFill/>
          </a:ln>
        </p:spPr>
      </p:pic>
    </p:spTree>
    <p:extLst>
      <p:ext uri="{BB962C8B-B14F-4D97-AF65-F5344CB8AC3E}">
        <p14:creationId xmlns:p14="http://schemas.microsoft.com/office/powerpoint/2010/main" val="2388430720"/>
      </p:ext>
    </p:extLst>
  </p:cSld>
  <p:clrMapOvr>
    <a:masterClrMapping/>
  </p:clrMapOvr>
  <p:extLst>
    <p:ext uri="{DCECCB84-F9BA-43D5-87BE-67443E8EF086}">
      <p15:sldGuideLst xmlns:p15="http://schemas.microsoft.com/office/powerpoint/2012/main">
        <p15:guide id="1" pos="1656">
          <p15:clr>
            <a:srgbClr val="FA7B17"/>
          </p15:clr>
        </p15:guide>
      </p15:sldGuideLst>
    </p:ext>
  </p:extLst>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HNT Dark Blue blank">
  <p:cSld name="1_HNT Dark Blue blank">
    <p:bg>
      <p:bgPr>
        <a:solidFill>
          <a:srgbClr val="050C3A"/>
        </a:solidFill>
        <a:effectLst/>
      </p:bgPr>
    </p:bg>
    <p:spTree>
      <p:nvGrpSpPr>
        <p:cNvPr id="1" name="Shape 6188"/>
        <p:cNvGrpSpPr/>
        <p:nvPr/>
      </p:nvGrpSpPr>
      <p:grpSpPr>
        <a:xfrm>
          <a:off x="0" y="0"/>
          <a:ext cx="0" cy="0"/>
          <a:chOff x="0" y="0"/>
          <a:chExt cx="0" cy="0"/>
        </a:xfrm>
      </p:grpSpPr>
      <p:sp>
        <p:nvSpPr>
          <p:cNvPr id="6189" name="Google Shape;6189;p682"/>
          <p:cNvSpPr/>
          <p:nvPr/>
        </p:nvSpPr>
        <p:spPr>
          <a:xfrm>
            <a:off x="-12633" y="-113600"/>
            <a:ext cx="12267600" cy="7030000"/>
          </a:xfrm>
          <a:prstGeom prst="rect">
            <a:avLst/>
          </a:prstGeom>
          <a:solidFill>
            <a:srgbClr val="050C3A"/>
          </a:solidFill>
          <a:ln w="9525" cap="flat" cmpd="sng">
            <a:solidFill>
              <a:srgbClr val="050C3A"/>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190" name="Google Shape;6190;p68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191" name="Google Shape;6191;p682"/>
          <p:cNvPicPr preferRelativeResize="0"/>
          <p:nvPr/>
        </p:nvPicPr>
        <p:blipFill rotWithShape="1">
          <a:blip r:embed="rId2">
            <a:alphaModFix/>
          </a:blip>
          <a:srcRect/>
          <a:stretch/>
        </p:blipFill>
        <p:spPr>
          <a:xfrm>
            <a:off x="9771434" y="6279597"/>
            <a:ext cx="2011967" cy="305807"/>
          </a:xfrm>
          <a:prstGeom prst="rect">
            <a:avLst/>
          </a:prstGeom>
          <a:noFill/>
          <a:ln>
            <a:noFill/>
          </a:ln>
        </p:spPr>
      </p:pic>
    </p:spTree>
    <p:extLst>
      <p:ext uri="{BB962C8B-B14F-4D97-AF65-F5344CB8AC3E}">
        <p14:creationId xmlns:p14="http://schemas.microsoft.com/office/powerpoint/2010/main" val="1696106088"/>
      </p:ext>
    </p:extLst>
  </p:cSld>
  <p:clrMapOvr>
    <a:masterClrMapping/>
  </p:clrMapOvr>
  <p:extLst>
    <p:ext uri="{DCECCB84-F9BA-43D5-87BE-67443E8EF086}">
      <p15:sldGuideLst xmlns:p15="http://schemas.microsoft.com/office/powerpoint/2012/main">
        <p15:guide id="1" orient="horz" pos="3024">
          <p15:clr>
            <a:srgbClr val="FA7B17"/>
          </p15:clr>
        </p15:guide>
      </p15:sldGuideLst>
    </p:ext>
  </p:extLst>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HNT Cyan blank">
  <p:cSld name="HNT Cyan blank">
    <p:bg>
      <p:bgPr>
        <a:solidFill>
          <a:srgbClr val="7AF3FF"/>
        </a:solidFill>
        <a:effectLst/>
      </p:bgPr>
    </p:bg>
    <p:spTree>
      <p:nvGrpSpPr>
        <p:cNvPr id="1" name="Shape 6192"/>
        <p:cNvGrpSpPr/>
        <p:nvPr/>
      </p:nvGrpSpPr>
      <p:grpSpPr>
        <a:xfrm>
          <a:off x="0" y="0"/>
          <a:ext cx="0" cy="0"/>
          <a:chOff x="0" y="0"/>
          <a:chExt cx="0" cy="0"/>
        </a:xfrm>
      </p:grpSpPr>
      <p:sp>
        <p:nvSpPr>
          <p:cNvPr id="6193" name="Google Shape;6193;p683"/>
          <p:cNvSpPr/>
          <p:nvPr/>
        </p:nvSpPr>
        <p:spPr>
          <a:xfrm>
            <a:off x="10709500" y="6288367"/>
            <a:ext cx="1388400" cy="372400"/>
          </a:xfrm>
          <a:prstGeom prst="rect">
            <a:avLst/>
          </a:prstGeom>
          <a:solidFill>
            <a:srgbClr val="7AF3FF"/>
          </a:solid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Inter SemiBold"/>
              <a:ea typeface="Inter SemiBold"/>
              <a:cs typeface="Inter SemiBold"/>
              <a:sym typeface="Inter SemiBold"/>
            </a:endParaRPr>
          </a:p>
        </p:txBody>
      </p:sp>
      <p:pic>
        <p:nvPicPr>
          <p:cNvPr id="6194" name="Google Shape;6194;p683"/>
          <p:cNvPicPr preferRelativeResize="0"/>
          <p:nvPr/>
        </p:nvPicPr>
        <p:blipFill rotWithShape="1">
          <a:blip r:embed="rId2">
            <a:alphaModFix/>
          </a:blip>
          <a:srcRect/>
          <a:stretch/>
        </p:blipFill>
        <p:spPr>
          <a:xfrm>
            <a:off x="9784034" y="6292399"/>
            <a:ext cx="2011967" cy="305800"/>
          </a:xfrm>
          <a:prstGeom prst="rect">
            <a:avLst/>
          </a:prstGeom>
          <a:noFill/>
          <a:ln>
            <a:noFill/>
          </a:ln>
        </p:spPr>
      </p:pic>
    </p:spTree>
    <p:extLst>
      <p:ext uri="{BB962C8B-B14F-4D97-AF65-F5344CB8AC3E}">
        <p14:creationId xmlns:p14="http://schemas.microsoft.com/office/powerpoint/2010/main" val="3814829307"/>
      </p:ext>
    </p:extLst>
  </p:cSld>
  <p:clrMapOvr>
    <a:masterClrMapping/>
  </p:clrMapOvr>
  <p:extLst>
    <p:ext uri="{DCECCB84-F9BA-43D5-87BE-67443E8EF086}">
      <p15:sldGuideLst xmlns:p15="http://schemas.microsoft.com/office/powerpoint/2012/main">
        <p15:guide id="1" orient="horz" pos="3024">
          <p15:clr>
            <a:srgbClr val="FA7B17"/>
          </p15:clr>
        </p15:guide>
      </p15:sldGuideLst>
    </p:ext>
  </p:extLst>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HNT Dark Blue blank no logo">
  <p:cSld name="HNT Dark Blue blank no logo">
    <p:bg>
      <p:bgPr>
        <a:solidFill>
          <a:srgbClr val="050C3A"/>
        </a:solidFill>
        <a:effectLst/>
      </p:bgPr>
    </p:bg>
    <p:spTree>
      <p:nvGrpSpPr>
        <p:cNvPr id="1" name="Shape 6195"/>
        <p:cNvGrpSpPr/>
        <p:nvPr/>
      </p:nvGrpSpPr>
      <p:grpSpPr>
        <a:xfrm>
          <a:off x="0" y="0"/>
          <a:ext cx="0" cy="0"/>
          <a:chOff x="0" y="0"/>
          <a:chExt cx="0" cy="0"/>
        </a:xfrm>
      </p:grpSpPr>
      <p:sp>
        <p:nvSpPr>
          <p:cNvPr id="6196" name="Google Shape;6196;p684"/>
          <p:cNvSpPr/>
          <p:nvPr/>
        </p:nvSpPr>
        <p:spPr>
          <a:xfrm>
            <a:off x="-63100" y="-126200"/>
            <a:ext cx="12305600" cy="7080400"/>
          </a:xfrm>
          <a:prstGeom prst="rect">
            <a:avLst/>
          </a:prstGeom>
          <a:solidFill>
            <a:srgbClr val="050C3A"/>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197" name="Google Shape;6197;p68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8449627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HNT Dark Blue Cyan graphic">
  <p:cSld name="HNT Dark Blue Cyan graphic">
    <p:bg>
      <p:bgPr>
        <a:solidFill>
          <a:srgbClr val="050C3A"/>
        </a:solidFill>
        <a:effectLst/>
      </p:bgPr>
    </p:bg>
    <p:spTree>
      <p:nvGrpSpPr>
        <p:cNvPr id="1" name="Shape 6198"/>
        <p:cNvGrpSpPr/>
        <p:nvPr/>
      </p:nvGrpSpPr>
      <p:grpSpPr>
        <a:xfrm>
          <a:off x="0" y="0"/>
          <a:ext cx="0" cy="0"/>
          <a:chOff x="0" y="0"/>
          <a:chExt cx="0" cy="0"/>
        </a:xfrm>
      </p:grpSpPr>
      <p:sp>
        <p:nvSpPr>
          <p:cNvPr id="6199" name="Google Shape;6199;p68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200" name="Google Shape;6200;p685"/>
          <p:cNvPicPr preferRelativeResize="0"/>
          <p:nvPr/>
        </p:nvPicPr>
        <p:blipFill rotWithShape="1">
          <a:blip r:embed="rId2">
            <a:alphaModFix/>
          </a:blip>
          <a:srcRect t="4974" r="16666" b="31972"/>
          <a:stretch/>
        </p:blipFill>
        <p:spPr>
          <a:xfrm>
            <a:off x="5111267" y="1"/>
            <a:ext cx="7080735" cy="6858001"/>
          </a:xfrm>
          <a:prstGeom prst="rect">
            <a:avLst/>
          </a:prstGeom>
          <a:noFill/>
          <a:ln>
            <a:noFill/>
          </a:ln>
        </p:spPr>
      </p:pic>
      <p:pic>
        <p:nvPicPr>
          <p:cNvPr id="6201" name="Google Shape;6201;p685"/>
          <p:cNvPicPr preferRelativeResize="0"/>
          <p:nvPr/>
        </p:nvPicPr>
        <p:blipFill rotWithShape="1">
          <a:blip r:embed="rId3">
            <a:alphaModFix/>
          </a:blip>
          <a:srcRect/>
          <a:stretch/>
        </p:blipFill>
        <p:spPr>
          <a:xfrm>
            <a:off x="1" y="0"/>
            <a:ext cx="12192004" cy="6858032"/>
          </a:xfrm>
          <a:prstGeom prst="rect">
            <a:avLst/>
          </a:prstGeom>
          <a:noFill/>
          <a:ln>
            <a:noFill/>
          </a:ln>
        </p:spPr>
      </p:pic>
    </p:spTree>
    <p:extLst>
      <p:ext uri="{BB962C8B-B14F-4D97-AF65-F5344CB8AC3E}">
        <p14:creationId xmlns:p14="http://schemas.microsoft.com/office/powerpoint/2010/main" val="3591663970"/>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06. Icon List | Parallelogram | Lime">
  <p:cSld name="06. Icon List | Parallelogram | Lime">
    <p:bg>
      <p:bgPr>
        <a:solidFill>
          <a:schemeClr val="accent2"/>
        </a:solidFill>
        <a:effectLst/>
      </p:bgPr>
    </p:bg>
    <p:spTree>
      <p:nvGrpSpPr>
        <p:cNvPr id="1" name="Shape 6202"/>
        <p:cNvGrpSpPr/>
        <p:nvPr/>
      </p:nvGrpSpPr>
      <p:grpSpPr>
        <a:xfrm>
          <a:off x="0" y="0"/>
          <a:ext cx="0" cy="0"/>
          <a:chOff x="0" y="0"/>
          <a:chExt cx="0" cy="0"/>
        </a:xfrm>
      </p:grpSpPr>
      <p:sp>
        <p:nvSpPr>
          <p:cNvPr id="6203" name="Google Shape;6203;p68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04" name="Google Shape;6204;p686"/>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205" name="Google Shape;6205;p68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206" name="Google Shape;6206;p686"/>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000"/>
              <a:buNone/>
              <a:defRPr sz="1333">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1000"/>
              <a:buNone/>
              <a:defRPr sz="1333">
                <a:solidFill>
                  <a:schemeClr val="lt1"/>
                </a:solidFill>
              </a:defRPr>
            </a:lvl4pPr>
            <a:lvl5pPr lvl="4" algn="l">
              <a:lnSpc>
                <a:spcPct val="150000"/>
              </a:lnSpc>
              <a:spcBef>
                <a:spcPts val="0"/>
              </a:spcBef>
              <a:spcAft>
                <a:spcPts val="0"/>
              </a:spcAft>
              <a:buClr>
                <a:schemeClr val="lt1"/>
              </a:buClr>
              <a:buSzPts val="1000"/>
              <a:buNone/>
              <a:defRPr sz="1333">
                <a:solidFill>
                  <a:schemeClr val="lt1"/>
                </a:solidFill>
              </a:defRPr>
            </a:lvl5pPr>
            <a:lvl6pPr lvl="5" algn="l">
              <a:lnSpc>
                <a:spcPct val="150000"/>
              </a:lnSpc>
              <a:spcBef>
                <a:spcPts val="0"/>
              </a:spcBef>
              <a:spcAft>
                <a:spcPts val="0"/>
              </a:spcAft>
              <a:buClr>
                <a:schemeClr val="lt1"/>
              </a:buClr>
              <a:buSzPts val="1000"/>
              <a:buNone/>
              <a:defRPr sz="1333">
                <a:solidFill>
                  <a:schemeClr val="lt1"/>
                </a:solidFill>
              </a:defRPr>
            </a:lvl6pPr>
            <a:lvl7pPr lvl="6" algn="l">
              <a:lnSpc>
                <a:spcPct val="150000"/>
              </a:lnSpc>
              <a:spcBef>
                <a:spcPts val="0"/>
              </a:spcBef>
              <a:spcAft>
                <a:spcPts val="0"/>
              </a:spcAft>
              <a:buClr>
                <a:schemeClr val="lt1"/>
              </a:buClr>
              <a:buSzPts val="1000"/>
              <a:buNone/>
              <a:defRPr sz="1333">
                <a:solidFill>
                  <a:schemeClr val="lt1"/>
                </a:solidFill>
              </a:defRPr>
            </a:lvl7pPr>
            <a:lvl8pPr lvl="7" algn="l">
              <a:lnSpc>
                <a:spcPct val="150000"/>
              </a:lnSpc>
              <a:spcBef>
                <a:spcPts val="0"/>
              </a:spcBef>
              <a:spcAft>
                <a:spcPts val="0"/>
              </a:spcAft>
              <a:buClr>
                <a:schemeClr val="lt1"/>
              </a:buClr>
              <a:buSzPts val="1000"/>
              <a:buNone/>
              <a:defRPr sz="1333">
                <a:solidFill>
                  <a:schemeClr val="lt1"/>
                </a:solidFill>
              </a:defRPr>
            </a:lvl8pPr>
            <a:lvl9pPr lvl="8" algn="l">
              <a:lnSpc>
                <a:spcPct val="150000"/>
              </a:lnSpc>
              <a:spcBef>
                <a:spcPts val="0"/>
              </a:spcBef>
              <a:spcAft>
                <a:spcPts val="0"/>
              </a:spcAft>
              <a:buClr>
                <a:schemeClr val="lt1"/>
              </a:buClr>
              <a:buSzPts val="1000"/>
              <a:buNone/>
              <a:defRPr sz="1333">
                <a:solidFill>
                  <a:schemeClr val="lt1"/>
                </a:solidFill>
              </a:defRPr>
            </a:lvl9pPr>
          </a:lstStyle>
          <a:p>
            <a:endParaRPr/>
          </a:p>
        </p:txBody>
      </p:sp>
      <p:sp>
        <p:nvSpPr>
          <p:cNvPr id="6207" name="Google Shape;6207;p686"/>
          <p:cNvSpPr txBox="1">
            <a:spLocks noGrp="1"/>
          </p:cNvSpPr>
          <p:nvPr>
            <p:ph type="subTitle" idx="2"/>
          </p:nvPr>
        </p:nvSpPr>
        <p:spPr>
          <a:xfrm>
            <a:off x="7339603" y="102413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pic>
        <p:nvPicPr>
          <p:cNvPr id="6208" name="Google Shape;6208;p68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209" name="Google Shape;6209;p686"/>
          <p:cNvSpPr txBox="1">
            <a:spLocks noGrp="1"/>
          </p:cNvSpPr>
          <p:nvPr>
            <p:ph type="subTitle" idx="3"/>
          </p:nvPr>
        </p:nvSpPr>
        <p:spPr>
          <a:xfrm>
            <a:off x="7339603" y="225552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10" name="Google Shape;6210;p686"/>
          <p:cNvSpPr txBox="1">
            <a:spLocks noGrp="1"/>
          </p:cNvSpPr>
          <p:nvPr>
            <p:ph type="subTitle" idx="4"/>
          </p:nvPr>
        </p:nvSpPr>
        <p:spPr>
          <a:xfrm>
            <a:off x="7339603" y="3486911"/>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11" name="Google Shape;6211;p686"/>
          <p:cNvSpPr txBox="1">
            <a:spLocks noGrp="1"/>
          </p:cNvSpPr>
          <p:nvPr>
            <p:ph type="subTitle" idx="5"/>
          </p:nvPr>
        </p:nvSpPr>
        <p:spPr>
          <a:xfrm>
            <a:off x="7339603" y="4718300"/>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12" name="Google Shape;6212;p686"/>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13" name="Google Shape;6213;p686"/>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14" name="Google Shape;6214;p686"/>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15" name="Google Shape;6215;p686"/>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825500480"/>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D5E19944-CDB9-4895-803F-16950C20DAD9}" type="datetime1">
              <a:rPr lang="en-US" smtClean="0"/>
              <a:t>12/12/2023</a:t>
            </a:fld>
            <a:endParaRPr lang="en-US" dirty="0"/>
          </a:p>
        </p:txBody>
      </p:sp>
      <p:sp>
        <p:nvSpPr>
          <p:cNvPr id="4" name="Holder 4"/>
          <p:cNvSpPr>
            <a:spLocks noGrp="1"/>
          </p:cNvSpPr>
          <p:nvPr>
            <p:ph type="sldNum" sz="quarter" idx="7"/>
          </p:nvPr>
        </p:nvSpPr>
        <p:spPr/>
        <p:txBody>
          <a:bodyPr lIns="0" tIns="0" rIns="0" bIns="0"/>
          <a:lstStyle>
            <a:lvl1pPr>
              <a:defRPr sz="1400" b="0" i="0">
                <a:solidFill>
                  <a:srgbClr val="887864"/>
                </a:solidFill>
                <a:latin typeface="Arial"/>
                <a:cs typeface="Arial"/>
              </a:defRPr>
            </a:lvl1pPr>
          </a:lstStyle>
          <a:p>
            <a:pPr marL="25400">
              <a:lnSpc>
                <a:spcPts val="1650"/>
              </a:lnSpc>
            </a:pPr>
            <a:fld id="{81D60167-4931-47E6-BA6A-407CBD079E47}" type="slidenum">
              <a:rPr lang="en-US" smtClean="0"/>
              <a:pPr marL="25400">
                <a:lnSpc>
                  <a:spcPts val="1650"/>
                </a:lnSpc>
              </a:pPr>
              <a:t>‹#›</a:t>
            </a:fld>
            <a:endParaRPr lang="en-US" dirty="0"/>
          </a:p>
        </p:txBody>
      </p:sp>
    </p:spTree>
    <p:extLst>
      <p:ext uri="{BB962C8B-B14F-4D97-AF65-F5344CB8AC3E}">
        <p14:creationId xmlns:p14="http://schemas.microsoft.com/office/powerpoint/2010/main" val="1300813095"/>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06. Icon List | Marker | Cyan">
  <p:cSld name="06. Icon List | Marker | Cyan">
    <p:bg>
      <p:bgPr>
        <a:solidFill>
          <a:schemeClr val="lt2"/>
        </a:solidFill>
        <a:effectLst/>
      </p:bgPr>
    </p:bg>
    <p:spTree>
      <p:nvGrpSpPr>
        <p:cNvPr id="1" name="Shape 6216"/>
        <p:cNvGrpSpPr/>
        <p:nvPr/>
      </p:nvGrpSpPr>
      <p:grpSpPr>
        <a:xfrm>
          <a:off x="0" y="0"/>
          <a:ext cx="0" cy="0"/>
          <a:chOff x="0" y="0"/>
          <a:chExt cx="0" cy="0"/>
        </a:xfrm>
      </p:grpSpPr>
      <p:sp>
        <p:nvSpPr>
          <p:cNvPr id="6217" name="Google Shape;6217;p68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18" name="Google Shape;6218;p687"/>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219" name="Google Shape;6219;p68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220" name="Google Shape;6220;p687"/>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50000"/>
              </a:lnSpc>
              <a:spcBef>
                <a:spcPts val="0"/>
              </a:spcBef>
              <a:spcAft>
                <a:spcPts val="0"/>
              </a:spcAft>
              <a:buSzPts val="1000"/>
              <a:buNone/>
              <a:defRPr sz="1333"/>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21" name="Google Shape;6221;p687"/>
          <p:cNvSpPr txBox="1">
            <a:spLocks noGrp="1"/>
          </p:cNvSpPr>
          <p:nvPr>
            <p:ph type="subTitle" idx="2"/>
          </p:nvPr>
        </p:nvSpPr>
        <p:spPr>
          <a:xfrm>
            <a:off x="7339603" y="102413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pic>
        <p:nvPicPr>
          <p:cNvPr id="6222" name="Google Shape;6222;p68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223" name="Google Shape;6223;p687"/>
          <p:cNvSpPr txBox="1">
            <a:spLocks noGrp="1"/>
          </p:cNvSpPr>
          <p:nvPr>
            <p:ph type="subTitle" idx="3"/>
          </p:nvPr>
        </p:nvSpPr>
        <p:spPr>
          <a:xfrm>
            <a:off x="7339603" y="225552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24" name="Google Shape;6224;p687"/>
          <p:cNvSpPr txBox="1">
            <a:spLocks noGrp="1"/>
          </p:cNvSpPr>
          <p:nvPr>
            <p:ph type="subTitle" idx="4"/>
          </p:nvPr>
        </p:nvSpPr>
        <p:spPr>
          <a:xfrm>
            <a:off x="7339603" y="3486911"/>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25" name="Google Shape;6225;p687"/>
          <p:cNvSpPr txBox="1">
            <a:spLocks noGrp="1"/>
          </p:cNvSpPr>
          <p:nvPr>
            <p:ph type="subTitle" idx="5"/>
          </p:nvPr>
        </p:nvSpPr>
        <p:spPr>
          <a:xfrm>
            <a:off x="7339603" y="4718300"/>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26" name="Google Shape;6226;p687"/>
          <p:cNvSpPr/>
          <p:nvPr/>
        </p:nvSpPr>
        <p:spPr>
          <a:xfrm>
            <a:off x="6143433" y="2234690"/>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27" name="Google Shape;6227;p687"/>
          <p:cNvSpPr/>
          <p:nvPr/>
        </p:nvSpPr>
        <p:spPr>
          <a:xfrm>
            <a:off x="6143433" y="4655801"/>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28" name="Google Shape;6228;p687"/>
          <p:cNvSpPr/>
          <p:nvPr/>
        </p:nvSpPr>
        <p:spPr>
          <a:xfrm>
            <a:off x="6143433" y="102413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29" name="Google Shape;6229;p687"/>
          <p:cNvSpPr/>
          <p:nvPr/>
        </p:nvSpPr>
        <p:spPr>
          <a:xfrm>
            <a:off x="6143433" y="3445244"/>
            <a:ext cx="940763" cy="941879"/>
          </a:xfrm>
          <a:custGeom>
            <a:avLst/>
            <a:gdLst/>
            <a:ahLst/>
            <a:cxnLst/>
            <a:rect l="l" t="t" r="r" b="b"/>
            <a:pathLst>
              <a:path w="1477638" h="1479391" extrusionOk="0">
                <a:moveTo>
                  <a:pt x="433156" y="1479392"/>
                </a:moveTo>
                <a:lnTo>
                  <a:pt x="168312" y="1326735"/>
                </a:lnTo>
                <a:lnTo>
                  <a:pt x="246310" y="1238266"/>
                </a:lnTo>
                <a:cubicBezTo>
                  <a:pt x="335512" y="1137358"/>
                  <a:pt x="437346" y="1003885"/>
                  <a:pt x="535294" y="911641"/>
                </a:cubicBezTo>
                <a:cubicBezTo>
                  <a:pt x="417457" y="960108"/>
                  <a:pt x="293044" y="1048538"/>
                  <a:pt x="178572" y="1103135"/>
                </a:cubicBezTo>
                <a:lnTo>
                  <a:pt x="0" y="867228"/>
                </a:lnTo>
                <a:cubicBezTo>
                  <a:pt x="484004" y="477495"/>
                  <a:pt x="670869" y="354899"/>
                  <a:pt x="1205691" y="57584"/>
                </a:cubicBezTo>
                <a:lnTo>
                  <a:pt x="1309060" y="0"/>
                </a:lnTo>
                <a:lnTo>
                  <a:pt x="1477639" y="243806"/>
                </a:lnTo>
                <a:lnTo>
                  <a:pt x="1374279" y="301390"/>
                </a:lnTo>
                <a:cubicBezTo>
                  <a:pt x="1183507" y="407564"/>
                  <a:pt x="1162997" y="439958"/>
                  <a:pt x="1012940" y="531604"/>
                </a:cubicBezTo>
                <a:cubicBezTo>
                  <a:pt x="1052927" y="518812"/>
                  <a:pt x="1215259" y="436780"/>
                  <a:pt x="1255700" y="424708"/>
                </a:cubicBezTo>
                <a:lnTo>
                  <a:pt x="1415004" y="632413"/>
                </a:lnTo>
                <a:cubicBezTo>
                  <a:pt x="1123825" y="828745"/>
                  <a:pt x="742938" y="1128443"/>
                  <a:pt x="511384" y="1391171"/>
                </a:cubicBezTo>
                <a:lnTo>
                  <a:pt x="433156" y="1479392"/>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954454302"/>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06. Icon List | Parallelogram | Cyan">
  <p:cSld name="06. Icon List | Parallelogram | Cyan">
    <p:bg>
      <p:bgPr>
        <a:solidFill>
          <a:schemeClr val="lt2"/>
        </a:solidFill>
        <a:effectLst/>
      </p:bgPr>
    </p:bg>
    <p:spTree>
      <p:nvGrpSpPr>
        <p:cNvPr id="1" name="Shape 6230"/>
        <p:cNvGrpSpPr/>
        <p:nvPr/>
      </p:nvGrpSpPr>
      <p:grpSpPr>
        <a:xfrm>
          <a:off x="0" y="0"/>
          <a:ext cx="0" cy="0"/>
          <a:chOff x="0" y="0"/>
          <a:chExt cx="0" cy="0"/>
        </a:xfrm>
      </p:grpSpPr>
      <p:sp>
        <p:nvSpPr>
          <p:cNvPr id="6231" name="Google Shape;6231;p68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32" name="Google Shape;6232;p688"/>
          <p:cNvSpPr txBox="1">
            <a:spLocks noGrp="1"/>
          </p:cNvSpPr>
          <p:nvPr>
            <p:ph type="title"/>
          </p:nvPr>
        </p:nvSpPr>
        <p:spPr>
          <a:xfrm>
            <a:off x="726833" y="2828544"/>
            <a:ext cx="3413600" cy="3728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233" name="Google Shape;6233;p68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234" name="Google Shape;6234;p688"/>
          <p:cNvSpPr txBox="1">
            <a:spLocks noGrp="1"/>
          </p:cNvSpPr>
          <p:nvPr>
            <p:ph type="subTitle" idx="1"/>
          </p:nvPr>
        </p:nvSpPr>
        <p:spPr>
          <a:xfrm>
            <a:off x="726833" y="2548128"/>
            <a:ext cx="3535600" cy="200000"/>
          </a:xfrm>
          <a:prstGeom prst="rect">
            <a:avLst/>
          </a:prstGeom>
          <a:noFill/>
          <a:ln>
            <a:noFill/>
          </a:ln>
        </p:spPr>
        <p:txBody>
          <a:bodyPr spcFirstLastPara="1" wrap="square" lIns="0" tIns="0" rIns="0" bIns="0" anchor="b" anchorCtr="0">
            <a:noAutofit/>
          </a:bodyPr>
          <a:lstStyle>
            <a:lvl1pPr lvl="0" algn="l">
              <a:lnSpc>
                <a:spcPct val="150000"/>
              </a:lnSpc>
              <a:spcBef>
                <a:spcPts val="0"/>
              </a:spcBef>
              <a:spcAft>
                <a:spcPts val="0"/>
              </a:spcAft>
              <a:buSzPts val="1000"/>
              <a:buNone/>
              <a:defRPr sz="1333"/>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35" name="Google Shape;6235;p688"/>
          <p:cNvSpPr txBox="1">
            <a:spLocks noGrp="1"/>
          </p:cNvSpPr>
          <p:nvPr>
            <p:ph type="subTitle" idx="2"/>
          </p:nvPr>
        </p:nvSpPr>
        <p:spPr>
          <a:xfrm>
            <a:off x="7339603" y="102413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pic>
        <p:nvPicPr>
          <p:cNvPr id="6236" name="Google Shape;6236;p68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237" name="Google Shape;6237;p688"/>
          <p:cNvSpPr txBox="1">
            <a:spLocks noGrp="1"/>
          </p:cNvSpPr>
          <p:nvPr>
            <p:ph type="subTitle" idx="3"/>
          </p:nvPr>
        </p:nvSpPr>
        <p:spPr>
          <a:xfrm>
            <a:off x="7339603" y="2255523"/>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38" name="Google Shape;6238;p688"/>
          <p:cNvSpPr txBox="1">
            <a:spLocks noGrp="1"/>
          </p:cNvSpPr>
          <p:nvPr>
            <p:ph type="subTitle" idx="4"/>
          </p:nvPr>
        </p:nvSpPr>
        <p:spPr>
          <a:xfrm>
            <a:off x="7339603" y="3486911"/>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39" name="Google Shape;6239;p688"/>
          <p:cNvSpPr txBox="1">
            <a:spLocks noGrp="1"/>
          </p:cNvSpPr>
          <p:nvPr>
            <p:ph type="subTitle" idx="5"/>
          </p:nvPr>
        </p:nvSpPr>
        <p:spPr>
          <a:xfrm>
            <a:off x="7339603" y="4718300"/>
            <a:ext cx="4125600" cy="816800"/>
          </a:xfrm>
          <a:prstGeom prst="rect">
            <a:avLst/>
          </a:prstGeom>
          <a:noFill/>
          <a:ln>
            <a:noFill/>
          </a:ln>
        </p:spPr>
        <p:txBody>
          <a:bodyPr spcFirstLastPara="1" wrap="square" lIns="0" tIns="0" rIns="0" bIns="0" anchor="t" anchorCtr="0">
            <a:no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000"/>
              <a:buNone/>
              <a:defRPr sz="1333"/>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1000"/>
              <a:buNone/>
              <a:defRPr sz="1333"/>
            </a:lvl4pPr>
            <a:lvl5pPr lvl="4" algn="l">
              <a:lnSpc>
                <a:spcPct val="150000"/>
              </a:lnSpc>
              <a:spcBef>
                <a:spcPts val="0"/>
              </a:spcBef>
              <a:spcAft>
                <a:spcPts val="0"/>
              </a:spcAft>
              <a:buSzPts val="1000"/>
              <a:buNone/>
              <a:defRPr sz="1333"/>
            </a:lvl5pPr>
            <a:lvl6pPr lvl="5" algn="l">
              <a:lnSpc>
                <a:spcPct val="150000"/>
              </a:lnSpc>
              <a:spcBef>
                <a:spcPts val="0"/>
              </a:spcBef>
              <a:spcAft>
                <a:spcPts val="0"/>
              </a:spcAft>
              <a:buSzPts val="1000"/>
              <a:buNone/>
              <a:defRPr sz="1333"/>
            </a:lvl6pPr>
            <a:lvl7pPr lvl="6" algn="l">
              <a:lnSpc>
                <a:spcPct val="150000"/>
              </a:lnSpc>
              <a:spcBef>
                <a:spcPts val="0"/>
              </a:spcBef>
              <a:spcAft>
                <a:spcPts val="0"/>
              </a:spcAft>
              <a:buSzPts val="1000"/>
              <a:buNone/>
              <a:defRPr sz="1333"/>
            </a:lvl7pPr>
            <a:lvl8pPr lvl="7" algn="l">
              <a:lnSpc>
                <a:spcPct val="150000"/>
              </a:lnSpc>
              <a:spcBef>
                <a:spcPts val="0"/>
              </a:spcBef>
              <a:spcAft>
                <a:spcPts val="0"/>
              </a:spcAft>
              <a:buSzPts val="1000"/>
              <a:buNone/>
              <a:defRPr sz="1333"/>
            </a:lvl8pPr>
            <a:lvl9pPr lvl="8" algn="l">
              <a:lnSpc>
                <a:spcPct val="150000"/>
              </a:lnSpc>
              <a:spcBef>
                <a:spcPts val="0"/>
              </a:spcBef>
              <a:spcAft>
                <a:spcPts val="0"/>
              </a:spcAft>
              <a:buSzPts val="1000"/>
              <a:buNone/>
              <a:defRPr sz="1333"/>
            </a:lvl9pPr>
          </a:lstStyle>
          <a:p>
            <a:endParaRPr/>
          </a:p>
        </p:txBody>
      </p:sp>
      <p:sp>
        <p:nvSpPr>
          <p:cNvPr id="6240" name="Google Shape;6240;p688"/>
          <p:cNvSpPr/>
          <p:nvPr/>
        </p:nvSpPr>
        <p:spPr>
          <a:xfrm>
            <a:off x="6337117" y="3505887"/>
            <a:ext cx="613891" cy="778893"/>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41" name="Google Shape;6241;p688"/>
          <p:cNvSpPr/>
          <p:nvPr/>
        </p:nvSpPr>
        <p:spPr>
          <a:xfrm>
            <a:off x="6269634" y="1030469"/>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42" name="Google Shape;6242;p688"/>
          <p:cNvSpPr/>
          <p:nvPr/>
        </p:nvSpPr>
        <p:spPr>
          <a:xfrm>
            <a:off x="6234105" y="2261124"/>
            <a:ext cx="819915" cy="767445"/>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43" name="Google Shape;6243;p688"/>
          <p:cNvSpPr/>
          <p:nvPr/>
        </p:nvSpPr>
        <p:spPr>
          <a:xfrm>
            <a:off x="6269634" y="4762085"/>
            <a:ext cx="653855" cy="804123"/>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521074548"/>
      </p:ext>
    </p:extLst>
  </p:cSld>
  <p:clrMapOvr>
    <a:masterClrMapping/>
  </p:clrMapOvr>
  <p:extLst>
    <p:ext uri="{DCECCB84-F9BA-43D5-87BE-67443E8EF086}">
      <p15:sldGuideLst xmlns:p15="http://schemas.microsoft.com/office/powerpoint/2012/main">
        <p15:guide id="1" pos="5760">
          <p15:clr>
            <a:srgbClr val="FA7B17"/>
          </p15:clr>
        </p15:guide>
        <p15:guide id="2" orient="horz" pos="3240">
          <p15:clr>
            <a:srgbClr val="FA7B17"/>
          </p15:clr>
        </p15:guide>
        <p15:guide id="3" orient="horz">
          <p15:clr>
            <a:srgbClr val="FA7B17"/>
          </p15:clr>
        </p15:guide>
      </p15:sldGuideLst>
    </p:ext>
  </p:extLst>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12. Feature Image A">
  <p:cSld name="12. Feature Image A">
    <p:bg>
      <p:bgPr>
        <a:solidFill>
          <a:schemeClr val="dk2"/>
        </a:solidFill>
        <a:effectLst/>
      </p:bgPr>
    </p:bg>
    <p:spTree>
      <p:nvGrpSpPr>
        <p:cNvPr id="1" name="Shape 6244"/>
        <p:cNvGrpSpPr/>
        <p:nvPr/>
      </p:nvGrpSpPr>
      <p:grpSpPr>
        <a:xfrm>
          <a:off x="0" y="0"/>
          <a:ext cx="0" cy="0"/>
          <a:chOff x="0" y="0"/>
          <a:chExt cx="0" cy="0"/>
        </a:xfrm>
      </p:grpSpPr>
      <p:sp>
        <p:nvSpPr>
          <p:cNvPr id="6245" name="Google Shape;6245;p689"/>
          <p:cNvSpPr>
            <a:spLocks noGrp="1"/>
          </p:cNvSpPr>
          <p:nvPr>
            <p:ph type="pic" idx="2"/>
          </p:nvPr>
        </p:nvSpPr>
        <p:spPr>
          <a:xfrm>
            <a:off x="4267200" y="0"/>
            <a:ext cx="9423600" cy="6861600"/>
          </a:xfrm>
          <a:prstGeom prst="parallelogram">
            <a:avLst>
              <a:gd name="adj" fmla="val 17618"/>
            </a:avLst>
          </a:prstGeom>
          <a:noFill/>
          <a:ln>
            <a:noFill/>
          </a:ln>
        </p:spPr>
      </p:sp>
      <p:sp>
        <p:nvSpPr>
          <p:cNvPr id="6246" name="Google Shape;6246;p689"/>
          <p:cNvSpPr txBox="1">
            <a:spLocks noGrp="1"/>
          </p:cNvSpPr>
          <p:nvPr>
            <p:ph type="title"/>
          </p:nvPr>
        </p:nvSpPr>
        <p:spPr>
          <a:xfrm>
            <a:off x="726833" y="2428159"/>
            <a:ext cx="341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247" name="Google Shape;6247;p689"/>
          <p:cNvSpPr txBox="1">
            <a:spLocks noGrp="1"/>
          </p:cNvSpPr>
          <p:nvPr>
            <p:ph type="subTitle" idx="1"/>
          </p:nvPr>
        </p:nvSpPr>
        <p:spPr>
          <a:xfrm>
            <a:off x="726833" y="2962667"/>
            <a:ext cx="34136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248" name="Google Shape;6248;p68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3927179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12. Feature Image C">
  <p:cSld name="12. Feature Image C">
    <p:bg>
      <p:bgPr>
        <a:solidFill>
          <a:schemeClr val="dk2"/>
        </a:solidFill>
        <a:effectLst/>
      </p:bgPr>
    </p:bg>
    <p:spTree>
      <p:nvGrpSpPr>
        <p:cNvPr id="1" name="Shape 6249"/>
        <p:cNvGrpSpPr/>
        <p:nvPr/>
      </p:nvGrpSpPr>
      <p:grpSpPr>
        <a:xfrm>
          <a:off x="0" y="0"/>
          <a:ext cx="0" cy="0"/>
          <a:chOff x="0" y="0"/>
          <a:chExt cx="0" cy="0"/>
        </a:xfrm>
      </p:grpSpPr>
      <p:pic>
        <p:nvPicPr>
          <p:cNvPr id="6250" name="Google Shape;6250;p690"/>
          <p:cNvPicPr preferRelativeResize="0"/>
          <p:nvPr/>
        </p:nvPicPr>
        <p:blipFill rotWithShape="1">
          <a:blip r:embed="rId2">
            <a:alphaModFix/>
          </a:blip>
          <a:srcRect/>
          <a:stretch/>
        </p:blipFill>
        <p:spPr>
          <a:xfrm>
            <a:off x="8379367" y="3917601"/>
            <a:ext cx="2931835" cy="2940401"/>
          </a:xfrm>
          <a:prstGeom prst="rect">
            <a:avLst/>
          </a:prstGeom>
          <a:noFill/>
          <a:ln>
            <a:noFill/>
          </a:ln>
        </p:spPr>
      </p:pic>
      <p:sp>
        <p:nvSpPr>
          <p:cNvPr id="6251" name="Google Shape;6251;p69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252" name="Google Shape;6252;p690"/>
          <p:cNvSpPr>
            <a:spLocks noGrp="1"/>
          </p:cNvSpPr>
          <p:nvPr>
            <p:ph type="pic" idx="2"/>
          </p:nvPr>
        </p:nvSpPr>
        <p:spPr>
          <a:xfrm>
            <a:off x="6322367" y="1262000"/>
            <a:ext cx="5142800" cy="4334000"/>
          </a:xfrm>
          <a:prstGeom prst="parallelogram">
            <a:avLst>
              <a:gd name="adj" fmla="val 17263"/>
            </a:avLst>
          </a:prstGeom>
          <a:noFill/>
          <a:ln>
            <a:noFill/>
          </a:ln>
        </p:spPr>
      </p:sp>
      <p:sp>
        <p:nvSpPr>
          <p:cNvPr id="6253" name="Google Shape;6253;p690"/>
          <p:cNvSpPr txBox="1">
            <a:spLocks noGrp="1"/>
          </p:cNvSpPr>
          <p:nvPr>
            <p:ph type="title"/>
          </p:nvPr>
        </p:nvSpPr>
        <p:spPr>
          <a:xfrm>
            <a:off x="726833" y="2428159"/>
            <a:ext cx="41088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254" name="Google Shape;6254;p690"/>
          <p:cNvSpPr txBox="1">
            <a:spLocks noGrp="1"/>
          </p:cNvSpPr>
          <p:nvPr>
            <p:ph type="subTitle" idx="1"/>
          </p:nvPr>
        </p:nvSpPr>
        <p:spPr>
          <a:xfrm>
            <a:off x="726833" y="2962667"/>
            <a:ext cx="4109200" cy="43088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400"/>
              <a:buFont typeface="Inter"/>
              <a:buNone/>
              <a:defRPr sz="1867">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20506654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6255"/>
        <p:cNvGrpSpPr/>
        <p:nvPr/>
      </p:nvGrpSpPr>
      <p:grpSpPr>
        <a:xfrm>
          <a:off x="0" y="0"/>
          <a:ext cx="0" cy="0"/>
          <a:chOff x="0" y="0"/>
          <a:chExt cx="0" cy="0"/>
        </a:xfrm>
      </p:grpSpPr>
      <p:sp>
        <p:nvSpPr>
          <p:cNvPr id="6256" name="Google Shape;6256;p69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40899916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11. Content Slide | Wide Right Side">
  <p:cSld name="11. Content Slide | Wide Right Side">
    <p:bg>
      <p:bgPr>
        <a:solidFill>
          <a:schemeClr val="dk2"/>
        </a:solidFill>
        <a:effectLst/>
      </p:bgPr>
    </p:bg>
    <p:spTree>
      <p:nvGrpSpPr>
        <p:cNvPr id="1" name="Shape 6257"/>
        <p:cNvGrpSpPr/>
        <p:nvPr/>
      </p:nvGrpSpPr>
      <p:grpSpPr>
        <a:xfrm>
          <a:off x="0" y="0"/>
          <a:ext cx="0" cy="0"/>
          <a:chOff x="0" y="0"/>
          <a:chExt cx="0" cy="0"/>
        </a:xfrm>
      </p:grpSpPr>
      <p:sp>
        <p:nvSpPr>
          <p:cNvPr id="6258" name="Google Shape;6258;p692"/>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59" name="Google Shape;6259;p692"/>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260" name="Google Shape;6260;p692"/>
          <p:cNvSpPr txBox="1">
            <a:spLocks noGrp="1"/>
          </p:cNvSpPr>
          <p:nvPr>
            <p:ph type="subTitle" idx="1"/>
          </p:nvPr>
        </p:nvSpPr>
        <p:spPr>
          <a:xfrm>
            <a:off x="726833" y="3228367"/>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261" name="Google Shape;6261;p69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262" name="Google Shape;6262;p692"/>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31745943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11. Content Slide | Wide Right Side | Long Copy Headline">
  <p:cSld name="11. Content Slide | Wide Right Side | Long Copy Headline">
    <p:bg>
      <p:bgPr>
        <a:solidFill>
          <a:schemeClr val="dk2"/>
        </a:solidFill>
        <a:effectLst/>
      </p:bgPr>
    </p:bg>
    <p:spTree>
      <p:nvGrpSpPr>
        <p:cNvPr id="1" name="Shape 6263"/>
        <p:cNvGrpSpPr/>
        <p:nvPr/>
      </p:nvGrpSpPr>
      <p:grpSpPr>
        <a:xfrm>
          <a:off x="0" y="0"/>
          <a:ext cx="0" cy="0"/>
          <a:chOff x="0" y="0"/>
          <a:chExt cx="0" cy="0"/>
        </a:xfrm>
      </p:grpSpPr>
      <p:sp>
        <p:nvSpPr>
          <p:cNvPr id="6264" name="Google Shape;6264;p693"/>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65" name="Google Shape;6265;p693"/>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266" name="Google Shape;6266;p693"/>
          <p:cNvSpPr txBox="1">
            <a:spLocks noGrp="1"/>
          </p:cNvSpPr>
          <p:nvPr>
            <p:ph type="subTitle" idx="1"/>
          </p:nvPr>
        </p:nvSpPr>
        <p:spPr>
          <a:xfrm>
            <a:off x="726833" y="3182112"/>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267" name="Google Shape;6267;p69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268" name="Google Shape;6268;p693"/>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56866497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11. Content Slide | Wide Right Side | Chart Title">
  <p:cSld name="11. Content Slide | Wide Right Side | Chart Title">
    <p:bg>
      <p:bgPr>
        <a:solidFill>
          <a:schemeClr val="dk2"/>
        </a:solidFill>
        <a:effectLst/>
      </p:bgPr>
    </p:bg>
    <p:spTree>
      <p:nvGrpSpPr>
        <p:cNvPr id="1" name="Shape 6269"/>
        <p:cNvGrpSpPr/>
        <p:nvPr/>
      </p:nvGrpSpPr>
      <p:grpSpPr>
        <a:xfrm>
          <a:off x="0" y="0"/>
          <a:ext cx="0" cy="0"/>
          <a:chOff x="0" y="0"/>
          <a:chExt cx="0" cy="0"/>
        </a:xfrm>
      </p:grpSpPr>
      <p:sp>
        <p:nvSpPr>
          <p:cNvPr id="6270" name="Google Shape;6270;p694"/>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71" name="Google Shape;6271;p694"/>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272" name="Google Shape;6272;p694"/>
          <p:cNvSpPr txBox="1">
            <a:spLocks noGrp="1"/>
          </p:cNvSpPr>
          <p:nvPr>
            <p:ph type="subTitle" idx="1"/>
          </p:nvPr>
        </p:nvSpPr>
        <p:spPr>
          <a:xfrm>
            <a:off x="726833" y="3228367"/>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273" name="Google Shape;6273;p69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274" name="Google Shape;6274;p69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275" name="Google Shape;6275;p694"/>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50000"/>
              </a:lnSpc>
              <a:spcBef>
                <a:spcPts val="0"/>
              </a:spcBef>
              <a:spcAft>
                <a:spcPts val="0"/>
              </a:spcAft>
              <a:buSzPts val="1400"/>
              <a:buNone/>
              <a:defRPr/>
            </a:lvl2pPr>
            <a:lvl3pPr lvl="2" algn="ctr">
              <a:lnSpc>
                <a:spcPct val="150000"/>
              </a:lnSpc>
              <a:spcBef>
                <a:spcPts val="0"/>
              </a:spcBef>
              <a:spcAft>
                <a:spcPts val="0"/>
              </a:spcAft>
              <a:buSzPts val="1400"/>
              <a:buNone/>
              <a:defRPr sz="1867"/>
            </a:lvl3pPr>
            <a:lvl4pPr lvl="3" algn="ctr">
              <a:lnSpc>
                <a:spcPct val="150000"/>
              </a:lnSpc>
              <a:spcBef>
                <a:spcPts val="0"/>
              </a:spcBef>
              <a:spcAft>
                <a:spcPts val="0"/>
              </a:spcAft>
              <a:buSzPts val="1400"/>
              <a:buNone/>
              <a:defRPr sz="1867"/>
            </a:lvl4pPr>
            <a:lvl5pPr lvl="4" algn="ctr">
              <a:lnSpc>
                <a:spcPct val="150000"/>
              </a:lnSpc>
              <a:spcBef>
                <a:spcPts val="0"/>
              </a:spcBef>
              <a:spcAft>
                <a:spcPts val="0"/>
              </a:spcAft>
              <a:buSzPts val="1400"/>
              <a:buNone/>
              <a:defRPr sz="1867"/>
            </a:lvl5pPr>
            <a:lvl6pPr lvl="5" algn="ctr">
              <a:lnSpc>
                <a:spcPct val="150000"/>
              </a:lnSpc>
              <a:spcBef>
                <a:spcPts val="0"/>
              </a:spcBef>
              <a:spcAft>
                <a:spcPts val="0"/>
              </a:spcAft>
              <a:buSzPts val="1400"/>
              <a:buNone/>
              <a:defRPr sz="1867"/>
            </a:lvl6pPr>
            <a:lvl7pPr lvl="6" algn="ctr">
              <a:lnSpc>
                <a:spcPct val="150000"/>
              </a:lnSpc>
              <a:spcBef>
                <a:spcPts val="0"/>
              </a:spcBef>
              <a:spcAft>
                <a:spcPts val="0"/>
              </a:spcAft>
              <a:buSzPts val="1400"/>
              <a:buNone/>
              <a:defRPr sz="1867"/>
            </a:lvl7pPr>
            <a:lvl8pPr lvl="7" algn="ctr">
              <a:lnSpc>
                <a:spcPct val="150000"/>
              </a:lnSpc>
              <a:spcBef>
                <a:spcPts val="0"/>
              </a:spcBef>
              <a:spcAft>
                <a:spcPts val="0"/>
              </a:spcAft>
              <a:buSzPts val="1400"/>
              <a:buNone/>
              <a:defRPr sz="1867"/>
            </a:lvl8pPr>
            <a:lvl9pPr lvl="8" algn="ctr">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100552375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11. Content Slide | Wide Right Side | Chart Title | Long Copy">
  <p:cSld name="11. Content Slide | Wide Right Side | Chart Title | Long Copy">
    <p:bg>
      <p:bgPr>
        <a:solidFill>
          <a:schemeClr val="dk2"/>
        </a:solidFill>
        <a:effectLst/>
      </p:bgPr>
    </p:bg>
    <p:spTree>
      <p:nvGrpSpPr>
        <p:cNvPr id="1" name="Shape 6276"/>
        <p:cNvGrpSpPr/>
        <p:nvPr/>
      </p:nvGrpSpPr>
      <p:grpSpPr>
        <a:xfrm>
          <a:off x="0" y="0"/>
          <a:ext cx="0" cy="0"/>
          <a:chOff x="0" y="0"/>
          <a:chExt cx="0" cy="0"/>
        </a:xfrm>
      </p:grpSpPr>
      <p:sp>
        <p:nvSpPr>
          <p:cNvPr id="6277" name="Google Shape;6277;p695"/>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78" name="Google Shape;6278;p695"/>
          <p:cNvSpPr txBox="1">
            <a:spLocks noGrp="1"/>
          </p:cNvSpPr>
          <p:nvPr>
            <p:ph type="title"/>
          </p:nvPr>
        </p:nvSpPr>
        <p:spPr>
          <a:xfrm>
            <a:off x="726833" y="2587869"/>
            <a:ext cx="2353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279" name="Google Shape;6279;p695"/>
          <p:cNvSpPr txBox="1">
            <a:spLocks noGrp="1"/>
          </p:cNvSpPr>
          <p:nvPr>
            <p:ph type="subTitle" idx="1"/>
          </p:nvPr>
        </p:nvSpPr>
        <p:spPr>
          <a:xfrm>
            <a:off x="726833" y="3182112"/>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280" name="Google Shape;6280;p69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281" name="Google Shape;6281;p69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282" name="Google Shape;6282;p695"/>
          <p:cNvSpPr txBox="1">
            <a:spLocks noGrp="1"/>
          </p:cNvSpPr>
          <p:nvPr>
            <p:ph type="subTitle" idx="2"/>
          </p:nvPr>
        </p:nvSpPr>
        <p:spPr>
          <a:xfrm>
            <a:off x="4418833" y="649734"/>
            <a:ext cx="68224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50000"/>
              </a:lnSpc>
              <a:spcBef>
                <a:spcPts val="0"/>
              </a:spcBef>
              <a:spcAft>
                <a:spcPts val="0"/>
              </a:spcAft>
              <a:buSzPts val="1400"/>
              <a:buNone/>
              <a:defRPr/>
            </a:lvl2pPr>
            <a:lvl3pPr lvl="2" algn="ctr">
              <a:lnSpc>
                <a:spcPct val="150000"/>
              </a:lnSpc>
              <a:spcBef>
                <a:spcPts val="0"/>
              </a:spcBef>
              <a:spcAft>
                <a:spcPts val="0"/>
              </a:spcAft>
              <a:buSzPts val="1400"/>
              <a:buNone/>
              <a:defRPr sz="1867"/>
            </a:lvl3pPr>
            <a:lvl4pPr lvl="3" algn="ctr">
              <a:lnSpc>
                <a:spcPct val="150000"/>
              </a:lnSpc>
              <a:spcBef>
                <a:spcPts val="0"/>
              </a:spcBef>
              <a:spcAft>
                <a:spcPts val="0"/>
              </a:spcAft>
              <a:buSzPts val="1400"/>
              <a:buNone/>
              <a:defRPr sz="1867"/>
            </a:lvl4pPr>
            <a:lvl5pPr lvl="4" algn="ctr">
              <a:lnSpc>
                <a:spcPct val="150000"/>
              </a:lnSpc>
              <a:spcBef>
                <a:spcPts val="0"/>
              </a:spcBef>
              <a:spcAft>
                <a:spcPts val="0"/>
              </a:spcAft>
              <a:buSzPts val="1400"/>
              <a:buNone/>
              <a:defRPr sz="1867"/>
            </a:lvl5pPr>
            <a:lvl6pPr lvl="5" algn="ctr">
              <a:lnSpc>
                <a:spcPct val="150000"/>
              </a:lnSpc>
              <a:spcBef>
                <a:spcPts val="0"/>
              </a:spcBef>
              <a:spcAft>
                <a:spcPts val="0"/>
              </a:spcAft>
              <a:buSzPts val="1400"/>
              <a:buNone/>
              <a:defRPr sz="1867"/>
            </a:lvl6pPr>
            <a:lvl7pPr lvl="6" algn="ctr">
              <a:lnSpc>
                <a:spcPct val="150000"/>
              </a:lnSpc>
              <a:spcBef>
                <a:spcPts val="0"/>
              </a:spcBef>
              <a:spcAft>
                <a:spcPts val="0"/>
              </a:spcAft>
              <a:buSzPts val="1400"/>
              <a:buNone/>
              <a:defRPr sz="1867"/>
            </a:lvl7pPr>
            <a:lvl8pPr lvl="7" algn="ctr">
              <a:lnSpc>
                <a:spcPct val="150000"/>
              </a:lnSpc>
              <a:spcBef>
                <a:spcPts val="0"/>
              </a:spcBef>
              <a:spcAft>
                <a:spcPts val="0"/>
              </a:spcAft>
              <a:buSzPts val="1400"/>
              <a:buNone/>
              <a:defRPr sz="1867"/>
            </a:lvl8pPr>
            <a:lvl9pPr lvl="8" algn="ctr">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74677748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11. Content Slide | Data Based | Nori">
  <p:cSld name="11. Content Slide | Data Based | Nori">
    <p:bg>
      <p:bgPr>
        <a:solidFill>
          <a:schemeClr val="accent2"/>
        </a:solidFill>
        <a:effectLst/>
      </p:bgPr>
    </p:bg>
    <p:spTree>
      <p:nvGrpSpPr>
        <p:cNvPr id="1" name="Shape 6283"/>
        <p:cNvGrpSpPr/>
        <p:nvPr/>
      </p:nvGrpSpPr>
      <p:grpSpPr>
        <a:xfrm>
          <a:off x="0" y="0"/>
          <a:ext cx="0" cy="0"/>
          <a:chOff x="0" y="0"/>
          <a:chExt cx="0" cy="0"/>
        </a:xfrm>
      </p:grpSpPr>
      <p:sp>
        <p:nvSpPr>
          <p:cNvPr id="6284" name="Google Shape;6284;p696"/>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285" name="Google Shape;6285;p696"/>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286" name="Google Shape;6286;p696"/>
          <p:cNvSpPr txBox="1">
            <a:spLocks noGrp="1"/>
          </p:cNvSpPr>
          <p:nvPr>
            <p:ph type="subTitle" idx="1"/>
          </p:nvPr>
        </p:nvSpPr>
        <p:spPr>
          <a:xfrm>
            <a:off x="726833" y="3230880"/>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sp>
        <p:nvSpPr>
          <p:cNvPr id="6287" name="Google Shape;6287;p69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288" name="Google Shape;6288;p69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289" name="Google Shape;6289;p696"/>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290" name="Google Shape;6290;p696"/>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6291" name="Google Shape;6291;p696"/>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292" name="Google Shape;6292;p696"/>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6293" name="Google Shape;6293;p696"/>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294" name="Google Shape;6294;p696"/>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6295" name="Google Shape;6295;p696"/>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296" name="Google Shape;6296;p696"/>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6297" name="Google Shape;6297;p696"/>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298" name="Google Shape;6298;p696"/>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16026583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
        <p:cNvGrpSpPr/>
        <p:nvPr/>
      </p:nvGrpSpPr>
      <p:grpSpPr>
        <a:xfrm>
          <a:off x="0" y="0"/>
          <a:ext cx="0" cy="0"/>
          <a:chOff x="0" y="0"/>
          <a:chExt cx="0" cy="0"/>
        </a:xfrm>
      </p:grpSpPr>
      <p:sp>
        <p:nvSpPr>
          <p:cNvPr id="16" name="Google Shape;16;p26"/>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26"/>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 name="Google Shape;18;p26"/>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25015593"/>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11. Content Slide | Data Based | Neutral">
  <p:cSld name="11. Content Slide | Data Based | Neutral">
    <p:bg>
      <p:bgPr>
        <a:solidFill>
          <a:schemeClr val="dk2"/>
        </a:solidFill>
        <a:effectLst/>
      </p:bgPr>
    </p:bg>
    <p:spTree>
      <p:nvGrpSpPr>
        <p:cNvPr id="1" name="Shape 6299"/>
        <p:cNvGrpSpPr/>
        <p:nvPr/>
      </p:nvGrpSpPr>
      <p:grpSpPr>
        <a:xfrm>
          <a:off x="0" y="0"/>
          <a:ext cx="0" cy="0"/>
          <a:chOff x="0" y="0"/>
          <a:chExt cx="0" cy="0"/>
        </a:xfrm>
      </p:grpSpPr>
      <p:sp>
        <p:nvSpPr>
          <p:cNvPr id="6300" name="Google Shape;6300;p697"/>
          <p:cNvSpPr/>
          <p:nvPr/>
        </p:nvSpPr>
        <p:spPr>
          <a:xfrm>
            <a:off x="3054352" y="0"/>
            <a:ext cx="9137633" cy="6858000"/>
          </a:xfrm>
          <a:custGeom>
            <a:avLst/>
            <a:gdLst/>
            <a:ahLst/>
            <a:cxnLst/>
            <a:rect l="l" t="t" r="r" b="b"/>
            <a:pathLst>
              <a:path w="6853225" h="5143500" extrusionOk="0">
                <a:moveTo>
                  <a:pt x="899217" y="0"/>
                </a:moveTo>
                <a:lnTo>
                  <a:pt x="6853225" y="0"/>
                </a:lnTo>
                <a:lnTo>
                  <a:pt x="6853225"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01" name="Google Shape;6301;p697"/>
          <p:cNvSpPr txBox="1">
            <a:spLocks noGrp="1"/>
          </p:cNvSpPr>
          <p:nvPr>
            <p:ph type="title"/>
          </p:nvPr>
        </p:nvSpPr>
        <p:spPr>
          <a:xfrm>
            <a:off x="726833" y="649733"/>
            <a:ext cx="2353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02" name="Google Shape;6302;p697"/>
          <p:cNvSpPr txBox="1">
            <a:spLocks noGrp="1"/>
          </p:cNvSpPr>
          <p:nvPr>
            <p:ph type="subTitle" idx="1"/>
          </p:nvPr>
        </p:nvSpPr>
        <p:spPr>
          <a:xfrm>
            <a:off x="726833" y="3230880"/>
            <a:ext cx="2353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303" name="Google Shape;6303;p69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04" name="Google Shape;6304;p697"/>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305" name="Google Shape;6305;p697"/>
          <p:cNvSpPr txBox="1">
            <a:spLocks noGrp="1"/>
          </p:cNvSpPr>
          <p:nvPr>
            <p:ph type="title" idx="2"/>
          </p:nvPr>
        </p:nvSpPr>
        <p:spPr>
          <a:xfrm>
            <a:off x="4572065"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306" name="Google Shape;6306;p697"/>
          <p:cNvSpPr txBox="1">
            <a:spLocks noGrp="1"/>
          </p:cNvSpPr>
          <p:nvPr>
            <p:ph type="subTitle" idx="3"/>
          </p:nvPr>
        </p:nvSpPr>
        <p:spPr>
          <a:xfrm>
            <a:off x="4992665"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6307" name="Google Shape;6307;p697"/>
          <p:cNvSpPr txBox="1">
            <a:spLocks noGrp="1"/>
          </p:cNvSpPr>
          <p:nvPr>
            <p:ph type="title" idx="4"/>
          </p:nvPr>
        </p:nvSpPr>
        <p:spPr>
          <a:xfrm>
            <a:off x="6921417"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308" name="Google Shape;6308;p697"/>
          <p:cNvSpPr txBox="1">
            <a:spLocks noGrp="1"/>
          </p:cNvSpPr>
          <p:nvPr>
            <p:ph type="subTitle" idx="5"/>
          </p:nvPr>
        </p:nvSpPr>
        <p:spPr>
          <a:xfrm>
            <a:off x="7342017"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6309" name="Google Shape;6309;p697"/>
          <p:cNvSpPr txBox="1">
            <a:spLocks noGrp="1"/>
          </p:cNvSpPr>
          <p:nvPr>
            <p:ph type="title" idx="6"/>
          </p:nvPr>
        </p:nvSpPr>
        <p:spPr>
          <a:xfrm>
            <a:off x="9270752" y="1840992"/>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310" name="Google Shape;6310;p697"/>
          <p:cNvSpPr txBox="1">
            <a:spLocks noGrp="1"/>
          </p:cNvSpPr>
          <p:nvPr>
            <p:ph type="subTitle" idx="7"/>
          </p:nvPr>
        </p:nvSpPr>
        <p:spPr>
          <a:xfrm>
            <a:off x="9691352" y="2731008"/>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6311" name="Google Shape;6311;p697"/>
          <p:cNvSpPr txBox="1">
            <a:spLocks noGrp="1"/>
          </p:cNvSpPr>
          <p:nvPr>
            <p:ph type="title" idx="8"/>
          </p:nvPr>
        </p:nvSpPr>
        <p:spPr>
          <a:xfrm>
            <a:off x="5689832"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312" name="Google Shape;6312;p697"/>
          <p:cNvSpPr txBox="1">
            <a:spLocks noGrp="1"/>
          </p:cNvSpPr>
          <p:nvPr>
            <p:ph type="subTitle" idx="9"/>
          </p:nvPr>
        </p:nvSpPr>
        <p:spPr>
          <a:xfrm>
            <a:off x="6110432"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
        <p:nvSpPr>
          <p:cNvPr id="6313" name="Google Shape;6313;p697"/>
          <p:cNvSpPr txBox="1">
            <a:spLocks noGrp="1"/>
          </p:cNvSpPr>
          <p:nvPr>
            <p:ph type="title" idx="13"/>
          </p:nvPr>
        </p:nvSpPr>
        <p:spPr>
          <a:xfrm>
            <a:off x="8147351" y="3661759"/>
            <a:ext cx="2194400" cy="743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2pPr>
            <a:lvl3pPr lvl="2"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3pPr>
            <a:lvl4pPr lvl="3"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4pPr>
            <a:lvl5pPr lvl="4"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5pPr>
            <a:lvl6pPr lvl="5"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6pPr>
            <a:lvl7pPr lvl="6"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7pPr>
            <a:lvl8pPr lvl="7"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8pPr>
            <a:lvl9pPr lvl="8" algn="ctr">
              <a:lnSpc>
                <a:spcPct val="100000"/>
              </a:lnSpc>
              <a:spcBef>
                <a:spcPts val="0"/>
              </a:spcBef>
              <a:spcAft>
                <a:spcPts val="0"/>
              </a:spcAft>
              <a:buSzPts val="3600"/>
              <a:buFont typeface="Inter SemiBold"/>
              <a:buNone/>
              <a:defRPr sz="4800">
                <a:latin typeface="Inter SemiBold"/>
                <a:ea typeface="Inter SemiBold"/>
                <a:cs typeface="Inter SemiBold"/>
                <a:sym typeface="Inter SemiBold"/>
              </a:defRPr>
            </a:lvl9pPr>
          </a:lstStyle>
          <a:p>
            <a:endParaRPr/>
          </a:p>
        </p:txBody>
      </p:sp>
      <p:sp>
        <p:nvSpPr>
          <p:cNvPr id="6314" name="Google Shape;6314;p697"/>
          <p:cNvSpPr txBox="1">
            <a:spLocks noGrp="1"/>
          </p:cNvSpPr>
          <p:nvPr>
            <p:ph type="subTitle" idx="14"/>
          </p:nvPr>
        </p:nvSpPr>
        <p:spPr>
          <a:xfrm>
            <a:off x="8567951" y="4551775"/>
            <a:ext cx="13532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None/>
              <a:defRPr sz="1333"/>
            </a:lvl1pPr>
            <a:lvl2pPr lvl="1" algn="ctr">
              <a:lnSpc>
                <a:spcPct val="115000"/>
              </a:lnSpc>
              <a:spcBef>
                <a:spcPts val="0"/>
              </a:spcBef>
              <a:spcAft>
                <a:spcPts val="0"/>
              </a:spcAft>
              <a:buSzPts val="1400"/>
              <a:buFont typeface="Inter SemiBold"/>
              <a:buNone/>
              <a:defRPr>
                <a:latin typeface="Inter SemiBold"/>
                <a:ea typeface="Inter SemiBold"/>
                <a:cs typeface="Inter SemiBold"/>
                <a:sym typeface="Inter SemiBold"/>
              </a:defRPr>
            </a:lvl2pPr>
            <a:lvl3pPr lvl="2"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3pPr>
            <a:lvl4pPr lvl="3"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4pPr>
            <a:lvl5pPr lvl="4"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5pPr>
            <a:lvl6pPr lvl="5"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6pPr>
            <a:lvl7pPr lvl="6"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7pPr>
            <a:lvl8pPr lvl="7"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8pPr>
            <a:lvl9pPr lvl="8" algn="ctr">
              <a:lnSpc>
                <a:spcPct val="115000"/>
              </a:lnSpc>
              <a:spcBef>
                <a:spcPts val="0"/>
              </a:spcBef>
              <a:spcAft>
                <a:spcPts val="0"/>
              </a:spcAft>
              <a:buSzPts val="1400"/>
              <a:buFont typeface="Inter SemiBold"/>
              <a:buNone/>
              <a:defRPr sz="1867">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333043297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11. Content Slide | 40-60 Split">
  <p:cSld name="11. Content Slide | 40-60 Split">
    <p:bg>
      <p:bgPr>
        <a:solidFill>
          <a:schemeClr val="dk2"/>
        </a:solidFill>
        <a:effectLst/>
      </p:bgPr>
    </p:bg>
    <p:spTree>
      <p:nvGrpSpPr>
        <p:cNvPr id="1" name="Shape 6315"/>
        <p:cNvGrpSpPr/>
        <p:nvPr/>
      </p:nvGrpSpPr>
      <p:grpSpPr>
        <a:xfrm>
          <a:off x="0" y="0"/>
          <a:ext cx="0" cy="0"/>
          <a:chOff x="0" y="0"/>
          <a:chExt cx="0" cy="0"/>
        </a:xfrm>
      </p:grpSpPr>
      <p:sp>
        <p:nvSpPr>
          <p:cNvPr id="6316" name="Google Shape;6316;p69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17" name="Google Shape;6317;p698"/>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18" name="Google Shape;6318;p69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19" name="Google Shape;6319;p698"/>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320" name="Google Shape;6320;p698"/>
          <p:cNvSpPr txBox="1">
            <a:spLocks noGrp="1"/>
          </p:cNvSpPr>
          <p:nvPr>
            <p:ph type="subTitle" idx="1"/>
          </p:nvPr>
        </p:nvSpPr>
        <p:spPr>
          <a:xfrm>
            <a:off x="726833" y="2767584"/>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360673489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11. Content Slide | 40-60 Split | Long Copy">
  <p:cSld name="11. Content Slide | 40-60 Split | Long Copy">
    <p:bg>
      <p:bgPr>
        <a:solidFill>
          <a:schemeClr val="dk2"/>
        </a:solidFill>
        <a:effectLst/>
      </p:bgPr>
    </p:bg>
    <p:spTree>
      <p:nvGrpSpPr>
        <p:cNvPr id="1" name="Shape 6321"/>
        <p:cNvGrpSpPr/>
        <p:nvPr/>
      </p:nvGrpSpPr>
      <p:grpSpPr>
        <a:xfrm>
          <a:off x="0" y="0"/>
          <a:ext cx="0" cy="0"/>
          <a:chOff x="0" y="0"/>
          <a:chExt cx="0" cy="0"/>
        </a:xfrm>
      </p:grpSpPr>
      <p:sp>
        <p:nvSpPr>
          <p:cNvPr id="6322" name="Google Shape;6322;p69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23" name="Google Shape;6323;p699"/>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24" name="Google Shape;6324;p69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25" name="Google Shape;6325;p69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326" name="Google Shape;6326;p699"/>
          <p:cNvSpPr txBox="1">
            <a:spLocks noGrp="1"/>
          </p:cNvSpPr>
          <p:nvPr>
            <p:ph type="subTitle" idx="1"/>
          </p:nvPr>
        </p:nvSpPr>
        <p:spPr>
          <a:xfrm>
            <a:off x="726833" y="2657856"/>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248264156"/>
      </p:ext>
    </p:extLst>
  </p:cSld>
  <p:clrMapOvr>
    <a:masterClrMapping/>
  </p:clrMapOvr>
  <p:extLst>
    <p:ext uri="{DCECCB84-F9BA-43D5-87BE-67443E8EF086}">
      <p15:sldGuideLst xmlns:p15="http://schemas.microsoft.com/office/powerpoint/2012/main">
        <p15:guide id="1" pos="5760">
          <p15:clr>
            <a:srgbClr val="FA7B17"/>
          </p15:clr>
        </p15:guide>
        <p15:guide id="2" orient="horz" pos="1158">
          <p15:clr>
            <a:srgbClr val="FA7B17"/>
          </p15:clr>
        </p15:guide>
      </p15:sldGuideLst>
    </p:ext>
  </p:extLst>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11. Content Slide | 40-60 Split | Chart Title">
  <p:cSld name="11. Content Slide | 40-60 Split | Chart Title">
    <p:bg>
      <p:bgPr>
        <a:solidFill>
          <a:schemeClr val="dk2"/>
        </a:solidFill>
        <a:effectLst/>
      </p:bgPr>
    </p:bg>
    <p:spTree>
      <p:nvGrpSpPr>
        <p:cNvPr id="1" name="Shape 6327"/>
        <p:cNvGrpSpPr/>
        <p:nvPr/>
      </p:nvGrpSpPr>
      <p:grpSpPr>
        <a:xfrm>
          <a:off x="0" y="0"/>
          <a:ext cx="0" cy="0"/>
          <a:chOff x="0" y="0"/>
          <a:chExt cx="0" cy="0"/>
        </a:xfrm>
      </p:grpSpPr>
      <p:sp>
        <p:nvSpPr>
          <p:cNvPr id="6328" name="Google Shape;6328;p70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29" name="Google Shape;6329;p700"/>
          <p:cNvSpPr txBox="1">
            <a:spLocks noGrp="1"/>
          </p:cNvSpPr>
          <p:nvPr>
            <p:ph type="title"/>
          </p:nvPr>
        </p:nvSpPr>
        <p:spPr>
          <a:xfrm>
            <a:off x="726833" y="649733"/>
            <a:ext cx="34992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30" name="Google Shape;6330;p70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31" name="Google Shape;6331;p70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332" name="Google Shape;6332;p700"/>
          <p:cNvSpPr txBox="1">
            <a:spLocks noGrp="1"/>
          </p:cNvSpPr>
          <p:nvPr>
            <p:ph type="subTitle" idx="1"/>
          </p:nvPr>
        </p:nvSpPr>
        <p:spPr>
          <a:xfrm>
            <a:off x="726833" y="2767584"/>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333" name="Google Shape;6333;p700"/>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50000"/>
              </a:lnSpc>
              <a:spcBef>
                <a:spcPts val="0"/>
              </a:spcBef>
              <a:spcAft>
                <a:spcPts val="0"/>
              </a:spcAft>
              <a:buSzPts val="1400"/>
              <a:buNone/>
              <a:defRPr/>
            </a:lvl2pPr>
            <a:lvl3pPr lvl="2" algn="ctr">
              <a:lnSpc>
                <a:spcPct val="150000"/>
              </a:lnSpc>
              <a:spcBef>
                <a:spcPts val="0"/>
              </a:spcBef>
              <a:spcAft>
                <a:spcPts val="0"/>
              </a:spcAft>
              <a:buSzPts val="1400"/>
              <a:buNone/>
              <a:defRPr sz="1867"/>
            </a:lvl3pPr>
            <a:lvl4pPr lvl="3" algn="ctr">
              <a:lnSpc>
                <a:spcPct val="150000"/>
              </a:lnSpc>
              <a:spcBef>
                <a:spcPts val="0"/>
              </a:spcBef>
              <a:spcAft>
                <a:spcPts val="0"/>
              </a:spcAft>
              <a:buSzPts val="1400"/>
              <a:buNone/>
              <a:defRPr sz="1867"/>
            </a:lvl4pPr>
            <a:lvl5pPr lvl="4" algn="ctr">
              <a:lnSpc>
                <a:spcPct val="150000"/>
              </a:lnSpc>
              <a:spcBef>
                <a:spcPts val="0"/>
              </a:spcBef>
              <a:spcAft>
                <a:spcPts val="0"/>
              </a:spcAft>
              <a:buSzPts val="1400"/>
              <a:buNone/>
              <a:defRPr sz="1867"/>
            </a:lvl5pPr>
            <a:lvl6pPr lvl="5" algn="ctr">
              <a:lnSpc>
                <a:spcPct val="150000"/>
              </a:lnSpc>
              <a:spcBef>
                <a:spcPts val="0"/>
              </a:spcBef>
              <a:spcAft>
                <a:spcPts val="0"/>
              </a:spcAft>
              <a:buSzPts val="1400"/>
              <a:buNone/>
              <a:defRPr sz="1867"/>
            </a:lvl6pPr>
            <a:lvl7pPr lvl="6" algn="ctr">
              <a:lnSpc>
                <a:spcPct val="150000"/>
              </a:lnSpc>
              <a:spcBef>
                <a:spcPts val="0"/>
              </a:spcBef>
              <a:spcAft>
                <a:spcPts val="0"/>
              </a:spcAft>
              <a:buSzPts val="1400"/>
              <a:buNone/>
              <a:defRPr sz="1867"/>
            </a:lvl7pPr>
            <a:lvl8pPr lvl="7" algn="ctr">
              <a:lnSpc>
                <a:spcPct val="150000"/>
              </a:lnSpc>
              <a:spcBef>
                <a:spcPts val="0"/>
              </a:spcBef>
              <a:spcAft>
                <a:spcPts val="0"/>
              </a:spcAft>
              <a:buSzPts val="1400"/>
              <a:buNone/>
              <a:defRPr sz="1867"/>
            </a:lvl8pPr>
            <a:lvl9pPr lvl="8" algn="ctr">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1725618706"/>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11. Content Slide | 40-60 Split | Chart Title | Long Copy">
  <p:cSld name="11. Content Slide | 40-60 Split | Chart Title | Long Copy">
    <p:bg>
      <p:bgPr>
        <a:solidFill>
          <a:schemeClr val="dk2"/>
        </a:solidFill>
        <a:effectLst/>
      </p:bgPr>
    </p:bg>
    <p:spTree>
      <p:nvGrpSpPr>
        <p:cNvPr id="1" name="Shape 6334"/>
        <p:cNvGrpSpPr/>
        <p:nvPr/>
      </p:nvGrpSpPr>
      <p:grpSpPr>
        <a:xfrm>
          <a:off x="0" y="0"/>
          <a:ext cx="0" cy="0"/>
          <a:chOff x="0" y="0"/>
          <a:chExt cx="0" cy="0"/>
        </a:xfrm>
      </p:grpSpPr>
      <p:sp>
        <p:nvSpPr>
          <p:cNvPr id="6335" name="Google Shape;6335;p70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36" name="Google Shape;6336;p701"/>
          <p:cNvSpPr txBox="1">
            <a:spLocks noGrp="1"/>
          </p:cNvSpPr>
          <p:nvPr>
            <p:ph type="title"/>
          </p:nvPr>
        </p:nvSpPr>
        <p:spPr>
          <a:xfrm>
            <a:off x="726833" y="20776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37" name="Google Shape;6337;p70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38" name="Google Shape;6338;p70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339" name="Google Shape;6339;p701"/>
          <p:cNvSpPr txBox="1">
            <a:spLocks noGrp="1"/>
          </p:cNvSpPr>
          <p:nvPr>
            <p:ph type="subTitle" idx="1"/>
          </p:nvPr>
        </p:nvSpPr>
        <p:spPr>
          <a:xfrm>
            <a:off x="726833" y="2657856"/>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340" name="Google Shape;6340;p701"/>
          <p:cNvSpPr txBox="1">
            <a:spLocks noGrp="1"/>
          </p:cNvSpPr>
          <p:nvPr>
            <p:ph type="subTitle" idx="2"/>
          </p:nvPr>
        </p:nvSpPr>
        <p:spPr>
          <a:xfrm>
            <a:off x="5559567" y="649726"/>
            <a:ext cx="5681600" cy="235962"/>
          </a:xfrm>
          <a:prstGeom prst="rect">
            <a:avLst/>
          </a:prstGeom>
          <a:noFill/>
          <a:ln>
            <a:noFill/>
          </a:ln>
        </p:spPr>
        <p:txBody>
          <a:bodyPr spcFirstLastPara="1" wrap="square" lIns="0" tIns="0" rIns="0" bIns="0" anchor="t" anchorCtr="0">
            <a:spAutoFit/>
          </a:bodyPr>
          <a:lstStyle>
            <a:lvl1pPr lvl="0" algn="ctr">
              <a:lnSpc>
                <a:spcPct val="115000"/>
              </a:lnSpc>
              <a:spcBef>
                <a:spcPts val="0"/>
              </a:spcBef>
              <a:spcAft>
                <a:spcPts val="0"/>
              </a:spcAft>
              <a:buSzPts val="1000"/>
              <a:buFont typeface="Inter"/>
              <a:buNone/>
              <a:defRPr sz="1333">
                <a:latin typeface="Inter"/>
                <a:ea typeface="Inter"/>
                <a:cs typeface="Inter"/>
                <a:sym typeface="Inter"/>
              </a:defRPr>
            </a:lvl1pPr>
            <a:lvl2pPr lvl="1" algn="ctr">
              <a:lnSpc>
                <a:spcPct val="150000"/>
              </a:lnSpc>
              <a:spcBef>
                <a:spcPts val="0"/>
              </a:spcBef>
              <a:spcAft>
                <a:spcPts val="0"/>
              </a:spcAft>
              <a:buSzPts val="1400"/>
              <a:buNone/>
              <a:defRPr/>
            </a:lvl2pPr>
            <a:lvl3pPr lvl="2" algn="ctr">
              <a:lnSpc>
                <a:spcPct val="150000"/>
              </a:lnSpc>
              <a:spcBef>
                <a:spcPts val="0"/>
              </a:spcBef>
              <a:spcAft>
                <a:spcPts val="0"/>
              </a:spcAft>
              <a:buSzPts val="1400"/>
              <a:buNone/>
              <a:defRPr sz="1867"/>
            </a:lvl3pPr>
            <a:lvl4pPr lvl="3" algn="ctr">
              <a:lnSpc>
                <a:spcPct val="150000"/>
              </a:lnSpc>
              <a:spcBef>
                <a:spcPts val="0"/>
              </a:spcBef>
              <a:spcAft>
                <a:spcPts val="0"/>
              </a:spcAft>
              <a:buSzPts val="1400"/>
              <a:buNone/>
              <a:defRPr sz="1867"/>
            </a:lvl4pPr>
            <a:lvl5pPr lvl="4" algn="ctr">
              <a:lnSpc>
                <a:spcPct val="150000"/>
              </a:lnSpc>
              <a:spcBef>
                <a:spcPts val="0"/>
              </a:spcBef>
              <a:spcAft>
                <a:spcPts val="0"/>
              </a:spcAft>
              <a:buSzPts val="1400"/>
              <a:buNone/>
              <a:defRPr sz="1867"/>
            </a:lvl5pPr>
            <a:lvl6pPr lvl="5" algn="ctr">
              <a:lnSpc>
                <a:spcPct val="150000"/>
              </a:lnSpc>
              <a:spcBef>
                <a:spcPts val="0"/>
              </a:spcBef>
              <a:spcAft>
                <a:spcPts val="0"/>
              </a:spcAft>
              <a:buSzPts val="1400"/>
              <a:buNone/>
              <a:defRPr sz="1867"/>
            </a:lvl6pPr>
            <a:lvl7pPr lvl="6" algn="ctr">
              <a:lnSpc>
                <a:spcPct val="150000"/>
              </a:lnSpc>
              <a:spcBef>
                <a:spcPts val="0"/>
              </a:spcBef>
              <a:spcAft>
                <a:spcPts val="0"/>
              </a:spcAft>
              <a:buSzPts val="1400"/>
              <a:buNone/>
              <a:defRPr sz="1867"/>
            </a:lvl7pPr>
            <a:lvl8pPr lvl="7" algn="ctr">
              <a:lnSpc>
                <a:spcPct val="150000"/>
              </a:lnSpc>
              <a:spcBef>
                <a:spcPts val="0"/>
              </a:spcBef>
              <a:spcAft>
                <a:spcPts val="0"/>
              </a:spcAft>
              <a:buSzPts val="1400"/>
              <a:buNone/>
              <a:defRPr sz="1867"/>
            </a:lvl8pPr>
            <a:lvl9pPr lvl="8" algn="ctr">
              <a:lnSpc>
                <a:spcPct val="150000"/>
              </a:lnSpc>
              <a:spcBef>
                <a:spcPts val="0"/>
              </a:spcBef>
              <a:spcAft>
                <a:spcPts val="0"/>
              </a:spcAft>
              <a:buSzPts val="1400"/>
              <a:buNone/>
              <a:defRPr sz="1867"/>
            </a:lvl9pPr>
          </a:lstStyle>
          <a:p>
            <a:endParaRPr/>
          </a:p>
        </p:txBody>
      </p:sp>
    </p:spTree>
    <p:extLst>
      <p:ext uri="{BB962C8B-B14F-4D97-AF65-F5344CB8AC3E}">
        <p14:creationId xmlns:p14="http://schemas.microsoft.com/office/powerpoint/2010/main" val="301575611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04. Split Slide B | Multi Purpose Text Gesture | 1 Cyan">
  <p:cSld name="04. Split Slide B | Multi Purpose Text Gesture | 1 Cyan">
    <p:bg>
      <p:bgPr>
        <a:solidFill>
          <a:schemeClr val="accent3"/>
        </a:solidFill>
        <a:effectLst/>
      </p:bgPr>
    </p:bg>
    <p:spTree>
      <p:nvGrpSpPr>
        <p:cNvPr id="1" name="Shape 6341"/>
        <p:cNvGrpSpPr/>
        <p:nvPr/>
      </p:nvGrpSpPr>
      <p:grpSpPr>
        <a:xfrm>
          <a:off x="0" y="0"/>
          <a:ext cx="0" cy="0"/>
          <a:chOff x="0" y="0"/>
          <a:chExt cx="0" cy="0"/>
        </a:xfrm>
      </p:grpSpPr>
      <p:sp>
        <p:nvSpPr>
          <p:cNvPr id="6342" name="Google Shape;6342;p70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43" name="Google Shape;6343;p702"/>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6344" name="Google Shape;6344;p702"/>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45" name="Google Shape;6345;p70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46" name="Google Shape;6346;p702"/>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347" name="Google Shape;6347;p702"/>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2329692944"/>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04. Split Slide B | Multi Purpose Text Gesture | 1 Deep Magenta">
  <p:cSld name="04. Split Slide B | Multi Purpose Text Gesture | 1 Deep Magenta">
    <p:bg>
      <p:bgPr>
        <a:solidFill>
          <a:srgbClr val="32062C"/>
        </a:solidFill>
        <a:effectLst/>
      </p:bgPr>
    </p:bg>
    <p:spTree>
      <p:nvGrpSpPr>
        <p:cNvPr id="1" name="Shape 6348"/>
        <p:cNvGrpSpPr/>
        <p:nvPr/>
      </p:nvGrpSpPr>
      <p:grpSpPr>
        <a:xfrm>
          <a:off x="0" y="0"/>
          <a:ext cx="0" cy="0"/>
          <a:chOff x="0" y="0"/>
          <a:chExt cx="0" cy="0"/>
        </a:xfrm>
      </p:grpSpPr>
      <p:sp>
        <p:nvSpPr>
          <p:cNvPr id="6349" name="Google Shape;6349;p703"/>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50" name="Google Shape;6350;p703"/>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6351" name="Google Shape;6351;p703"/>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52" name="Google Shape;6352;p70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53" name="Google Shape;6353;p703"/>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354" name="Google Shape;6354;p703"/>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1967316385"/>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04. Split Slide B | Multi Purpose Text Gesture | 2 Deep Magenta">
  <p:cSld name="04. Split Slide B | Multi Purpose Text Gesture | 2 Deep Magenta">
    <p:bg>
      <p:bgPr>
        <a:solidFill>
          <a:srgbClr val="32062C"/>
        </a:solidFill>
        <a:effectLst/>
      </p:bgPr>
    </p:bg>
    <p:spTree>
      <p:nvGrpSpPr>
        <p:cNvPr id="1" name="Shape 6355"/>
        <p:cNvGrpSpPr/>
        <p:nvPr/>
      </p:nvGrpSpPr>
      <p:grpSpPr>
        <a:xfrm>
          <a:off x="0" y="0"/>
          <a:ext cx="0" cy="0"/>
          <a:chOff x="0" y="0"/>
          <a:chExt cx="0" cy="0"/>
        </a:xfrm>
      </p:grpSpPr>
      <p:sp>
        <p:nvSpPr>
          <p:cNvPr id="6356" name="Google Shape;6356;p704"/>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57" name="Google Shape;6357;p704"/>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6358" name="Google Shape;6358;p704"/>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59" name="Google Shape;6359;p70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60" name="Google Shape;6360;p704"/>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361" name="Google Shape;6361;p704"/>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374519860"/>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04. Split Slide B | Multi Purpose Text Gesture | 2  Blue">
  <p:cSld name="04. Split Slide B | Multi Purpose Text Gesture | 2  Blue">
    <p:bg>
      <p:bgPr>
        <a:solidFill>
          <a:schemeClr val="accent6"/>
        </a:solidFill>
        <a:effectLst/>
      </p:bgPr>
    </p:bg>
    <p:spTree>
      <p:nvGrpSpPr>
        <p:cNvPr id="1" name="Shape 6362"/>
        <p:cNvGrpSpPr/>
        <p:nvPr/>
      </p:nvGrpSpPr>
      <p:grpSpPr>
        <a:xfrm>
          <a:off x="0" y="0"/>
          <a:ext cx="0" cy="0"/>
          <a:chOff x="0" y="0"/>
          <a:chExt cx="0" cy="0"/>
        </a:xfrm>
      </p:grpSpPr>
      <p:sp>
        <p:nvSpPr>
          <p:cNvPr id="6363" name="Google Shape;6363;p705"/>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64" name="Google Shape;6364;p705"/>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6365" name="Google Shape;6365;p705"/>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66" name="Google Shape;6366;p70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67" name="Google Shape;6367;p705"/>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368" name="Google Shape;6368;p705"/>
          <p:cNvPicPr preferRelativeResize="0"/>
          <p:nvPr/>
        </p:nvPicPr>
        <p:blipFill rotWithShape="1">
          <a:blip r:embed="rId3">
            <a:alphaModFix/>
          </a:blip>
          <a:srcRect t="-5075"/>
          <a:stretch/>
        </p:blipFill>
        <p:spPr>
          <a:xfrm>
            <a:off x="838123" y="3599700"/>
            <a:ext cx="3429083" cy="3258299"/>
          </a:xfrm>
          <a:prstGeom prst="rect">
            <a:avLst/>
          </a:prstGeom>
          <a:noFill/>
          <a:ln>
            <a:noFill/>
          </a:ln>
        </p:spPr>
      </p:pic>
    </p:spTree>
    <p:extLst>
      <p:ext uri="{BB962C8B-B14F-4D97-AF65-F5344CB8AC3E}">
        <p14:creationId xmlns:p14="http://schemas.microsoft.com/office/powerpoint/2010/main" val="80106343"/>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04. Split Slide B | Multi Purpose Text Gesture | 2 Cyan">
  <p:cSld name="04. Split Slide B | Multi Purpose Text Gesture | 2 Cyan">
    <p:bg>
      <p:bgPr>
        <a:solidFill>
          <a:schemeClr val="accent3"/>
        </a:solidFill>
        <a:effectLst/>
      </p:bgPr>
    </p:bg>
    <p:spTree>
      <p:nvGrpSpPr>
        <p:cNvPr id="1" name="Shape 6369"/>
        <p:cNvGrpSpPr/>
        <p:nvPr/>
      </p:nvGrpSpPr>
      <p:grpSpPr>
        <a:xfrm>
          <a:off x="0" y="0"/>
          <a:ext cx="0" cy="0"/>
          <a:chOff x="0" y="0"/>
          <a:chExt cx="0" cy="0"/>
        </a:xfrm>
      </p:grpSpPr>
      <p:sp>
        <p:nvSpPr>
          <p:cNvPr id="6370" name="Google Shape;6370;p706"/>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71" name="Google Shape;6371;p706"/>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6372" name="Google Shape;6372;p706"/>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73" name="Google Shape;6373;p70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74" name="Google Shape;6374;p706"/>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375" name="Google Shape;6375;p706"/>
          <p:cNvPicPr preferRelativeResize="0"/>
          <p:nvPr/>
        </p:nvPicPr>
        <p:blipFill rotWithShape="1">
          <a:blip r:embed="rId3">
            <a:alphaModFix/>
          </a:blip>
          <a:srcRect/>
          <a:stretch/>
        </p:blipFill>
        <p:spPr>
          <a:xfrm>
            <a:off x="838134" y="3751767"/>
            <a:ext cx="3429069" cy="3106231"/>
          </a:xfrm>
          <a:prstGeom prst="rect">
            <a:avLst/>
          </a:prstGeom>
          <a:noFill/>
          <a:ln>
            <a:noFill/>
          </a:ln>
        </p:spPr>
      </p:pic>
    </p:spTree>
    <p:extLst>
      <p:ext uri="{BB962C8B-B14F-4D97-AF65-F5344CB8AC3E}">
        <p14:creationId xmlns:p14="http://schemas.microsoft.com/office/powerpoint/2010/main" val="1347583617"/>
      </p:ext>
    </p:extLst>
  </p:cSld>
  <p:clrMapOvr>
    <a:masterClrMapping/>
  </p:clrMapOvr>
  <p:extLst>
    <p:ext uri="{DCECCB84-F9BA-43D5-87BE-67443E8EF086}">
      <p15:sldGuideLst xmlns:p15="http://schemas.microsoft.com/office/powerpoint/2012/main">
        <p15:guide id="1" pos="5760">
          <p15:clr>
            <a:srgbClr val="FA7B17"/>
          </p15:clr>
        </p15:guide>
        <p15:guide id="2" pos="72">
          <p15:clr>
            <a:srgbClr val="FA7B17"/>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26"/>
        <p:cNvGrpSpPr/>
        <p:nvPr/>
      </p:nvGrpSpPr>
      <p:grpSpPr>
        <a:xfrm>
          <a:off x="0" y="0"/>
          <a:ext cx="0" cy="0"/>
          <a:chOff x="0" y="0"/>
          <a:chExt cx="0" cy="0"/>
        </a:xfrm>
      </p:grpSpPr>
      <p:sp>
        <p:nvSpPr>
          <p:cNvPr id="27" name="Google Shape;27;p40"/>
          <p:cNvSpPr txBox="1">
            <a:spLocks noGrp="1"/>
          </p:cNvSpPr>
          <p:nvPr>
            <p:ph type="ctrTitle"/>
          </p:nvPr>
        </p:nvSpPr>
        <p:spPr>
          <a:xfrm>
            <a:off x="457200" y="1420283"/>
            <a:ext cx="5181600" cy="980017"/>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 name="Google Shape;28;p40"/>
          <p:cNvSpPr txBox="1">
            <a:spLocks noGrp="1"/>
          </p:cNvSpPr>
          <p:nvPr>
            <p:ph type="subTitle" idx="1"/>
          </p:nvPr>
        </p:nvSpPr>
        <p:spPr>
          <a:xfrm>
            <a:off x="914400" y="2590800"/>
            <a:ext cx="4267200" cy="1168400"/>
          </a:xfrm>
          <a:prstGeom prst="rect">
            <a:avLst/>
          </a:prstGeom>
          <a:noFill/>
          <a:ln>
            <a:noFill/>
          </a:ln>
        </p:spPr>
        <p:txBody>
          <a:bodyPr spcFirstLastPara="1" wrap="square" lIns="91425" tIns="45700" rIns="91425" bIns="45700" anchor="t" anchorCtr="0">
            <a:normAutofit/>
          </a:bodyPr>
          <a:lstStyle>
            <a:lvl1pPr lvl="0" algn="ctr">
              <a:lnSpc>
                <a:spcPct val="100000"/>
              </a:lnSpc>
              <a:spcBef>
                <a:spcPts val="427"/>
              </a:spcBef>
              <a:spcAft>
                <a:spcPts val="0"/>
              </a:spcAft>
              <a:buClr>
                <a:srgbClr val="888888"/>
              </a:buClr>
              <a:buSzPts val="3200"/>
              <a:buNone/>
              <a:defRPr>
                <a:solidFill>
                  <a:srgbClr val="888888"/>
                </a:solidFill>
              </a:defRPr>
            </a:lvl1pPr>
            <a:lvl2pPr lvl="1" algn="ctr">
              <a:lnSpc>
                <a:spcPct val="100000"/>
              </a:lnSpc>
              <a:spcBef>
                <a:spcPts val="373"/>
              </a:spcBef>
              <a:spcAft>
                <a:spcPts val="0"/>
              </a:spcAft>
              <a:buClr>
                <a:srgbClr val="888888"/>
              </a:buClr>
              <a:buSzPts val="2800"/>
              <a:buNone/>
              <a:defRPr>
                <a:solidFill>
                  <a:srgbClr val="888888"/>
                </a:solidFill>
              </a:defRPr>
            </a:lvl2pPr>
            <a:lvl3pPr lvl="2" algn="ctr">
              <a:lnSpc>
                <a:spcPct val="100000"/>
              </a:lnSpc>
              <a:spcBef>
                <a:spcPts val="320"/>
              </a:spcBef>
              <a:spcAft>
                <a:spcPts val="0"/>
              </a:spcAft>
              <a:buClr>
                <a:srgbClr val="888888"/>
              </a:buClr>
              <a:buSzPts val="2400"/>
              <a:buNone/>
              <a:defRPr>
                <a:solidFill>
                  <a:srgbClr val="888888"/>
                </a:solidFill>
              </a:defRPr>
            </a:lvl3pPr>
            <a:lvl4pPr lvl="3" algn="ctr">
              <a:lnSpc>
                <a:spcPct val="100000"/>
              </a:lnSpc>
              <a:spcBef>
                <a:spcPts val="267"/>
              </a:spcBef>
              <a:spcAft>
                <a:spcPts val="0"/>
              </a:spcAft>
              <a:buClr>
                <a:srgbClr val="888888"/>
              </a:buClr>
              <a:buSzPts val="2000"/>
              <a:buNone/>
              <a:defRPr>
                <a:solidFill>
                  <a:srgbClr val="888888"/>
                </a:solidFill>
              </a:defRPr>
            </a:lvl4pPr>
            <a:lvl5pPr lvl="4" algn="ctr">
              <a:lnSpc>
                <a:spcPct val="100000"/>
              </a:lnSpc>
              <a:spcBef>
                <a:spcPts val="267"/>
              </a:spcBef>
              <a:spcAft>
                <a:spcPts val="0"/>
              </a:spcAft>
              <a:buClr>
                <a:srgbClr val="888888"/>
              </a:buClr>
              <a:buSzPts val="2000"/>
              <a:buNone/>
              <a:defRPr>
                <a:solidFill>
                  <a:srgbClr val="888888"/>
                </a:solidFill>
              </a:defRPr>
            </a:lvl5pPr>
            <a:lvl6pPr lvl="5" algn="ctr">
              <a:lnSpc>
                <a:spcPct val="100000"/>
              </a:lnSpc>
              <a:spcBef>
                <a:spcPts val="267"/>
              </a:spcBef>
              <a:spcAft>
                <a:spcPts val="0"/>
              </a:spcAft>
              <a:buClr>
                <a:srgbClr val="888888"/>
              </a:buClr>
              <a:buSzPts val="2000"/>
              <a:buNone/>
              <a:defRPr>
                <a:solidFill>
                  <a:srgbClr val="888888"/>
                </a:solidFill>
              </a:defRPr>
            </a:lvl6pPr>
            <a:lvl7pPr lvl="6" algn="ctr">
              <a:lnSpc>
                <a:spcPct val="100000"/>
              </a:lnSpc>
              <a:spcBef>
                <a:spcPts val="267"/>
              </a:spcBef>
              <a:spcAft>
                <a:spcPts val="0"/>
              </a:spcAft>
              <a:buClr>
                <a:srgbClr val="888888"/>
              </a:buClr>
              <a:buSzPts val="2000"/>
              <a:buNone/>
              <a:defRPr>
                <a:solidFill>
                  <a:srgbClr val="888888"/>
                </a:solidFill>
              </a:defRPr>
            </a:lvl7pPr>
            <a:lvl8pPr lvl="7" algn="ctr">
              <a:lnSpc>
                <a:spcPct val="100000"/>
              </a:lnSpc>
              <a:spcBef>
                <a:spcPts val="267"/>
              </a:spcBef>
              <a:spcAft>
                <a:spcPts val="0"/>
              </a:spcAft>
              <a:buClr>
                <a:srgbClr val="888888"/>
              </a:buClr>
              <a:buSzPts val="2000"/>
              <a:buNone/>
              <a:defRPr>
                <a:solidFill>
                  <a:srgbClr val="888888"/>
                </a:solidFill>
              </a:defRPr>
            </a:lvl8pPr>
            <a:lvl9pPr lvl="8" algn="ctr">
              <a:lnSpc>
                <a:spcPct val="100000"/>
              </a:lnSpc>
              <a:spcBef>
                <a:spcPts val="267"/>
              </a:spcBef>
              <a:spcAft>
                <a:spcPts val="0"/>
              </a:spcAft>
              <a:buClr>
                <a:srgbClr val="888888"/>
              </a:buClr>
              <a:buSzPts val="2000"/>
              <a:buNone/>
              <a:defRPr>
                <a:solidFill>
                  <a:srgbClr val="888888"/>
                </a:solidFill>
              </a:defRPr>
            </a:lvl9pPr>
          </a:lstStyle>
          <a:p>
            <a:endParaRPr/>
          </a:p>
        </p:txBody>
      </p:sp>
      <p:sp>
        <p:nvSpPr>
          <p:cNvPr id="29" name="Google Shape;29;p40"/>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40"/>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 name="Google Shape;31;p40"/>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872911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04. Split Slide B | Multi Purpose Text Gesture | 1 Blue">
  <p:cSld name="04. Split Slide B | Multi Purpose Text Gesture | 1 Blue">
    <p:bg>
      <p:bgPr>
        <a:solidFill>
          <a:schemeClr val="accent6"/>
        </a:solidFill>
        <a:effectLst/>
      </p:bgPr>
    </p:bg>
    <p:spTree>
      <p:nvGrpSpPr>
        <p:cNvPr id="1" name="Shape 6376"/>
        <p:cNvGrpSpPr/>
        <p:nvPr/>
      </p:nvGrpSpPr>
      <p:grpSpPr>
        <a:xfrm>
          <a:off x="0" y="0"/>
          <a:ext cx="0" cy="0"/>
          <a:chOff x="0" y="0"/>
          <a:chExt cx="0" cy="0"/>
        </a:xfrm>
      </p:grpSpPr>
      <p:sp>
        <p:nvSpPr>
          <p:cNvPr id="6377" name="Google Shape;6377;p707"/>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78" name="Google Shape;6378;p707"/>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6379" name="Google Shape;6379;p707"/>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80" name="Google Shape;6380;p70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81" name="Google Shape;6381;p707"/>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382" name="Google Shape;6382;p707"/>
          <p:cNvPicPr preferRelativeResize="0"/>
          <p:nvPr/>
        </p:nvPicPr>
        <p:blipFill rotWithShape="1">
          <a:blip r:embed="rId3">
            <a:alphaModFix/>
          </a:blip>
          <a:srcRect/>
          <a:stretch/>
        </p:blipFill>
        <p:spPr>
          <a:xfrm>
            <a:off x="603801" y="2928133"/>
            <a:ext cx="3877335" cy="3929867"/>
          </a:xfrm>
          <a:prstGeom prst="rect">
            <a:avLst/>
          </a:prstGeom>
          <a:noFill/>
          <a:ln>
            <a:noFill/>
          </a:ln>
        </p:spPr>
      </p:pic>
    </p:spTree>
    <p:extLst>
      <p:ext uri="{BB962C8B-B14F-4D97-AF65-F5344CB8AC3E}">
        <p14:creationId xmlns:p14="http://schemas.microsoft.com/office/powerpoint/2010/main" val="3381800202"/>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04. Split Slide B | Multi Purpose Text Gesture | 3 Blue">
  <p:cSld name="04. Split Slide B | Multi Purpose Text Gesture | 3 Blue">
    <p:bg>
      <p:bgPr>
        <a:solidFill>
          <a:schemeClr val="accent6"/>
        </a:solidFill>
        <a:effectLst/>
      </p:bgPr>
    </p:bg>
    <p:spTree>
      <p:nvGrpSpPr>
        <p:cNvPr id="1" name="Shape 6383"/>
        <p:cNvGrpSpPr/>
        <p:nvPr/>
      </p:nvGrpSpPr>
      <p:grpSpPr>
        <a:xfrm>
          <a:off x="0" y="0"/>
          <a:ext cx="0" cy="0"/>
          <a:chOff x="0" y="0"/>
          <a:chExt cx="0" cy="0"/>
        </a:xfrm>
      </p:grpSpPr>
      <p:sp>
        <p:nvSpPr>
          <p:cNvPr id="6384" name="Google Shape;6384;p708"/>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85" name="Google Shape;6385;p708"/>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6386" name="Google Shape;6386;p708"/>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87" name="Google Shape;6387;p70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88" name="Google Shape;6388;p708"/>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389" name="Google Shape;6389;p708"/>
          <p:cNvPicPr preferRelativeResize="0"/>
          <p:nvPr/>
        </p:nvPicPr>
        <p:blipFill rotWithShape="1">
          <a:blip r:embed="rId3">
            <a:alphaModFix/>
          </a:blip>
          <a:srcRect l="1613"/>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217987354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04. Split Slide B | Multi Purpose Text Gesture | 3 Deep Magenta">
  <p:cSld name="04. Split Slide B | Multi Purpose Text Gesture | 3 Deep Magenta">
    <p:bg>
      <p:bgPr>
        <a:solidFill>
          <a:srgbClr val="32062C"/>
        </a:solidFill>
        <a:effectLst/>
      </p:bgPr>
    </p:bg>
    <p:spTree>
      <p:nvGrpSpPr>
        <p:cNvPr id="1" name="Shape 6390"/>
        <p:cNvGrpSpPr/>
        <p:nvPr/>
      </p:nvGrpSpPr>
      <p:grpSpPr>
        <a:xfrm>
          <a:off x="0" y="0"/>
          <a:ext cx="0" cy="0"/>
          <a:chOff x="0" y="0"/>
          <a:chExt cx="0" cy="0"/>
        </a:xfrm>
      </p:grpSpPr>
      <p:sp>
        <p:nvSpPr>
          <p:cNvPr id="6391" name="Google Shape;6391;p709"/>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92" name="Google Shape;6392;p709"/>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6393" name="Google Shape;6393;p709"/>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3200">
                <a:solidFill>
                  <a:schemeClr val="lt1"/>
                </a:solidFill>
              </a:defRPr>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394" name="Google Shape;6394;p70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395" name="Google Shape;6395;p709"/>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396" name="Google Shape;6396;p709"/>
          <p:cNvPicPr preferRelativeResize="0"/>
          <p:nvPr/>
        </p:nvPicPr>
        <p:blipFill rotWithShape="1">
          <a:blip r:embed="rId3">
            <a:alphaModFix/>
          </a:blip>
          <a:srcRect l="1613"/>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71416605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04. Split Slide B | Multi Purpose Text Gesture | 3 Cyan">
  <p:cSld name="04. Split Slide B | Multi Purpose Text Gesture | 3 Cyan">
    <p:bg>
      <p:bgPr>
        <a:solidFill>
          <a:schemeClr val="accent3"/>
        </a:solidFill>
        <a:effectLst/>
      </p:bgPr>
    </p:bg>
    <p:spTree>
      <p:nvGrpSpPr>
        <p:cNvPr id="1" name="Shape 6397"/>
        <p:cNvGrpSpPr/>
        <p:nvPr/>
      </p:nvGrpSpPr>
      <p:grpSpPr>
        <a:xfrm>
          <a:off x="0" y="0"/>
          <a:ext cx="0" cy="0"/>
          <a:chOff x="0" y="0"/>
          <a:chExt cx="0" cy="0"/>
        </a:xfrm>
      </p:grpSpPr>
      <p:sp>
        <p:nvSpPr>
          <p:cNvPr id="6398" name="Google Shape;6398;p710"/>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399" name="Google Shape;6399;p710"/>
          <p:cNvSpPr txBox="1">
            <a:spLocks noGrp="1"/>
          </p:cNvSpPr>
          <p:nvPr>
            <p:ph type="body" idx="1"/>
          </p:nvPr>
        </p:nvSpPr>
        <p:spPr>
          <a:xfrm>
            <a:off x="6344333" y="649734"/>
            <a:ext cx="5120800" cy="307777"/>
          </a:xfrm>
          <a:prstGeom prst="rect">
            <a:avLst/>
          </a:prstGeom>
          <a:noFill/>
          <a:ln>
            <a:noFill/>
          </a:ln>
        </p:spPr>
        <p:txBody>
          <a:bodyPr spcFirstLastPara="1" wrap="square" lIns="0" tIns="0" rIns="0" bIns="0" anchor="t" anchorCtr="0">
            <a:spAutoFit/>
          </a:bodyPr>
          <a:lstStyle>
            <a:lvl1pPr marL="304815" lvl="0" indent="-194743" algn="l">
              <a:lnSpc>
                <a:spcPct val="150000"/>
              </a:lnSpc>
              <a:spcBef>
                <a:spcPts val="0"/>
              </a:spcBef>
              <a:spcAft>
                <a:spcPts val="0"/>
              </a:spcAft>
              <a:buSzPts val="1000"/>
              <a:buFont typeface="Inter"/>
              <a:buChar char="●"/>
              <a:defRPr sz="1333">
                <a:latin typeface="Inter"/>
                <a:ea typeface="Inter"/>
                <a:cs typeface="Inter"/>
                <a:sym typeface="Inter"/>
              </a:defRPr>
            </a:lvl1pPr>
            <a:lvl2pPr marL="609630" lvl="1" indent="-194743" algn="l">
              <a:lnSpc>
                <a:spcPct val="150000"/>
              </a:lnSpc>
              <a:spcBef>
                <a:spcPts val="0"/>
              </a:spcBef>
              <a:spcAft>
                <a:spcPts val="0"/>
              </a:spcAft>
              <a:buSzPts val="1000"/>
              <a:buChar char="○"/>
              <a:defRPr sz="1333"/>
            </a:lvl2pPr>
            <a:lvl3pPr marL="914446" lvl="2" indent="-194743" algn="l">
              <a:lnSpc>
                <a:spcPct val="150000"/>
              </a:lnSpc>
              <a:spcBef>
                <a:spcPts val="0"/>
              </a:spcBef>
              <a:spcAft>
                <a:spcPts val="0"/>
              </a:spcAft>
              <a:buSzPts val="1000"/>
              <a:buChar char="■"/>
              <a:defRPr/>
            </a:lvl3pPr>
            <a:lvl4pPr marL="1219261" lvl="3" indent="-194743" algn="l">
              <a:lnSpc>
                <a:spcPct val="150000"/>
              </a:lnSpc>
              <a:spcBef>
                <a:spcPts val="0"/>
              </a:spcBef>
              <a:spcAft>
                <a:spcPts val="0"/>
              </a:spcAft>
              <a:buSzPts val="1000"/>
              <a:buChar char="●"/>
              <a:defRPr sz="1333"/>
            </a:lvl4pPr>
            <a:lvl5pPr marL="1524076" lvl="4" indent="-194743" algn="l">
              <a:lnSpc>
                <a:spcPct val="150000"/>
              </a:lnSpc>
              <a:spcBef>
                <a:spcPts val="0"/>
              </a:spcBef>
              <a:spcAft>
                <a:spcPts val="0"/>
              </a:spcAft>
              <a:buSzPts val="1000"/>
              <a:buChar char="○"/>
              <a:defRPr sz="1333"/>
            </a:lvl5pPr>
            <a:lvl6pPr marL="1828891" lvl="5" indent="-194743" algn="l">
              <a:lnSpc>
                <a:spcPct val="150000"/>
              </a:lnSpc>
              <a:spcBef>
                <a:spcPts val="0"/>
              </a:spcBef>
              <a:spcAft>
                <a:spcPts val="0"/>
              </a:spcAft>
              <a:buSzPts val="1000"/>
              <a:buChar char="■"/>
              <a:defRPr sz="1333"/>
            </a:lvl6pPr>
            <a:lvl7pPr marL="2133707" lvl="6" indent="-194743" algn="l">
              <a:lnSpc>
                <a:spcPct val="150000"/>
              </a:lnSpc>
              <a:spcBef>
                <a:spcPts val="0"/>
              </a:spcBef>
              <a:spcAft>
                <a:spcPts val="0"/>
              </a:spcAft>
              <a:buSzPts val="1000"/>
              <a:buChar char="●"/>
              <a:defRPr sz="1333"/>
            </a:lvl7pPr>
            <a:lvl8pPr marL="2438522" lvl="7" indent="-194743" algn="l">
              <a:lnSpc>
                <a:spcPct val="150000"/>
              </a:lnSpc>
              <a:spcBef>
                <a:spcPts val="0"/>
              </a:spcBef>
              <a:spcAft>
                <a:spcPts val="0"/>
              </a:spcAft>
              <a:buSzPts val="1000"/>
              <a:buChar char="○"/>
              <a:defRPr sz="1333"/>
            </a:lvl8pPr>
            <a:lvl9pPr marL="2743337" lvl="8" indent="-194743" algn="l">
              <a:lnSpc>
                <a:spcPct val="150000"/>
              </a:lnSpc>
              <a:spcBef>
                <a:spcPts val="0"/>
              </a:spcBef>
              <a:spcAft>
                <a:spcPts val="0"/>
              </a:spcAft>
              <a:buSzPts val="1000"/>
              <a:buChar char="■"/>
              <a:defRPr sz="1333"/>
            </a:lvl9pPr>
          </a:lstStyle>
          <a:p>
            <a:endParaRPr/>
          </a:p>
        </p:txBody>
      </p:sp>
      <p:sp>
        <p:nvSpPr>
          <p:cNvPr id="6400" name="Google Shape;6400;p710"/>
          <p:cNvSpPr txBox="1">
            <a:spLocks noGrp="1"/>
          </p:cNvSpPr>
          <p:nvPr>
            <p:ph type="title"/>
          </p:nvPr>
        </p:nvSpPr>
        <p:spPr>
          <a:xfrm>
            <a:off x="726833" y="649733"/>
            <a:ext cx="3422800" cy="492443"/>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401" name="Google Shape;6401;p71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402" name="Google Shape;6402;p710"/>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403" name="Google Shape;6403;p710"/>
          <p:cNvPicPr preferRelativeResize="0"/>
          <p:nvPr/>
        </p:nvPicPr>
        <p:blipFill rotWithShape="1">
          <a:blip r:embed="rId3">
            <a:alphaModFix/>
          </a:blip>
          <a:srcRect/>
          <a:stretch/>
        </p:blipFill>
        <p:spPr>
          <a:xfrm>
            <a:off x="1" y="3843834"/>
            <a:ext cx="4149535" cy="2417645"/>
          </a:xfrm>
          <a:prstGeom prst="rect">
            <a:avLst/>
          </a:prstGeom>
          <a:noFill/>
          <a:ln>
            <a:noFill/>
          </a:ln>
        </p:spPr>
      </p:pic>
    </p:spTree>
    <p:extLst>
      <p:ext uri="{BB962C8B-B14F-4D97-AF65-F5344CB8AC3E}">
        <p14:creationId xmlns:p14="http://schemas.microsoft.com/office/powerpoint/2010/main" val="99808798"/>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1. Cover Slide A1 Lime">
  <p:cSld name="1. Cover Slide A1 Lime">
    <p:spTree>
      <p:nvGrpSpPr>
        <p:cNvPr id="1" name="Shape 6404"/>
        <p:cNvGrpSpPr/>
        <p:nvPr/>
      </p:nvGrpSpPr>
      <p:grpSpPr>
        <a:xfrm>
          <a:off x="0" y="0"/>
          <a:ext cx="0" cy="0"/>
          <a:chOff x="0" y="0"/>
          <a:chExt cx="0" cy="0"/>
        </a:xfrm>
      </p:grpSpPr>
      <p:pic>
        <p:nvPicPr>
          <p:cNvPr id="6405" name="Google Shape;6405;p711"/>
          <p:cNvPicPr preferRelativeResize="0"/>
          <p:nvPr/>
        </p:nvPicPr>
        <p:blipFill rotWithShape="1">
          <a:blip r:embed="rId2">
            <a:alphaModFix/>
          </a:blip>
          <a:srcRect/>
          <a:stretch/>
        </p:blipFill>
        <p:spPr>
          <a:xfrm>
            <a:off x="5520100" y="211801"/>
            <a:ext cx="6314467" cy="6327668"/>
          </a:xfrm>
          <a:prstGeom prst="rect">
            <a:avLst/>
          </a:prstGeom>
          <a:noFill/>
          <a:ln>
            <a:noFill/>
          </a:ln>
        </p:spPr>
      </p:pic>
      <p:sp>
        <p:nvSpPr>
          <p:cNvPr id="6406" name="Google Shape;6406;p711"/>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407" name="Google Shape;6407;p711"/>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08" name="Google Shape;6408;p711"/>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pic>
        <p:nvPicPr>
          <p:cNvPr id="6409" name="Google Shape;6409;p711"/>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2052292805"/>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1. Cover Slide A4 White">
  <p:cSld name="1. Cover Slide A4 White">
    <p:spTree>
      <p:nvGrpSpPr>
        <p:cNvPr id="1" name="Shape 6410"/>
        <p:cNvGrpSpPr/>
        <p:nvPr/>
      </p:nvGrpSpPr>
      <p:grpSpPr>
        <a:xfrm>
          <a:off x="0" y="0"/>
          <a:ext cx="0" cy="0"/>
          <a:chOff x="0" y="0"/>
          <a:chExt cx="0" cy="0"/>
        </a:xfrm>
      </p:grpSpPr>
      <p:pic>
        <p:nvPicPr>
          <p:cNvPr id="6411" name="Google Shape;6411;p712"/>
          <p:cNvPicPr preferRelativeResize="0"/>
          <p:nvPr/>
        </p:nvPicPr>
        <p:blipFill rotWithShape="1">
          <a:blip r:embed="rId2">
            <a:alphaModFix/>
          </a:blip>
          <a:srcRect/>
          <a:stretch/>
        </p:blipFill>
        <p:spPr>
          <a:xfrm>
            <a:off x="5830201" y="238267"/>
            <a:ext cx="5927500" cy="6407100"/>
          </a:xfrm>
          <a:prstGeom prst="rect">
            <a:avLst/>
          </a:prstGeom>
          <a:noFill/>
          <a:ln>
            <a:noFill/>
          </a:ln>
        </p:spPr>
      </p:pic>
      <p:sp>
        <p:nvSpPr>
          <p:cNvPr id="6412" name="Google Shape;6412;p712"/>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413" name="Google Shape;6413;p712"/>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14" name="Google Shape;6414;p712"/>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pic>
        <p:nvPicPr>
          <p:cNvPr id="6415" name="Google Shape;6415;p712"/>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765271140"/>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1. Cover Slide A2 Purple">
  <p:cSld name="1. Cover Slide A2 Purple">
    <p:bg>
      <p:bgPr>
        <a:solidFill>
          <a:schemeClr val="accent4"/>
        </a:solidFill>
        <a:effectLst/>
      </p:bgPr>
    </p:bg>
    <p:spTree>
      <p:nvGrpSpPr>
        <p:cNvPr id="1" name="Shape 6416"/>
        <p:cNvGrpSpPr/>
        <p:nvPr/>
      </p:nvGrpSpPr>
      <p:grpSpPr>
        <a:xfrm>
          <a:off x="0" y="0"/>
          <a:ext cx="0" cy="0"/>
          <a:chOff x="0" y="0"/>
          <a:chExt cx="0" cy="0"/>
        </a:xfrm>
      </p:grpSpPr>
      <p:pic>
        <p:nvPicPr>
          <p:cNvPr id="6417" name="Google Shape;6417;p713"/>
          <p:cNvPicPr preferRelativeResize="0"/>
          <p:nvPr/>
        </p:nvPicPr>
        <p:blipFill rotWithShape="1">
          <a:blip r:embed="rId2">
            <a:alphaModFix/>
          </a:blip>
          <a:srcRect/>
          <a:stretch/>
        </p:blipFill>
        <p:spPr>
          <a:xfrm>
            <a:off x="2532467" y="544633"/>
            <a:ext cx="9104268" cy="6072467"/>
          </a:xfrm>
          <a:prstGeom prst="rect">
            <a:avLst/>
          </a:prstGeom>
          <a:noFill/>
          <a:ln>
            <a:noFill/>
          </a:ln>
        </p:spPr>
      </p:pic>
      <p:sp>
        <p:nvSpPr>
          <p:cNvPr id="6418" name="Google Shape;6418;p713"/>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4"/>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419" name="Google Shape;6419;p713"/>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6420" name="Google Shape;6420;p713"/>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pic>
        <p:nvPicPr>
          <p:cNvPr id="6421" name="Google Shape;6421;p713"/>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844497301"/>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1. Cover Slide A3 Nori">
  <p:cSld name="1. Cover Slide A3 Nori">
    <p:bg>
      <p:bgPr>
        <a:solidFill>
          <a:schemeClr val="accent4"/>
        </a:solidFill>
        <a:effectLst/>
      </p:bgPr>
    </p:bg>
    <p:spTree>
      <p:nvGrpSpPr>
        <p:cNvPr id="1" name="Shape 6422"/>
        <p:cNvGrpSpPr/>
        <p:nvPr/>
      </p:nvGrpSpPr>
      <p:grpSpPr>
        <a:xfrm>
          <a:off x="0" y="0"/>
          <a:ext cx="0" cy="0"/>
          <a:chOff x="0" y="0"/>
          <a:chExt cx="0" cy="0"/>
        </a:xfrm>
      </p:grpSpPr>
      <p:pic>
        <p:nvPicPr>
          <p:cNvPr id="6423" name="Google Shape;6423;p714"/>
          <p:cNvPicPr preferRelativeResize="0"/>
          <p:nvPr/>
        </p:nvPicPr>
        <p:blipFill rotWithShape="1">
          <a:blip r:embed="rId2">
            <a:alphaModFix/>
          </a:blip>
          <a:srcRect/>
          <a:stretch/>
        </p:blipFill>
        <p:spPr>
          <a:xfrm>
            <a:off x="2256300" y="6116"/>
            <a:ext cx="9946368" cy="6864000"/>
          </a:xfrm>
          <a:prstGeom prst="rect">
            <a:avLst/>
          </a:prstGeom>
          <a:noFill/>
          <a:ln>
            <a:noFill/>
          </a:ln>
        </p:spPr>
      </p:pic>
      <p:sp>
        <p:nvSpPr>
          <p:cNvPr id="6424" name="Google Shape;6424;p714"/>
          <p:cNvSpPr/>
          <p:nvPr/>
        </p:nvSpPr>
        <p:spPr>
          <a:xfrm>
            <a:off x="1" y="1"/>
            <a:ext cx="12202668" cy="6864001"/>
          </a:xfrm>
          <a:custGeom>
            <a:avLst/>
            <a:gdLst/>
            <a:ahLst/>
            <a:cxnLst/>
            <a:rect l="l" t="t" r="r" b="b"/>
            <a:pathLst>
              <a:path w="7772400" h="4371975" extrusionOk="0">
                <a:moveTo>
                  <a:pt x="7772400" y="0"/>
                </a:moveTo>
                <a:lnTo>
                  <a:pt x="0" y="0"/>
                </a:lnTo>
                <a:lnTo>
                  <a:pt x="0" y="4371975"/>
                </a:lnTo>
                <a:lnTo>
                  <a:pt x="7772400" y="4371975"/>
                </a:lnTo>
                <a:lnTo>
                  <a:pt x="7772400" y="0"/>
                </a:lnTo>
                <a:close/>
                <a:moveTo>
                  <a:pt x="5102864" y="340043"/>
                </a:moveTo>
                <a:lnTo>
                  <a:pt x="4724405" y="954742"/>
                </a:lnTo>
                <a:lnTo>
                  <a:pt x="5017368" y="1264748"/>
                </a:lnTo>
                <a:lnTo>
                  <a:pt x="4099860" y="761303"/>
                </a:lnTo>
                <a:lnTo>
                  <a:pt x="3689676" y="1383301"/>
                </a:lnTo>
                <a:lnTo>
                  <a:pt x="4143985" y="1737937"/>
                </a:lnTo>
                <a:lnTo>
                  <a:pt x="3771067" y="2306804"/>
                </a:lnTo>
                <a:lnTo>
                  <a:pt x="4056788" y="2551331"/>
                </a:lnTo>
                <a:lnTo>
                  <a:pt x="3941481" y="2506749"/>
                </a:lnTo>
                <a:lnTo>
                  <a:pt x="3671650" y="3203731"/>
                </a:lnTo>
                <a:lnTo>
                  <a:pt x="5824402" y="4035981"/>
                </a:lnTo>
                <a:lnTo>
                  <a:pt x="6158332" y="3477631"/>
                </a:lnTo>
                <a:lnTo>
                  <a:pt x="6759195" y="3768914"/>
                </a:lnTo>
                <a:lnTo>
                  <a:pt x="7152592" y="3138252"/>
                </a:lnTo>
                <a:lnTo>
                  <a:pt x="6860965" y="2910614"/>
                </a:lnTo>
                <a:lnTo>
                  <a:pt x="7194247" y="2479792"/>
                </a:lnTo>
                <a:lnTo>
                  <a:pt x="6223952" y="1453079"/>
                </a:lnTo>
                <a:lnTo>
                  <a:pt x="7174573" y="1735719"/>
                </a:lnTo>
                <a:lnTo>
                  <a:pt x="7387828" y="1019427"/>
                </a:lnTo>
                <a:lnTo>
                  <a:pt x="5102864" y="340043"/>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425" name="Google Shape;6425;p714"/>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3200"/>
              <a:buNone/>
              <a:defRPr sz="4267">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6426" name="Google Shape;6426;p714"/>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pic>
        <p:nvPicPr>
          <p:cNvPr id="6427" name="Google Shape;6427;p714"/>
          <p:cNvPicPr preferRelativeResize="0"/>
          <p:nvPr/>
        </p:nvPicPr>
        <p:blipFill rotWithShape="1">
          <a:blip r:embed="rId3">
            <a:alphaModFix/>
          </a:blip>
          <a:srcRect/>
          <a:stretch/>
        </p:blipFill>
        <p:spPr>
          <a:xfrm>
            <a:off x="726833" y="730500"/>
            <a:ext cx="1529467" cy="304667"/>
          </a:xfrm>
          <a:prstGeom prst="rect">
            <a:avLst/>
          </a:prstGeom>
          <a:noFill/>
          <a:ln>
            <a:noFill/>
          </a:ln>
        </p:spPr>
      </p:pic>
    </p:spTree>
    <p:extLst>
      <p:ext uri="{BB962C8B-B14F-4D97-AF65-F5344CB8AC3E}">
        <p14:creationId xmlns:p14="http://schemas.microsoft.com/office/powerpoint/2010/main" val="14891500"/>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1. Cover Slide C1 Lime">
  <p:cSld name="1. Cover Slide C1 Lime">
    <p:spTree>
      <p:nvGrpSpPr>
        <p:cNvPr id="1" name="Shape 6428"/>
        <p:cNvGrpSpPr/>
        <p:nvPr/>
      </p:nvGrpSpPr>
      <p:grpSpPr>
        <a:xfrm>
          <a:off x="0" y="0"/>
          <a:ext cx="0" cy="0"/>
          <a:chOff x="0" y="0"/>
          <a:chExt cx="0" cy="0"/>
        </a:xfrm>
      </p:grpSpPr>
      <p:pic>
        <p:nvPicPr>
          <p:cNvPr id="6429" name="Google Shape;6429;p715"/>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6430" name="Google Shape;6430;p715"/>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rgbClr val="D3FB5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6431" name="Google Shape;6431;p715"/>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6432" name="Google Shape;6432;p715"/>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33" name="Google Shape;6433;p715"/>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2365435541"/>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1. Cover Slide C2 Cyan">
  <p:cSld name="1. Cover Slide C2 Cyan">
    <p:spTree>
      <p:nvGrpSpPr>
        <p:cNvPr id="1" name="Shape 6434"/>
        <p:cNvGrpSpPr/>
        <p:nvPr/>
      </p:nvGrpSpPr>
      <p:grpSpPr>
        <a:xfrm>
          <a:off x="0" y="0"/>
          <a:ext cx="0" cy="0"/>
          <a:chOff x="0" y="0"/>
          <a:chExt cx="0" cy="0"/>
        </a:xfrm>
      </p:grpSpPr>
      <p:pic>
        <p:nvPicPr>
          <p:cNvPr id="6435" name="Google Shape;6435;p716"/>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6436" name="Google Shape;6436;p716"/>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6437" name="Google Shape;6437;p716"/>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6438" name="Google Shape;6438;p716"/>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39" name="Google Shape;6439;p716"/>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40251905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32"/>
        <p:cNvGrpSpPr/>
        <p:nvPr/>
      </p:nvGrpSpPr>
      <p:grpSpPr>
        <a:xfrm>
          <a:off x="0" y="0"/>
          <a:ext cx="0" cy="0"/>
          <a:chOff x="0" y="0"/>
          <a:chExt cx="0" cy="0"/>
        </a:xfrm>
      </p:grpSpPr>
      <p:sp>
        <p:nvSpPr>
          <p:cNvPr id="33" name="Google Shape;33;p41"/>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 name="Google Shape;34;p41"/>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304815" lvl="0" indent="-228611" algn="l">
              <a:lnSpc>
                <a:spcPct val="100000"/>
              </a:lnSpc>
              <a:spcBef>
                <a:spcPts val="240"/>
              </a:spcBef>
              <a:spcAft>
                <a:spcPts val="0"/>
              </a:spcAft>
              <a:buClr>
                <a:schemeClr val="dk1"/>
              </a:buClr>
              <a:buSzPts val="1800"/>
              <a:buChar char="•"/>
              <a:defRPr/>
            </a:lvl1pPr>
            <a:lvl2pPr marL="609630" lvl="1" indent="-228611" algn="l">
              <a:lnSpc>
                <a:spcPct val="100000"/>
              </a:lnSpc>
              <a:spcBef>
                <a:spcPts val="240"/>
              </a:spcBef>
              <a:spcAft>
                <a:spcPts val="0"/>
              </a:spcAft>
              <a:buClr>
                <a:schemeClr val="dk1"/>
              </a:buClr>
              <a:buSzPts val="1800"/>
              <a:buChar char="–"/>
              <a:defRPr/>
            </a:lvl2pPr>
            <a:lvl3pPr marL="914446" lvl="2" indent="-228611" algn="l">
              <a:lnSpc>
                <a:spcPct val="100000"/>
              </a:lnSpc>
              <a:spcBef>
                <a:spcPts val="240"/>
              </a:spcBef>
              <a:spcAft>
                <a:spcPts val="0"/>
              </a:spcAft>
              <a:buClr>
                <a:schemeClr val="dk1"/>
              </a:buClr>
              <a:buSzPts val="1800"/>
              <a:buChar char="•"/>
              <a:defRPr/>
            </a:lvl3pPr>
            <a:lvl4pPr marL="1219261" lvl="3" indent="-228611" algn="l">
              <a:lnSpc>
                <a:spcPct val="100000"/>
              </a:lnSpc>
              <a:spcBef>
                <a:spcPts val="240"/>
              </a:spcBef>
              <a:spcAft>
                <a:spcPts val="0"/>
              </a:spcAft>
              <a:buClr>
                <a:schemeClr val="dk1"/>
              </a:buClr>
              <a:buSzPts val="1800"/>
              <a:buChar char="–"/>
              <a:defRPr/>
            </a:lvl4pPr>
            <a:lvl5pPr marL="1524076" lvl="4" indent="-228611" algn="l">
              <a:lnSpc>
                <a:spcPct val="100000"/>
              </a:lnSpc>
              <a:spcBef>
                <a:spcPts val="240"/>
              </a:spcBef>
              <a:spcAft>
                <a:spcPts val="0"/>
              </a:spcAft>
              <a:buClr>
                <a:schemeClr val="dk1"/>
              </a:buClr>
              <a:buSzPts val="1800"/>
              <a:buChar char="»"/>
              <a:defRPr/>
            </a:lvl5pPr>
            <a:lvl6pPr marL="1828891" lvl="5" indent="-228611" algn="l">
              <a:lnSpc>
                <a:spcPct val="100000"/>
              </a:lnSpc>
              <a:spcBef>
                <a:spcPts val="240"/>
              </a:spcBef>
              <a:spcAft>
                <a:spcPts val="0"/>
              </a:spcAft>
              <a:buClr>
                <a:schemeClr val="dk1"/>
              </a:buClr>
              <a:buSzPts val="1800"/>
              <a:buChar char="•"/>
              <a:defRPr/>
            </a:lvl6pPr>
            <a:lvl7pPr marL="2133707" lvl="6" indent="-228611" algn="l">
              <a:lnSpc>
                <a:spcPct val="100000"/>
              </a:lnSpc>
              <a:spcBef>
                <a:spcPts val="240"/>
              </a:spcBef>
              <a:spcAft>
                <a:spcPts val="0"/>
              </a:spcAft>
              <a:buClr>
                <a:schemeClr val="dk1"/>
              </a:buClr>
              <a:buSzPts val="1800"/>
              <a:buChar char="•"/>
              <a:defRPr/>
            </a:lvl7pPr>
            <a:lvl8pPr marL="2438522" lvl="7" indent="-228611" algn="l">
              <a:lnSpc>
                <a:spcPct val="100000"/>
              </a:lnSpc>
              <a:spcBef>
                <a:spcPts val="240"/>
              </a:spcBef>
              <a:spcAft>
                <a:spcPts val="0"/>
              </a:spcAft>
              <a:buClr>
                <a:schemeClr val="dk1"/>
              </a:buClr>
              <a:buSzPts val="1800"/>
              <a:buChar char="•"/>
              <a:defRPr/>
            </a:lvl8pPr>
            <a:lvl9pPr marL="2743337" lvl="8" indent="-228611" algn="l">
              <a:lnSpc>
                <a:spcPct val="100000"/>
              </a:lnSpc>
              <a:spcBef>
                <a:spcPts val="240"/>
              </a:spcBef>
              <a:spcAft>
                <a:spcPts val="0"/>
              </a:spcAft>
              <a:buClr>
                <a:schemeClr val="dk1"/>
              </a:buClr>
              <a:buSzPts val="1800"/>
              <a:buChar char="•"/>
              <a:defRPr/>
            </a:lvl9pPr>
          </a:lstStyle>
          <a:p>
            <a:endParaRPr/>
          </a:p>
        </p:txBody>
      </p:sp>
      <p:sp>
        <p:nvSpPr>
          <p:cNvPr id="35" name="Google Shape;35;p4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 name="Google Shape;36;p4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 name="Google Shape;37;p4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5385020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1. Cover Slide C3 Nori">
  <p:cSld name="1. Cover Slide C3 Nori">
    <p:spTree>
      <p:nvGrpSpPr>
        <p:cNvPr id="1" name="Shape 6440"/>
        <p:cNvGrpSpPr/>
        <p:nvPr/>
      </p:nvGrpSpPr>
      <p:grpSpPr>
        <a:xfrm>
          <a:off x="0" y="0"/>
          <a:ext cx="0" cy="0"/>
          <a:chOff x="0" y="0"/>
          <a:chExt cx="0" cy="0"/>
        </a:xfrm>
      </p:grpSpPr>
      <p:pic>
        <p:nvPicPr>
          <p:cNvPr id="6441" name="Google Shape;6441;p717"/>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6442" name="Google Shape;6442;p717"/>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accent2"/>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6443" name="Google Shape;6443;p717"/>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6444" name="Google Shape;6444;p717"/>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3200"/>
              <a:buNone/>
              <a:defRPr sz="4267">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6445" name="Google Shape;6445;p717"/>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spTree>
    <p:extLst>
      <p:ext uri="{BB962C8B-B14F-4D97-AF65-F5344CB8AC3E}">
        <p14:creationId xmlns:p14="http://schemas.microsoft.com/office/powerpoint/2010/main" val="1395261313"/>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1. Cover Slide C4 White">
  <p:cSld name="1. Cover Slide C4 White">
    <p:spTree>
      <p:nvGrpSpPr>
        <p:cNvPr id="1" name="Shape 6446"/>
        <p:cNvGrpSpPr/>
        <p:nvPr/>
      </p:nvGrpSpPr>
      <p:grpSpPr>
        <a:xfrm>
          <a:off x="0" y="0"/>
          <a:ext cx="0" cy="0"/>
          <a:chOff x="0" y="0"/>
          <a:chExt cx="0" cy="0"/>
        </a:xfrm>
      </p:grpSpPr>
      <p:pic>
        <p:nvPicPr>
          <p:cNvPr id="6447" name="Google Shape;6447;p718"/>
          <p:cNvPicPr preferRelativeResize="0"/>
          <p:nvPr/>
        </p:nvPicPr>
        <p:blipFill rotWithShape="1">
          <a:blip r:embed="rId2">
            <a:alphaModFix/>
          </a:blip>
          <a:srcRect/>
          <a:stretch/>
        </p:blipFill>
        <p:spPr>
          <a:xfrm>
            <a:off x="1" y="1"/>
            <a:ext cx="12192004" cy="6857996"/>
          </a:xfrm>
          <a:prstGeom prst="rect">
            <a:avLst/>
          </a:prstGeom>
          <a:noFill/>
          <a:ln>
            <a:noFill/>
          </a:ln>
        </p:spPr>
      </p:pic>
      <p:sp>
        <p:nvSpPr>
          <p:cNvPr id="6448" name="Google Shape;6448;p718"/>
          <p:cNvSpPr/>
          <p:nvPr/>
        </p:nvSpPr>
        <p:spPr>
          <a:xfrm>
            <a:off x="3" y="2410925"/>
            <a:ext cx="10531839" cy="4463943"/>
          </a:xfrm>
          <a:custGeom>
            <a:avLst/>
            <a:gdLst/>
            <a:ahLst/>
            <a:cxnLst/>
            <a:rect l="l" t="t" r="r" b="b"/>
            <a:pathLst>
              <a:path w="7898879" h="3347957" extrusionOk="0">
                <a:moveTo>
                  <a:pt x="2588322" y="0"/>
                </a:moveTo>
                <a:lnTo>
                  <a:pt x="3455467" y="597593"/>
                </a:lnTo>
                <a:lnTo>
                  <a:pt x="3200093" y="1249800"/>
                </a:lnTo>
                <a:lnTo>
                  <a:pt x="3748789" y="406444"/>
                </a:lnTo>
                <a:lnTo>
                  <a:pt x="4651830" y="891647"/>
                </a:lnTo>
                <a:lnTo>
                  <a:pt x="4265691" y="2765484"/>
                </a:lnTo>
                <a:lnTo>
                  <a:pt x="7246597" y="360166"/>
                </a:lnTo>
                <a:lnTo>
                  <a:pt x="7898879" y="1252962"/>
                </a:lnTo>
                <a:lnTo>
                  <a:pt x="6076738" y="3347957"/>
                </a:lnTo>
                <a:lnTo>
                  <a:pt x="0" y="3347957"/>
                </a:lnTo>
                <a:lnTo>
                  <a:pt x="0" y="3163021"/>
                </a:lnTo>
                <a:lnTo>
                  <a:pt x="303798" y="2279132"/>
                </a:lnTo>
                <a:lnTo>
                  <a:pt x="0" y="2497664"/>
                </a:lnTo>
                <a:lnTo>
                  <a:pt x="0" y="1117052"/>
                </a:lnTo>
                <a:lnTo>
                  <a:pt x="1076075" y="342919"/>
                </a:lnTo>
                <a:lnTo>
                  <a:pt x="1819122" y="1054052"/>
                </a:lnTo>
                <a:lnTo>
                  <a:pt x="1753997" y="1243477"/>
                </a:lnTo>
                <a:close/>
              </a:path>
            </a:pathLst>
          </a:custGeom>
          <a:solidFill>
            <a:schemeClr val="lt1"/>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6449" name="Google Shape;6449;p718"/>
          <p:cNvPicPr preferRelativeResize="0"/>
          <p:nvPr/>
        </p:nvPicPr>
        <p:blipFill rotWithShape="1">
          <a:blip r:embed="rId3">
            <a:alphaModFix/>
          </a:blip>
          <a:srcRect/>
          <a:stretch/>
        </p:blipFill>
        <p:spPr>
          <a:xfrm>
            <a:off x="726833" y="730500"/>
            <a:ext cx="1529467" cy="304667"/>
          </a:xfrm>
          <a:prstGeom prst="rect">
            <a:avLst/>
          </a:prstGeom>
          <a:noFill/>
          <a:ln>
            <a:noFill/>
          </a:ln>
          <a:effectLst>
            <a:outerShdw blurRad="542925" dist="19050" dir="5400000" algn="bl" rotWithShape="0">
              <a:srgbClr val="000000">
                <a:alpha val="29411"/>
              </a:srgbClr>
            </a:outerShdw>
          </a:effectLst>
        </p:spPr>
      </p:pic>
      <p:sp>
        <p:nvSpPr>
          <p:cNvPr id="6450" name="Google Shape;6450;p718"/>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51" name="Google Shape;6451;p718"/>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336514432"/>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1. Cover Slide H1 Nori">
  <p:cSld name="1. Cover Slide H1 Nori">
    <p:bg>
      <p:bgPr>
        <a:solidFill>
          <a:schemeClr val="accent2"/>
        </a:solidFill>
        <a:effectLst/>
      </p:bgPr>
    </p:bg>
    <p:spTree>
      <p:nvGrpSpPr>
        <p:cNvPr id="1" name="Shape 6452"/>
        <p:cNvGrpSpPr/>
        <p:nvPr/>
      </p:nvGrpSpPr>
      <p:grpSpPr>
        <a:xfrm>
          <a:off x="0" y="0"/>
          <a:ext cx="0" cy="0"/>
          <a:chOff x="0" y="0"/>
          <a:chExt cx="0" cy="0"/>
        </a:xfrm>
      </p:grpSpPr>
      <p:pic>
        <p:nvPicPr>
          <p:cNvPr id="6453" name="Google Shape;6453;p719"/>
          <p:cNvPicPr preferRelativeResize="0"/>
          <p:nvPr/>
        </p:nvPicPr>
        <p:blipFill rotWithShape="1">
          <a:blip r:embed="rId2">
            <a:alphaModFix/>
          </a:blip>
          <a:srcRect/>
          <a:stretch/>
        </p:blipFill>
        <p:spPr>
          <a:xfrm>
            <a:off x="6976767" y="-2033"/>
            <a:ext cx="5215232" cy="6861568"/>
          </a:xfrm>
          <a:prstGeom prst="rect">
            <a:avLst/>
          </a:prstGeom>
          <a:noFill/>
          <a:ln>
            <a:noFill/>
          </a:ln>
        </p:spPr>
      </p:pic>
      <p:sp>
        <p:nvSpPr>
          <p:cNvPr id="6454" name="Google Shape;6454;p719"/>
          <p:cNvSpPr/>
          <p:nvPr/>
        </p:nvSpPr>
        <p:spPr>
          <a:xfrm>
            <a:off x="2527751"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2"/>
          </a:solidFill>
          <a:ln>
            <a:noFill/>
          </a:ln>
        </p:spPr>
      </p:sp>
      <p:pic>
        <p:nvPicPr>
          <p:cNvPr id="6455" name="Google Shape;6455;p719"/>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6456" name="Google Shape;6456;p719"/>
          <p:cNvSpPr txBox="1">
            <a:spLocks noGrp="1"/>
          </p:cNvSpPr>
          <p:nvPr>
            <p:ph type="title"/>
          </p:nvPr>
        </p:nvSpPr>
        <p:spPr>
          <a:xfrm>
            <a:off x="726833" y="4810067"/>
            <a:ext cx="6096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3200"/>
              <a:buNone/>
              <a:defRPr sz="4267">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6457" name="Google Shape;6457;p719"/>
          <p:cNvSpPr txBox="1">
            <a:spLocks noGrp="1"/>
          </p:cNvSpPr>
          <p:nvPr>
            <p:ph type="subTitle" idx="1"/>
          </p:nvPr>
        </p:nvSpPr>
        <p:spPr>
          <a:xfrm>
            <a:off x="731533" y="5968700"/>
            <a:ext cx="6096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spTree>
    <p:extLst>
      <p:ext uri="{BB962C8B-B14F-4D97-AF65-F5344CB8AC3E}">
        <p14:creationId xmlns:p14="http://schemas.microsoft.com/office/powerpoint/2010/main" val="7457010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1. Cover Slide H2 Purple">
  <p:cSld name="1. Cover Slide H2 Purple">
    <p:bg>
      <p:bgPr>
        <a:solidFill>
          <a:schemeClr val="accent4"/>
        </a:solidFill>
        <a:effectLst/>
      </p:bgPr>
    </p:bg>
    <p:spTree>
      <p:nvGrpSpPr>
        <p:cNvPr id="1" name="Shape 6458"/>
        <p:cNvGrpSpPr/>
        <p:nvPr/>
      </p:nvGrpSpPr>
      <p:grpSpPr>
        <a:xfrm>
          <a:off x="0" y="0"/>
          <a:ext cx="0" cy="0"/>
          <a:chOff x="0" y="0"/>
          <a:chExt cx="0" cy="0"/>
        </a:xfrm>
      </p:grpSpPr>
      <p:pic>
        <p:nvPicPr>
          <p:cNvPr id="6459" name="Google Shape;6459;p720"/>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6460" name="Google Shape;6460;p720"/>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4"/>
          </a:solidFill>
          <a:ln>
            <a:noFill/>
          </a:ln>
        </p:spPr>
      </p:sp>
      <p:pic>
        <p:nvPicPr>
          <p:cNvPr id="6461" name="Google Shape;6461;p720"/>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6462" name="Google Shape;6462;p720"/>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6463" name="Google Shape;6463;p720"/>
          <p:cNvSpPr txBox="1">
            <a:spLocks noGrp="1"/>
          </p:cNvSpPr>
          <p:nvPr>
            <p:ph type="subTitle" idx="1"/>
          </p:nvPr>
        </p:nvSpPr>
        <p:spPr>
          <a:xfrm>
            <a:off x="731341" y="5968700"/>
            <a:ext cx="5847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2446867146"/>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1. Cover Slide H4 White">
  <p:cSld name="1. Cover Slide H4 White">
    <p:bg>
      <p:bgPr>
        <a:solidFill>
          <a:schemeClr val="lt1"/>
        </a:solidFill>
        <a:effectLst/>
      </p:bgPr>
    </p:bg>
    <p:spTree>
      <p:nvGrpSpPr>
        <p:cNvPr id="1" name="Shape 6464"/>
        <p:cNvGrpSpPr/>
        <p:nvPr/>
      </p:nvGrpSpPr>
      <p:grpSpPr>
        <a:xfrm>
          <a:off x="0" y="0"/>
          <a:ext cx="0" cy="0"/>
          <a:chOff x="0" y="0"/>
          <a:chExt cx="0" cy="0"/>
        </a:xfrm>
      </p:grpSpPr>
      <p:pic>
        <p:nvPicPr>
          <p:cNvPr id="6465" name="Google Shape;6465;p721"/>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6466" name="Google Shape;6466;p721"/>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pic>
        <p:nvPicPr>
          <p:cNvPr id="6467" name="Google Shape;6467;p721"/>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6468" name="Google Shape;6468;p721"/>
          <p:cNvSpPr txBox="1">
            <a:spLocks noGrp="1"/>
          </p:cNvSpPr>
          <p:nvPr>
            <p:ph type="title"/>
          </p:nvPr>
        </p:nvSpPr>
        <p:spPr>
          <a:xfrm>
            <a:off x="726833" y="4810067"/>
            <a:ext cx="58520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69" name="Google Shape;6469;p721"/>
          <p:cNvSpPr txBox="1">
            <a:spLocks noGrp="1"/>
          </p:cNvSpPr>
          <p:nvPr>
            <p:ph type="subTitle" idx="1"/>
          </p:nvPr>
        </p:nvSpPr>
        <p:spPr>
          <a:xfrm>
            <a:off x="731533" y="5968700"/>
            <a:ext cx="5852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388380835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1. Cover Slide H5 Cobrand">
  <p:cSld name="1. Cover Slide H5 Cobrand">
    <p:bg>
      <p:bgPr>
        <a:solidFill>
          <a:schemeClr val="lt1"/>
        </a:solidFill>
        <a:effectLst/>
      </p:bgPr>
    </p:bg>
    <p:spTree>
      <p:nvGrpSpPr>
        <p:cNvPr id="1" name="Shape 6470"/>
        <p:cNvGrpSpPr/>
        <p:nvPr/>
      </p:nvGrpSpPr>
      <p:grpSpPr>
        <a:xfrm>
          <a:off x="0" y="0"/>
          <a:ext cx="0" cy="0"/>
          <a:chOff x="0" y="0"/>
          <a:chExt cx="0" cy="0"/>
        </a:xfrm>
      </p:grpSpPr>
      <p:pic>
        <p:nvPicPr>
          <p:cNvPr id="6471" name="Google Shape;6471;p722"/>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6472" name="Google Shape;6472;p722"/>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lt1"/>
          </a:solidFill>
          <a:ln>
            <a:noFill/>
          </a:ln>
        </p:spPr>
      </p:sp>
      <p:sp>
        <p:nvSpPr>
          <p:cNvPr id="6473" name="Google Shape;6473;p722"/>
          <p:cNvSpPr txBox="1">
            <a:spLocks noGrp="1"/>
          </p:cNvSpPr>
          <p:nvPr>
            <p:ph type="title"/>
          </p:nvPr>
        </p:nvSpPr>
        <p:spPr>
          <a:xfrm>
            <a:off x="726833" y="4810067"/>
            <a:ext cx="58568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74" name="Google Shape;6474;p722"/>
          <p:cNvSpPr txBox="1">
            <a:spLocks noGrp="1"/>
          </p:cNvSpPr>
          <p:nvPr>
            <p:ph type="subTitle" idx="1"/>
          </p:nvPr>
        </p:nvSpPr>
        <p:spPr>
          <a:xfrm>
            <a:off x="731533" y="5968700"/>
            <a:ext cx="5856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pic>
        <p:nvPicPr>
          <p:cNvPr id="6475" name="Google Shape;6475;p722"/>
          <p:cNvPicPr preferRelativeResize="0"/>
          <p:nvPr/>
        </p:nvPicPr>
        <p:blipFill rotWithShape="1">
          <a:blip r:embed="rId3">
            <a:alphaModFix/>
          </a:blip>
          <a:srcRect/>
          <a:stretch/>
        </p:blipFill>
        <p:spPr>
          <a:xfrm>
            <a:off x="722867" y="730500"/>
            <a:ext cx="1762133" cy="319467"/>
          </a:xfrm>
          <a:prstGeom prst="rect">
            <a:avLst/>
          </a:prstGeom>
          <a:noFill/>
          <a:ln>
            <a:noFill/>
          </a:ln>
        </p:spPr>
      </p:pic>
    </p:spTree>
    <p:extLst>
      <p:ext uri="{BB962C8B-B14F-4D97-AF65-F5344CB8AC3E}">
        <p14:creationId xmlns:p14="http://schemas.microsoft.com/office/powerpoint/2010/main" val="2692855015"/>
      </p:ext>
    </p:extLst>
  </p:cSld>
  <p:clrMapOvr>
    <a:masterClrMapping/>
  </p:clrMapOvr>
  <p:extLst>
    <p:ext uri="{DCECCB84-F9BA-43D5-87BE-67443E8EF086}">
      <p15:sldGuideLst xmlns:p15="http://schemas.microsoft.com/office/powerpoint/2012/main">
        <p15:guide id="1" pos="3456">
          <p15:clr>
            <a:srgbClr val="FA7B17"/>
          </p15:clr>
        </p15:guide>
        <p15:guide id="2" orient="horz" pos="1620">
          <p15:clr>
            <a:srgbClr val="FA7B17"/>
          </p15:clr>
        </p15:guide>
      </p15:sldGuideLst>
    </p:ext>
  </p:extLst>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1. Cover Slide H3 Lime">
  <p:cSld name="1. Cover Slide H3 Lime">
    <p:bg>
      <p:bgPr>
        <a:solidFill>
          <a:schemeClr val="accent1"/>
        </a:solidFill>
        <a:effectLst/>
      </p:bgPr>
    </p:bg>
    <p:spTree>
      <p:nvGrpSpPr>
        <p:cNvPr id="1" name="Shape 6476"/>
        <p:cNvGrpSpPr/>
        <p:nvPr/>
      </p:nvGrpSpPr>
      <p:grpSpPr>
        <a:xfrm>
          <a:off x="0" y="0"/>
          <a:ext cx="0" cy="0"/>
          <a:chOff x="0" y="0"/>
          <a:chExt cx="0" cy="0"/>
        </a:xfrm>
      </p:grpSpPr>
      <p:pic>
        <p:nvPicPr>
          <p:cNvPr id="6477" name="Google Shape;6477;p723"/>
          <p:cNvPicPr preferRelativeResize="0"/>
          <p:nvPr/>
        </p:nvPicPr>
        <p:blipFill rotWithShape="1">
          <a:blip r:embed="rId2">
            <a:alphaModFix/>
          </a:blip>
          <a:srcRect/>
          <a:stretch/>
        </p:blipFill>
        <p:spPr>
          <a:xfrm>
            <a:off x="6642200" y="-2033"/>
            <a:ext cx="5549800" cy="6861568"/>
          </a:xfrm>
          <a:prstGeom prst="rect">
            <a:avLst/>
          </a:prstGeom>
          <a:noFill/>
          <a:ln>
            <a:noFill/>
          </a:ln>
        </p:spPr>
      </p:pic>
      <p:sp>
        <p:nvSpPr>
          <p:cNvPr id="6478" name="Google Shape;6478;p723"/>
          <p:cNvSpPr/>
          <p:nvPr/>
        </p:nvSpPr>
        <p:spPr>
          <a:xfrm>
            <a:off x="1941218" y="-2033"/>
            <a:ext cx="5975700" cy="6861567"/>
          </a:xfrm>
          <a:custGeom>
            <a:avLst/>
            <a:gdLst/>
            <a:ahLst/>
            <a:cxnLst/>
            <a:rect l="l" t="t" r="r" b="b"/>
            <a:pathLst>
              <a:path w="179271" h="205847" extrusionOk="0">
                <a:moveTo>
                  <a:pt x="0" y="0"/>
                </a:moveTo>
                <a:lnTo>
                  <a:pt x="179271" y="61"/>
                </a:lnTo>
                <a:lnTo>
                  <a:pt x="143276" y="205786"/>
                </a:lnTo>
                <a:lnTo>
                  <a:pt x="30" y="205847"/>
                </a:lnTo>
                <a:close/>
              </a:path>
            </a:pathLst>
          </a:custGeom>
          <a:solidFill>
            <a:schemeClr val="accent1"/>
          </a:solidFill>
          <a:ln>
            <a:noFill/>
          </a:ln>
        </p:spPr>
      </p:sp>
      <p:pic>
        <p:nvPicPr>
          <p:cNvPr id="6479" name="Google Shape;6479;p723"/>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6480" name="Google Shape;6480;p723"/>
          <p:cNvSpPr txBox="1">
            <a:spLocks noGrp="1"/>
          </p:cNvSpPr>
          <p:nvPr>
            <p:ph type="title"/>
          </p:nvPr>
        </p:nvSpPr>
        <p:spPr>
          <a:xfrm>
            <a:off x="726833" y="4810067"/>
            <a:ext cx="58476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81" name="Google Shape;6481;p723"/>
          <p:cNvSpPr txBox="1">
            <a:spLocks noGrp="1"/>
          </p:cNvSpPr>
          <p:nvPr>
            <p:ph type="subTitle" idx="1"/>
          </p:nvPr>
        </p:nvSpPr>
        <p:spPr>
          <a:xfrm>
            <a:off x="731341" y="5968700"/>
            <a:ext cx="5847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137916142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1. Cover Slide E1 Nori">
  <p:cSld name="1. Cover Slide E1 Nori">
    <p:bg>
      <p:bgPr>
        <a:solidFill>
          <a:schemeClr val="accent2"/>
        </a:solidFill>
        <a:effectLst/>
      </p:bgPr>
    </p:bg>
    <p:spTree>
      <p:nvGrpSpPr>
        <p:cNvPr id="1" name="Shape 6482"/>
        <p:cNvGrpSpPr/>
        <p:nvPr/>
      </p:nvGrpSpPr>
      <p:grpSpPr>
        <a:xfrm>
          <a:off x="0" y="0"/>
          <a:ext cx="0" cy="0"/>
          <a:chOff x="0" y="0"/>
          <a:chExt cx="0" cy="0"/>
        </a:xfrm>
      </p:grpSpPr>
      <p:pic>
        <p:nvPicPr>
          <p:cNvPr id="6483" name="Google Shape;6483;p724"/>
          <p:cNvPicPr preferRelativeResize="0"/>
          <p:nvPr/>
        </p:nvPicPr>
        <p:blipFill rotWithShape="1">
          <a:blip r:embed="rId2">
            <a:alphaModFix/>
          </a:blip>
          <a:srcRect/>
          <a:stretch/>
        </p:blipFill>
        <p:spPr>
          <a:xfrm>
            <a:off x="5424033" y="0"/>
            <a:ext cx="6767968" cy="6858000"/>
          </a:xfrm>
          <a:prstGeom prst="rect">
            <a:avLst/>
          </a:prstGeom>
          <a:noFill/>
          <a:ln>
            <a:noFill/>
          </a:ln>
        </p:spPr>
      </p:pic>
      <p:sp>
        <p:nvSpPr>
          <p:cNvPr id="6484" name="Google Shape;6484;p724"/>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6485" name="Google Shape;6485;p724"/>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6486" name="Google Shape;6486;p724"/>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3200"/>
              <a:buNone/>
              <a:defRPr sz="4267">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6487" name="Google Shape;6487;p724"/>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spTree>
    <p:extLst>
      <p:ext uri="{BB962C8B-B14F-4D97-AF65-F5344CB8AC3E}">
        <p14:creationId xmlns:p14="http://schemas.microsoft.com/office/powerpoint/2010/main" val="687954410"/>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1. Cover Slide E2 Lime">
  <p:cSld name="1. Cover Slide E2 Lime">
    <p:bg>
      <p:bgPr>
        <a:solidFill>
          <a:schemeClr val="accent2"/>
        </a:solidFill>
        <a:effectLst/>
      </p:bgPr>
    </p:bg>
    <p:spTree>
      <p:nvGrpSpPr>
        <p:cNvPr id="1" name="Shape 6488"/>
        <p:cNvGrpSpPr/>
        <p:nvPr/>
      </p:nvGrpSpPr>
      <p:grpSpPr>
        <a:xfrm>
          <a:off x="0" y="0"/>
          <a:ext cx="0" cy="0"/>
          <a:chOff x="0" y="0"/>
          <a:chExt cx="0" cy="0"/>
        </a:xfrm>
      </p:grpSpPr>
      <p:pic>
        <p:nvPicPr>
          <p:cNvPr id="6489" name="Google Shape;6489;p725"/>
          <p:cNvPicPr preferRelativeResize="0"/>
          <p:nvPr/>
        </p:nvPicPr>
        <p:blipFill rotWithShape="1">
          <a:blip r:embed="rId2">
            <a:alphaModFix/>
          </a:blip>
          <a:srcRect/>
          <a:stretch/>
        </p:blipFill>
        <p:spPr>
          <a:xfrm>
            <a:off x="6434067" y="1"/>
            <a:ext cx="5758165" cy="6858001"/>
          </a:xfrm>
          <a:prstGeom prst="rect">
            <a:avLst/>
          </a:prstGeom>
          <a:noFill/>
          <a:ln>
            <a:noFill/>
          </a:ln>
        </p:spPr>
      </p:pic>
      <p:sp>
        <p:nvSpPr>
          <p:cNvPr id="6490" name="Google Shape;6490;p725"/>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6491" name="Google Shape;6491;p725"/>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6492" name="Google Shape;6492;p725"/>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93" name="Google Shape;6493;p725"/>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3184267292"/>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1. Cover Slide E3 Cyan">
  <p:cSld name="1. Cover Slide E3 Cyan">
    <p:bg>
      <p:bgPr>
        <a:solidFill>
          <a:schemeClr val="accent2"/>
        </a:solidFill>
        <a:effectLst/>
      </p:bgPr>
    </p:bg>
    <p:spTree>
      <p:nvGrpSpPr>
        <p:cNvPr id="1" name="Shape 6494"/>
        <p:cNvGrpSpPr/>
        <p:nvPr/>
      </p:nvGrpSpPr>
      <p:grpSpPr>
        <a:xfrm>
          <a:off x="0" y="0"/>
          <a:ext cx="0" cy="0"/>
          <a:chOff x="0" y="0"/>
          <a:chExt cx="0" cy="0"/>
        </a:xfrm>
      </p:grpSpPr>
      <p:pic>
        <p:nvPicPr>
          <p:cNvPr id="6495" name="Google Shape;6495;p726"/>
          <p:cNvPicPr preferRelativeResize="0"/>
          <p:nvPr/>
        </p:nvPicPr>
        <p:blipFill rotWithShape="1">
          <a:blip r:embed="rId2">
            <a:alphaModFix/>
          </a:blip>
          <a:srcRect/>
          <a:stretch/>
        </p:blipFill>
        <p:spPr>
          <a:xfrm>
            <a:off x="6327568" y="1"/>
            <a:ext cx="5864433" cy="6858001"/>
          </a:xfrm>
          <a:prstGeom prst="rect">
            <a:avLst/>
          </a:prstGeom>
          <a:noFill/>
          <a:ln>
            <a:noFill/>
          </a:ln>
        </p:spPr>
      </p:pic>
      <p:sp>
        <p:nvSpPr>
          <p:cNvPr id="6496" name="Google Shape;6496;p726"/>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accent3"/>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6497" name="Google Shape;6497;p726"/>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6498" name="Google Shape;6498;p726"/>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99" name="Google Shape;6499;p726"/>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135063988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
        <p:cNvGrpSpPr/>
        <p:nvPr/>
      </p:nvGrpSpPr>
      <p:grpSpPr>
        <a:xfrm>
          <a:off x="0" y="0"/>
          <a:ext cx="0" cy="0"/>
          <a:chOff x="0" y="0"/>
          <a:chExt cx="0" cy="0"/>
        </a:xfrm>
      </p:grpSpPr>
      <p:sp>
        <p:nvSpPr>
          <p:cNvPr id="39" name="Google Shape;39;p42"/>
          <p:cNvSpPr txBox="1">
            <a:spLocks noGrp="1"/>
          </p:cNvSpPr>
          <p:nvPr>
            <p:ph type="title"/>
          </p:nvPr>
        </p:nvSpPr>
        <p:spPr>
          <a:xfrm>
            <a:off x="481542" y="2937934"/>
            <a:ext cx="5181600" cy="908050"/>
          </a:xfrm>
          <a:prstGeom prst="rect">
            <a:avLst/>
          </a:prstGeom>
          <a:noFill/>
          <a:ln>
            <a:noFill/>
          </a:ln>
        </p:spPr>
        <p:txBody>
          <a:bodyPr spcFirstLastPara="1" wrap="square" lIns="91425" tIns="45700" rIns="91425" bIns="45700" anchor="t" anchorCtr="0">
            <a:normAutofit/>
          </a:bodyPr>
          <a:lstStyle>
            <a:lvl1pPr lvl="0" algn="l">
              <a:lnSpc>
                <a:spcPct val="100000"/>
              </a:lnSpc>
              <a:spcBef>
                <a:spcPts val="0"/>
              </a:spcBef>
              <a:spcAft>
                <a:spcPts val="0"/>
              </a:spcAft>
              <a:buClr>
                <a:schemeClr val="dk1"/>
              </a:buClr>
              <a:buSzPts val="4000"/>
              <a:buFont typeface="Calibri"/>
              <a:buNone/>
              <a:defRPr sz="2667"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 name="Google Shape;40;p42"/>
          <p:cNvSpPr txBox="1">
            <a:spLocks noGrp="1"/>
          </p:cNvSpPr>
          <p:nvPr>
            <p:ph type="body" idx="1"/>
          </p:nvPr>
        </p:nvSpPr>
        <p:spPr>
          <a:xfrm>
            <a:off x="481542" y="1937809"/>
            <a:ext cx="5181600" cy="1000125"/>
          </a:xfrm>
          <a:prstGeom prst="rect">
            <a:avLst/>
          </a:prstGeom>
          <a:noFill/>
          <a:ln>
            <a:noFill/>
          </a:ln>
        </p:spPr>
        <p:txBody>
          <a:bodyPr spcFirstLastPara="1" wrap="square" lIns="91425" tIns="45700" rIns="91425" bIns="45700" anchor="b" anchorCtr="0">
            <a:normAutofit/>
          </a:bodyPr>
          <a:lstStyle>
            <a:lvl1pPr marL="304815" lvl="0" indent="-152408" algn="l">
              <a:lnSpc>
                <a:spcPct val="100000"/>
              </a:lnSpc>
              <a:spcBef>
                <a:spcPts val="267"/>
              </a:spcBef>
              <a:spcAft>
                <a:spcPts val="0"/>
              </a:spcAft>
              <a:buClr>
                <a:srgbClr val="888888"/>
              </a:buClr>
              <a:buSzPts val="2000"/>
              <a:buNone/>
              <a:defRPr sz="1333">
                <a:solidFill>
                  <a:srgbClr val="888888"/>
                </a:solidFill>
              </a:defRPr>
            </a:lvl1pPr>
            <a:lvl2pPr marL="609630" lvl="1" indent="-152408" algn="l">
              <a:lnSpc>
                <a:spcPct val="100000"/>
              </a:lnSpc>
              <a:spcBef>
                <a:spcPts val="240"/>
              </a:spcBef>
              <a:spcAft>
                <a:spcPts val="0"/>
              </a:spcAft>
              <a:buClr>
                <a:srgbClr val="888888"/>
              </a:buClr>
              <a:buSzPts val="1800"/>
              <a:buNone/>
              <a:defRPr sz="1200">
                <a:solidFill>
                  <a:srgbClr val="888888"/>
                </a:solidFill>
              </a:defRPr>
            </a:lvl2pPr>
            <a:lvl3pPr marL="914446" lvl="2" indent="-152408" algn="l">
              <a:lnSpc>
                <a:spcPct val="100000"/>
              </a:lnSpc>
              <a:spcBef>
                <a:spcPts val="213"/>
              </a:spcBef>
              <a:spcAft>
                <a:spcPts val="0"/>
              </a:spcAft>
              <a:buClr>
                <a:srgbClr val="888888"/>
              </a:buClr>
              <a:buSzPts val="1600"/>
              <a:buNone/>
              <a:defRPr sz="1067">
                <a:solidFill>
                  <a:srgbClr val="888888"/>
                </a:solidFill>
              </a:defRPr>
            </a:lvl3pPr>
            <a:lvl4pPr marL="1219261" lvl="3" indent="-152408" algn="l">
              <a:lnSpc>
                <a:spcPct val="100000"/>
              </a:lnSpc>
              <a:spcBef>
                <a:spcPts val="187"/>
              </a:spcBef>
              <a:spcAft>
                <a:spcPts val="0"/>
              </a:spcAft>
              <a:buClr>
                <a:srgbClr val="888888"/>
              </a:buClr>
              <a:buSzPts val="1400"/>
              <a:buNone/>
              <a:defRPr sz="933">
                <a:solidFill>
                  <a:srgbClr val="888888"/>
                </a:solidFill>
              </a:defRPr>
            </a:lvl4pPr>
            <a:lvl5pPr marL="1524076" lvl="4" indent="-152408" algn="l">
              <a:lnSpc>
                <a:spcPct val="100000"/>
              </a:lnSpc>
              <a:spcBef>
                <a:spcPts val="187"/>
              </a:spcBef>
              <a:spcAft>
                <a:spcPts val="0"/>
              </a:spcAft>
              <a:buClr>
                <a:srgbClr val="888888"/>
              </a:buClr>
              <a:buSzPts val="1400"/>
              <a:buNone/>
              <a:defRPr sz="933">
                <a:solidFill>
                  <a:srgbClr val="888888"/>
                </a:solidFill>
              </a:defRPr>
            </a:lvl5pPr>
            <a:lvl6pPr marL="1828891" lvl="5" indent="-152408" algn="l">
              <a:lnSpc>
                <a:spcPct val="100000"/>
              </a:lnSpc>
              <a:spcBef>
                <a:spcPts val="187"/>
              </a:spcBef>
              <a:spcAft>
                <a:spcPts val="0"/>
              </a:spcAft>
              <a:buClr>
                <a:srgbClr val="888888"/>
              </a:buClr>
              <a:buSzPts val="1400"/>
              <a:buNone/>
              <a:defRPr sz="933">
                <a:solidFill>
                  <a:srgbClr val="888888"/>
                </a:solidFill>
              </a:defRPr>
            </a:lvl6pPr>
            <a:lvl7pPr marL="2133707" lvl="6" indent="-152408" algn="l">
              <a:lnSpc>
                <a:spcPct val="100000"/>
              </a:lnSpc>
              <a:spcBef>
                <a:spcPts val="187"/>
              </a:spcBef>
              <a:spcAft>
                <a:spcPts val="0"/>
              </a:spcAft>
              <a:buClr>
                <a:srgbClr val="888888"/>
              </a:buClr>
              <a:buSzPts val="1400"/>
              <a:buNone/>
              <a:defRPr sz="933">
                <a:solidFill>
                  <a:srgbClr val="888888"/>
                </a:solidFill>
              </a:defRPr>
            </a:lvl7pPr>
            <a:lvl8pPr marL="2438522" lvl="7" indent="-152408" algn="l">
              <a:lnSpc>
                <a:spcPct val="100000"/>
              </a:lnSpc>
              <a:spcBef>
                <a:spcPts val="187"/>
              </a:spcBef>
              <a:spcAft>
                <a:spcPts val="0"/>
              </a:spcAft>
              <a:buClr>
                <a:srgbClr val="888888"/>
              </a:buClr>
              <a:buSzPts val="1400"/>
              <a:buNone/>
              <a:defRPr sz="933">
                <a:solidFill>
                  <a:srgbClr val="888888"/>
                </a:solidFill>
              </a:defRPr>
            </a:lvl8pPr>
            <a:lvl9pPr marL="2743337" lvl="8" indent="-152408" algn="l">
              <a:lnSpc>
                <a:spcPct val="100000"/>
              </a:lnSpc>
              <a:spcBef>
                <a:spcPts val="187"/>
              </a:spcBef>
              <a:spcAft>
                <a:spcPts val="0"/>
              </a:spcAft>
              <a:buClr>
                <a:srgbClr val="888888"/>
              </a:buClr>
              <a:buSzPts val="1400"/>
              <a:buNone/>
              <a:defRPr sz="933">
                <a:solidFill>
                  <a:srgbClr val="888888"/>
                </a:solidFill>
              </a:defRPr>
            </a:lvl9pPr>
          </a:lstStyle>
          <a:p>
            <a:endParaRPr/>
          </a:p>
        </p:txBody>
      </p:sp>
      <p:sp>
        <p:nvSpPr>
          <p:cNvPr id="41" name="Google Shape;41;p42"/>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 name="Google Shape;42;p42"/>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 name="Google Shape;43;p42"/>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7147939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1. Cover Slide E4 White">
  <p:cSld name="1. Cover Slide E4 White">
    <p:bg>
      <p:bgPr>
        <a:solidFill>
          <a:schemeClr val="accent2"/>
        </a:solidFill>
        <a:effectLst/>
      </p:bgPr>
    </p:bg>
    <p:spTree>
      <p:nvGrpSpPr>
        <p:cNvPr id="1" name="Shape 6500"/>
        <p:cNvGrpSpPr/>
        <p:nvPr/>
      </p:nvGrpSpPr>
      <p:grpSpPr>
        <a:xfrm>
          <a:off x="0" y="0"/>
          <a:ext cx="0" cy="0"/>
          <a:chOff x="0" y="0"/>
          <a:chExt cx="0" cy="0"/>
        </a:xfrm>
      </p:grpSpPr>
      <p:pic>
        <p:nvPicPr>
          <p:cNvPr id="6501" name="Google Shape;6501;p727"/>
          <p:cNvPicPr preferRelativeResize="0"/>
          <p:nvPr/>
        </p:nvPicPr>
        <p:blipFill rotWithShape="1">
          <a:blip r:embed="rId2">
            <a:alphaModFix/>
          </a:blip>
          <a:srcRect/>
          <a:stretch/>
        </p:blipFill>
        <p:spPr>
          <a:xfrm>
            <a:off x="6214267" y="-2033"/>
            <a:ext cx="5977732" cy="6861564"/>
          </a:xfrm>
          <a:prstGeom prst="rect">
            <a:avLst/>
          </a:prstGeom>
          <a:noFill/>
          <a:ln>
            <a:noFill/>
          </a:ln>
        </p:spPr>
      </p:pic>
      <p:sp>
        <p:nvSpPr>
          <p:cNvPr id="6502" name="Google Shape;6502;p727"/>
          <p:cNvSpPr/>
          <p:nvPr/>
        </p:nvSpPr>
        <p:spPr>
          <a:xfrm>
            <a:off x="0" y="0"/>
            <a:ext cx="8425307" cy="6858000"/>
          </a:xfrm>
          <a:custGeom>
            <a:avLst/>
            <a:gdLst/>
            <a:ahLst/>
            <a:cxnLst/>
            <a:rect l="l" t="t" r="r" b="b"/>
            <a:pathLst>
              <a:path w="8425306" h="6858000" extrusionOk="0">
                <a:moveTo>
                  <a:pt x="8425307" y="0"/>
                </a:moveTo>
                <a:lnTo>
                  <a:pt x="7820025" y="3451225"/>
                </a:lnTo>
                <a:lnTo>
                  <a:pt x="7032625" y="3451225"/>
                </a:lnTo>
                <a:lnTo>
                  <a:pt x="6427343" y="6858000"/>
                </a:lnTo>
                <a:lnTo>
                  <a:pt x="0" y="6858000"/>
                </a:lnTo>
                <a:lnTo>
                  <a:pt x="0" y="0"/>
                </a:lnTo>
                <a:lnTo>
                  <a:pt x="8425307" y="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pic>
        <p:nvPicPr>
          <p:cNvPr id="6503" name="Google Shape;6503;p727"/>
          <p:cNvPicPr preferRelativeResize="0"/>
          <p:nvPr/>
        </p:nvPicPr>
        <p:blipFill rotWithShape="1">
          <a:blip r:embed="rId3">
            <a:alphaModFix/>
          </a:blip>
          <a:srcRect/>
          <a:stretch/>
        </p:blipFill>
        <p:spPr>
          <a:xfrm>
            <a:off x="726833" y="730500"/>
            <a:ext cx="1529467" cy="304667"/>
          </a:xfrm>
          <a:prstGeom prst="rect">
            <a:avLst/>
          </a:prstGeom>
          <a:noFill/>
          <a:ln>
            <a:noFill/>
          </a:ln>
        </p:spPr>
      </p:pic>
      <p:sp>
        <p:nvSpPr>
          <p:cNvPr id="6504" name="Google Shape;6504;p727"/>
          <p:cNvSpPr txBox="1">
            <a:spLocks noGrp="1"/>
          </p:cNvSpPr>
          <p:nvPr>
            <p:ph type="title"/>
          </p:nvPr>
        </p:nvSpPr>
        <p:spPr>
          <a:xfrm>
            <a:off x="726833" y="4810067"/>
            <a:ext cx="4273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05" name="Google Shape;6505;p727"/>
          <p:cNvSpPr txBox="1">
            <a:spLocks noGrp="1"/>
          </p:cNvSpPr>
          <p:nvPr>
            <p:ph type="subTitle" idx="1"/>
          </p:nvPr>
        </p:nvSpPr>
        <p:spPr>
          <a:xfrm>
            <a:off x="731533" y="5968700"/>
            <a:ext cx="4267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564111400"/>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1. Cover Slide I1 White">
  <p:cSld name="1. Cover Slide I1 White">
    <p:spTree>
      <p:nvGrpSpPr>
        <p:cNvPr id="1" name="Shape 6506"/>
        <p:cNvGrpSpPr/>
        <p:nvPr/>
      </p:nvGrpSpPr>
      <p:grpSpPr>
        <a:xfrm>
          <a:off x="0" y="0"/>
          <a:ext cx="0" cy="0"/>
          <a:chOff x="0" y="0"/>
          <a:chExt cx="0" cy="0"/>
        </a:xfrm>
      </p:grpSpPr>
      <p:sp>
        <p:nvSpPr>
          <p:cNvPr id="6507" name="Google Shape;6507;p728"/>
          <p:cNvSpPr/>
          <p:nvPr/>
        </p:nvSpPr>
        <p:spPr>
          <a:xfrm>
            <a:off x="11001367" y="6241967"/>
            <a:ext cx="927600" cy="5196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6508" name="Google Shape;6508;p728"/>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6509" name="Google Shape;6509;p728"/>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510" name="Google Shape;6510;p728"/>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11" name="Google Shape;6511;p728"/>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698548804"/>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1. Cover Slide I2 Cyan">
  <p:cSld name="1. Cover Slide I2 Cyan">
    <p:bg>
      <p:bgPr>
        <a:solidFill>
          <a:schemeClr val="accent3"/>
        </a:solidFill>
        <a:effectLst/>
      </p:bgPr>
    </p:bg>
    <p:spTree>
      <p:nvGrpSpPr>
        <p:cNvPr id="1" name="Shape 6512"/>
        <p:cNvGrpSpPr/>
        <p:nvPr/>
      </p:nvGrpSpPr>
      <p:grpSpPr>
        <a:xfrm>
          <a:off x="0" y="0"/>
          <a:ext cx="0" cy="0"/>
          <a:chOff x="0" y="0"/>
          <a:chExt cx="0" cy="0"/>
        </a:xfrm>
      </p:grpSpPr>
      <p:sp>
        <p:nvSpPr>
          <p:cNvPr id="6513" name="Google Shape;6513;p729"/>
          <p:cNvSpPr/>
          <p:nvPr/>
        </p:nvSpPr>
        <p:spPr>
          <a:xfrm>
            <a:off x="11001367" y="6241967"/>
            <a:ext cx="927600" cy="5196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6514" name="Google Shape;6514;p729"/>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6515" name="Google Shape;6515;p729"/>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4"/>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516" name="Google Shape;6516;p729"/>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17" name="Google Shape;6517;p729"/>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1097188662"/>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1. Cover Slide I3 Lime">
  <p:cSld name="1. Cover Slide I3 Lime">
    <p:bg>
      <p:bgPr>
        <a:solidFill>
          <a:schemeClr val="accent1"/>
        </a:solidFill>
        <a:effectLst/>
      </p:bgPr>
    </p:bg>
    <p:spTree>
      <p:nvGrpSpPr>
        <p:cNvPr id="1" name="Shape 6518"/>
        <p:cNvGrpSpPr/>
        <p:nvPr/>
      </p:nvGrpSpPr>
      <p:grpSpPr>
        <a:xfrm>
          <a:off x="0" y="0"/>
          <a:ext cx="0" cy="0"/>
          <a:chOff x="0" y="0"/>
          <a:chExt cx="0" cy="0"/>
        </a:xfrm>
      </p:grpSpPr>
      <p:sp>
        <p:nvSpPr>
          <p:cNvPr id="6519" name="Google Shape;6519;p730"/>
          <p:cNvSpPr/>
          <p:nvPr/>
        </p:nvSpPr>
        <p:spPr>
          <a:xfrm>
            <a:off x="11001367" y="6241967"/>
            <a:ext cx="927600" cy="519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6520" name="Google Shape;6520;p730"/>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6521" name="Google Shape;6521;p730"/>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522" name="Google Shape;6522;p730"/>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4000"/>
              <a:buNone/>
              <a:defRPr sz="5334"/>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23" name="Google Shape;6523;p730"/>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2351419053"/>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1. Cover Slide I4 Nori Pink">
  <p:cSld name="1. Cover Slide I4 Nori Pink">
    <p:bg>
      <p:bgPr>
        <a:solidFill>
          <a:schemeClr val="accent2"/>
        </a:solidFill>
        <a:effectLst/>
      </p:bgPr>
    </p:bg>
    <p:spTree>
      <p:nvGrpSpPr>
        <p:cNvPr id="1" name="Shape 6524"/>
        <p:cNvGrpSpPr/>
        <p:nvPr/>
      </p:nvGrpSpPr>
      <p:grpSpPr>
        <a:xfrm>
          <a:off x="0" y="0"/>
          <a:ext cx="0" cy="0"/>
          <a:chOff x="0" y="0"/>
          <a:chExt cx="0" cy="0"/>
        </a:xfrm>
      </p:grpSpPr>
      <p:sp>
        <p:nvSpPr>
          <p:cNvPr id="6525" name="Google Shape;6525;p731"/>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6526" name="Google Shape;6526;p731"/>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6527" name="Google Shape;6527;p731"/>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528" name="Google Shape;6528;p731"/>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4000"/>
              <a:buNone/>
              <a:defRPr sz="5334">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6529" name="Google Shape;6529;p731"/>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4082369206"/>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1. Cover Slide I5 Nori Lime">
  <p:cSld name="1. Cover Slide I5 Nori Lime">
    <p:bg>
      <p:bgPr>
        <a:solidFill>
          <a:schemeClr val="accent2"/>
        </a:solidFill>
        <a:effectLst/>
      </p:bgPr>
    </p:bg>
    <p:spTree>
      <p:nvGrpSpPr>
        <p:cNvPr id="1" name="Shape 6530"/>
        <p:cNvGrpSpPr/>
        <p:nvPr/>
      </p:nvGrpSpPr>
      <p:grpSpPr>
        <a:xfrm>
          <a:off x="0" y="0"/>
          <a:ext cx="0" cy="0"/>
          <a:chOff x="0" y="0"/>
          <a:chExt cx="0" cy="0"/>
        </a:xfrm>
      </p:grpSpPr>
      <p:sp>
        <p:nvSpPr>
          <p:cNvPr id="6531" name="Google Shape;6531;p732"/>
          <p:cNvSpPr/>
          <p:nvPr/>
        </p:nvSpPr>
        <p:spPr>
          <a:xfrm>
            <a:off x="11001367" y="6241967"/>
            <a:ext cx="927600" cy="519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pic>
        <p:nvPicPr>
          <p:cNvPr id="6532" name="Google Shape;6532;p732"/>
          <p:cNvPicPr preferRelativeResize="0"/>
          <p:nvPr/>
        </p:nvPicPr>
        <p:blipFill rotWithShape="1">
          <a:blip r:embed="rId2">
            <a:alphaModFix/>
          </a:blip>
          <a:srcRect/>
          <a:stretch/>
        </p:blipFill>
        <p:spPr>
          <a:xfrm>
            <a:off x="726833" y="730500"/>
            <a:ext cx="1529467" cy="304667"/>
          </a:xfrm>
          <a:prstGeom prst="rect">
            <a:avLst/>
          </a:prstGeom>
          <a:noFill/>
          <a:ln>
            <a:noFill/>
          </a:ln>
        </p:spPr>
      </p:pic>
      <p:sp>
        <p:nvSpPr>
          <p:cNvPr id="6533" name="Google Shape;6533;p732"/>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534" name="Google Shape;6534;p732"/>
          <p:cNvSpPr txBox="1">
            <a:spLocks noGrp="1"/>
          </p:cNvSpPr>
          <p:nvPr>
            <p:ph type="title"/>
          </p:nvPr>
        </p:nvSpPr>
        <p:spPr>
          <a:xfrm>
            <a:off x="726833" y="4810067"/>
            <a:ext cx="7315200" cy="10516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accent1"/>
              </a:buClr>
              <a:buSzPts val="4000"/>
              <a:buNone/>
              <a:defRPr sz="5334">
                <a:solidFill>
                  <a:schemeClr val="accent1"/>
                </a:solidFill>
              </a:defRPr>
            </a:lvl1pPr>
            <a:lvl2pPr lvl="1" algn="l">
              <a:lnSpc>
                <a:spcPct val="100000"/>
              </a:lnSpc>
              <a:spcBef>
                <a:spcPts val="0"/>
              </a:spcBef>
              <a:spcAft>
                <a:spcPts val="0"/>
              </a:spcAft>
              <a:buClr>
                <a:schemeClr val="accent1"/>
              </a:buClr>
              <a:buSzPts val="2800"/>
              <a:buNone/>
              <a:defRPr>
                <a:solidFill>
                  <a:schemeClr val="accent1"/>
                </a:solidFill>
              </a:defRPr>
            </a:lvl2pPr>
            <a:lvl3pPr lvl="2" algn="l">
              <a:lnSpc>
                <a:spcPct val="100000"/>
              </a:lnSpc>
              <a:spcBef>
                <a:spcPts val="0"/>
              </a:spcBef>
              <a:spcAft>
                <a:spcPts val="0"/>
              </a:spcAft>
              <a:buClr>
                <a:schemeClr val="accent1"/>
              </a:buClr>
              <a:buSzPts val="2800"/>
              <a:buNone/>
              <a:defRPr>
                <a:solidFill>
                  <a:schemeClr val="accent1"/>
                </a:solidFill>
              </a:defRPr>
            </a:lvl3pPr>
            <a:lvl4pPr lvl="3" algn="l">
              <a:lnSpc>
                <a:spcPct val="100000"/>
              </a:lnSpc>
              <a:spcBef>
                <a:spcPts val="0"/>
              </a:spcBef>
              <a:spcAft>
                <a:spcPts val="0"/>
              </a:spcAft>
              <a:buClr>
                <a:schemeClr val="accent1"/>
              </a:buClr>
              <a:buSzPts val="2800"/>
              <a:buNone/>
              <a:defRPr>
                <a:solidFill>
                  <a:schemeClr val="accent1"/>
                </a:solidFill>
              </a:defRPr>
            </a:lvl4pPr>
            <a:lvl5pPr lvl="4" algn="l">
              <a:lnSpc>
                <a:spcPct val="100000"/>
              </a:lnSpc>
              <a:spcBef>
                <a:spcPts val="0"/>
              </a:spcBef>
              <a:spcAft>
                <a:spcPts val="0"/>
              </a:spcAft>
              <a:buClr>
                <a:schemeClr val="accent1"/>
              </a:buClr>
              <a:buSzPts val="2800"/>
              <a:buNone/>
              <a:defRPr>
                <a:solidFill>
                  <a:schemeClr val="accent1"/>
                </a:solidFill>
              </a:defRPr>
            </a:lvl5pPr>
            <a:lvl6pPr lvl="5" algn="l">
              <a:lnSpc>
                <a:spcPct val="100000"/>
              </a:lnSpc>
              <a:spcBef>
                <a:spcPts val="0"/>
              </a:spcBef>
              <a:spcAft>
                <a:spcPts val="0"/>
              </a:spcAft>
              <a:buClr>
                <a:schemeClr val="accent1"/>
              </a:buClr>
              <a:buSzPts val="2800"/>
              <a:buNone/>
              <a:defRPr>
                <a:solidFill>
                  <a:schemeClr val="accent1"/>
                </a:solidFill>
              </a:defRPr>
            </a:lvl6pPr>
            <a:lvl7pPr lvl="6" algn="l">
              <a:lnSpc>
                <a:spcPct val="100000"/>
              </a:lnSpc>
              <a:spcBef>
                <a:spcPts val="0"/>
              </a:spcBef>
              <a:spcAft>
                <a:spcPts val="0"/>
              </a:spcAft>
              <a:buClr>
                <a:schemeClr val="accent1"/>
              </a:buClr>
              <a:buSzPts val="2800"/>
              <a:buNone/>
              <a:defRPr>
                <a:solidFill>
                  <a:schemeClr val="accent1"/>
                </a:solidFill>
              </a:defRPr>
            </a:lvl7pPr>
            <a:lvl8pPr lvl="7" algn="l">
              <a:lnSpc>
                <a:spcPct val="100000"/>
              </a:lnSpc>
              <a:spcBef>
                <a:spcPts val="0"/>
              </a:spcBef>
              <a:spcAft>
                <a:spcPts val="0"/>
              </a:spcAft>
              <a:buClr>
                <a:schemeClr val="accent1"/>
              </a:buClr>
              <a:buSzPts val="2800"/>
              <a:buNone/>
              <a:defRPr>
                <a:solidFill>
                  <a:schemeClr val="accent1"/>
                </a:solidFill>
              </a:defRPr>
            </a:lvl8pPr>
            <a:lvl9pPr lvl="8" algn="l">
              <a:lnSpc>
                <a:spcPct val="100000"/>
              </a:lnSpc>
              <a:spcBef>
                <a:spcPts val="0"/>
              </a:spcBef>
              <a:spcAft>
                <a:spcPts val="0"/>
              </a:spcAft>
              <a:buClr>
                <a:schemeClr val="accent1"/>
              </a:buClr>
              <a:buSzPts val="2800"/>
              <a:buNone/>
              <a:defRPr>
                <a:solidFill>
                  <a:schemeClr val="accent1"/>
                </a:solidFill>
              </a:defRPr>
            </a:lvl9pPr>
          </a:lstStyle>
          <a:p>
            <a:endParaRPr/>
          </a:p>
        </p:txBody>
      </p:sp>
      <p:sp>
        <p:nvSpPr>
          <p:cNvPr id="6535" name="Google Shape;6535;p732"/>
          <p:cNvSpPr txBox="1">
            <a:spLocks noGrp="1"/>
          </p:cNvSpPr>
          <p:nvPr>
            <p:ph type="subTitle" idx="1"/>
          </p:nvPr>
        </p:nvSpPr>
        <p:spPr>
          <a:xfrm>
            <a:off x="731533" y="5968700"/>
            <a:ext cx="731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accent1"/>
              </a:buClr>
              <a:buSzPts val="1000"/>
              <a:buFont typeface="Inter"/>
              <a:buNone/>
              <a:defRPr sz="1333">
                <a:solidFill>
                  <a:schemeClr val="accent1"/>
                </a:solidFill>
                <a:latin typeface="Inter"/>
                <a:ea typeface="Inter"/>
                <a:cs typeface="Inter"/>
                <a:sym typeface="Inter"/>
              </a:defRPr>
            </a:lvl1pPr>
            <a:lvl2pPr lvl="1" algn="l">
              <a:lnSpc>
                <a:spcPct val="150000"/>
              </a:lnSpc>
              <a:spcBef>
                <a:spcPts val="0"/>
              </a:spcBef>
              <a:spcAft>
                <a:spcPts val="0"/>
              </a:spcAft>
              <a:buClr>
                <a:schemeClr val="accent1"/>
              </a:buClr>
              <a:buSzPts val="1400"/>
              <a:buNone/>
              <a:defRPr>
                <a:solidFill>
                  <a:schemeClr val="accent1"/>
                </a:solidFill>
              </a:defRPr>
            </a:lvl2pPr>
            <a:lvl3pPr lvl="2" algn="l">
              <a:lnSpc>
                <a:spcPct val="150000"/>
              </a:lnSpc>
              <a:spcBef>
                <a:spcPts val="0"/>
              </a:spcBef>
              <a:spcAft>
                <a:spcPts val="0"/>
              </a:spcAft>
              <a:buClr>
                <a:schemeClr val="accent1"/>
              </a:buClr>
              <a:buSzPts val="1000"/>
              <a:buNone/>
              <a:defRPr>
                <a:solidFill>
                  <a:schemeClr val="accent1"/>
                </a:solidFill>
              </a:defRPr>
            </a:lvl3pPr>
            <a:lvl4pPr lvl="3" algn="l">
              <a:lnSpc>
                <a:spcPct val="150000"/>
              </a:lnSpc>
              <a:spcBef>
                <a:spcPts val="0"/>
              </a:spcBef>
              <a:spcAft>
                <a:spcPts val="0"/>
              </a:spcAft>
              <a:buClr>
                <a:schemeClr val="accent1"/>
              </a:buClr>
              <a:buSzPts val="700"/>
              <a:buNone/>
              <a:defRPr>
                <a:solidFill>
                  <a:schemeClr val="accent1"/>
                </a:solidFill>
              </a:defRPr>
            </a:lvl4pPr>
            <a:lvl5pPr lvl="4" algn="l">
              <a:lnSpc>
                <a:spcPct val="150000"/>
              </a:lnSpc>
              <a:spcBef>
                <a:spcPts val="0"/>
              </a:spcBef>
              <a:spcAft>
                <a:spcPts val="0"/>
              </a:spcAft>
              <a:buClr>
                <a:schemeClr val="accent1"/>
              </a:buClr>
              <a:buSzPts val="700"/>
              <a:buNone/>
              <a:defRPr>
                <a:solidFill>
                  <a:schemeClr val="accent1"/>
                </a:solidFill>
              </a:defRPr>
            </a:lvl5pPr>
            <a:lvl6pPr lvl="5" algn="l">
              <a:lnSpc>
                <a:spcPct val="150000"/>
              </a:lnSpc>
              <a:spcBef>
                <a:spcPts val="0"/>
              </a:spcBef>
              <a:spcAft>
                <a:spcPts val="0"/>
              </a:spcAft>
              <a:buClr>
                <a:schemeClr val="accent1"/>
              </a:buClr>
              <a:buSzPts val="700"/>
              <a:buNone/>
              <a:defRPr>
                <a:solidFill>
                  <a:schemeClr val="accent1"/>
                </a:solidFill>
              </a:defRPr>
            </a:lvl6pPr>
            <a:lvl7pPr lvl="6" algn="l">
              <a:lnSpc>
                <a:spcPct val="150000"/>
              </a:lnSpc>
              <a:spcBef>
                <a:spcPts val="0"/>
              </a:spcBef>
              <a:spcAft>
                <a:spcPts val="0"/>
              </a:spcAft>
              <a:buClr>
                <a:schemeClr val="accent1"/>
              </a:buClr>
              <a:buSzPts val="700"/>
              <a:buNone/>
              <a:defRPr>
                <a:solidFill>
                  <a:schemeClr val="accent1"/>
                </a:solidFill>
              </a:defRPr>
            </a:lvl7pPr>
            <a:lvl8pPr lvl="7" algn="l">
              <a:lnSpc>
                <a:spcPct val="150000"/>
              </a:lnSpc>
              <a:spcBef>
                <a:spcPts val="0"/>
              </a:spcBef>
              <a:spcAft>
                <a:spcPts val="0"/>
              </a:spcAft>
              <a:buClr>
                <a:schemeClr val="accent1"/>
              </a:buClr>
              <a:buSzPts val="700"/>
              <a:buNone/>
              <a:defRPr>
                <a:solidFill>
                  <a:schemeClr val="accent1"/>
                </a:solidFill>
              </a:defRPr>
            </a:lvl8pPr>
            <a:lvl9pPr lvl="8" algn="l">
              <a:lnSpc>
                <a:spcPct val="150000"/>
              </a:lnSpc>
              <a:spcBef>
                <a:spcPts val="0"/>
              </a:spcBef>
              <a:spcAft>
                <a:spcPts val="0"/>
              </a:spcAft>
              <a:buClr>
                <a:schemeClr val="accent1"/>
              </a:buClr>
              <a:buSzPts val="700"/>
              <a:buNone/>
              <a:defRPr>
                <a:solidFill>
                  <a:schemeClr val="accent1"/>
                </a:solidFill>
              </a:defRPr>
            </a:lvl9pPr>
          </a:lstStyle>
          <a:p>
            <a:endParaRPr/>
          </a:p>
        </p:txBody>
      </p:sp>
    </p:spTree>
    <p:extLst>
      <p:ext uri="{BB962C8B-B14F-4D97-AF65-F5344CB8AC3E}">
        <p14:creationId xmlns:p14="http://schemas.microsoft.com/office/powerpoint/2010/main" val="1269734962"/>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9. Chapter Breaker A">
  <p:cSld name="9. Chapter Breaker A">
    <p:bg>
      <p:bgPr>
        <a:solidFill>
          <a:schemeClr val="accent2"/>
        </a:solidFill>
        <a:effectLst/>
      </p:bgPr>
    </p:bg>
    <p:spTree>
      <p:nvGrpSpPr>
        <p:cNvPr id="1" name="Shape 6536"/>
        <p:cNvGrpSpPr/>
        <p:nvPr/>
      </p:nvGrpSpPr>
      <p:grpSpPr>
        <a:xfrm>
          <a:off x="0" y="0"/>
          <a:ext cx="0" cy="0"/>
          <a:chOff x="0" y="0"/>
          <a:chExt cx="0" cy="0"/>
        </a:xfrm>
      </p:grpSpPr>
      <p:sp>
        <p:nvSpPr>
          <p:cNvPr id="6537" name="Google Shape;6537;p733"/>
          <p:cNvSpPr txBox="1">
            <a:spLocks noGrp="1"/>
          </p:cNvSpPr>
          <p:nvPr>
            <p:ph type="title"/>
          </p:nvPr>
        </p:nvSpPr>
        <p:spPr>
          <a:xfrm>
            <a:off x="726833" y="2568404"/>
            <a:ext cx="63520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6538" name="Google Shape;6538;p733"/>
          <p:cNvSpPr txBox="1">
            <a:spLocks noGrp="1"/>
          </p:cNvSpPr>
          <p:nvPr>
            <p:ph type="subTitle" idx="1"/>
          </p:nvPr>
        </p:nvSpPr>
        <p:spPr>
          <a:xfrm>
            <a:off x="731520" y="4072128"/>
            <a:ext cx="6352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sp>
        <p:nvSpPr>
          <p:cNvPr id="6539" name="Google Shape;6539;p733"/>
          <p:cNvSpPr/>
          <p:nvPr/>
        </p:nvSpPr>
        <p:spPr>
          <a:xfrm>
            <a:off x="4807619" y="0"/>
            <a:ext cx="7384380" cy="5394120"/>
          </a:xfrm>
          <a:custGeom>
            <a:avLst/>
            <a:gdLst/>
            <a:ahLst/>
            <a:cxnLst/>
            <a:rect l="l" t="t" r="r" b="b"/>
            <a:pathLst>
              <a:path w="5538285" h="4045590" extrusionOk="0">
                <a:moveTo>
                  <a:pt x="0" y="0"/>
                </a:moveTo>
                <a:lnTo>
                  <a:pt x="1867866" y="0"/>
                </a:lnTo>
                <a:lnTo>
                  <a:pt x="2088101" y="196785"/>
                </a:lnTo>
                <a:cubicBezTo>
                  <a:pt x="2213947" y="311845"/>
                  <a:pt x="2338484" y="428349"/>
                  <a:pt x="2461710" y="546296"/>
                </a:cubicBezTo>
                <a:lnTo>
                  <a:pt x="2194523" y="0"/>
                </a:lnTo>
                <a:lnTo>
                  <a:pt x="4140289" y="0"/>
                </a:lnTo>
                <a:lnTo>
                  <a:pt x="4261432" y="151205"/>
                </a:lnTo>
                <a:cubicBezTo>
                  <a:pt x="4657812" y="653142"/>
                  <a:pt x="5019650" y="1140521"/>
                  <a:pt x="5373933" y="1644356"/>
                </a:cubicBezTo>
                <a:lnTo>
                  <a:pt x="5538285" y="1881180"/>
                </a:lnTo>
                <a:lnTo>
                  <a:pt x="5538285" y="4045590"/>
                </a:lnTo>
                <a:lnTo>
                  <a:pt x="5469835" y="3938857"/>
                </a:lnTo>
                <a:cubicBezTo>
                  <a:pt x="5208047" y="3532793"/>
                  <a:pt x="4956733" y="3151958"/>
                  <a:pt x="4705468" y="2784610"/>
                </a:cubicBezTo>
                <a:cubicBezTo>
                  <a:pt x="4780241" y="2983198"/>
                  <a:pt x="4853206" y="3183011"/>
                  <a:pt x="4924440" y="3384050"/>
                </a:cubicBezTo>
                <a:lnTo>
                  <a:pt x="3884881" y="3945914"/>
                </a:lnTo>
                <a:cubicBezTo>
                  <a:pt x="2815677" y="2524688"/>
                  <a:pt x="1569772" y="1246233"/>
                  <a:pt x="177423" y="141619"/>
                </a:cubicBezTo>
                <a:close/>
              </a:path>
            </a:pathLst>
          </a:custGeom>
          <a:solidFill>
            <a:schemeClr val="accent3"/>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6540" name="Google Shape;6540;p733"/>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748005757"/>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9. Chapter Breaker B">
  <p:cSld name="9. Chapter Breaker B">
    <p:bg>
      <p:bgPr>
        <a:solidFill>
          <a:schemeClr val="accent4"/>
        </a:solidFill>
        <a:effectLst/>
      </p:bgPr>
    </p:bg>
    <p:spTree>
      <p:nvGrpSpPr>
        <p:cNvPr id="1" name="Shape 6541"/>
        <p:cNvGrpSpPr/>
        <p:nvPr/>
      </p:nvGrpSpPr>
      <p:grpSpPr>
        <a:xfrm>
          <a:off x="0" y="0"/>
          <a:ext cx="0" cy="0"/>
          <a:chOff x="0" y="0"/>
          <a:chExt cx="0" cy="0"/>
        </a:xfrm>
      </p:grpSpPr>
      <p:sp>
        <p:nvSpPr>
          <p:cNvPr id="6542" name="Google Shape;6542;p734"/>
          <p:cNvSpPr/>
          <p:nvPr/>
        </p:nvSpPr>
        <p:spPr>
          <a:xfrm>
            <a:off x="5711467" y="0"/>
            <a:ext cx="6480532" cy="6867645"/>
          </a:xfrm>
          <a:custGeom>
            <a:avLst/>
            <a:gdLst/>
            <a:ahLst/>
            <a:cxnLst/>
            <a:rect l="l" t="t" r="r" b="b"/>
            <a:pathLst>
              <a:path w="4860399" h="5150734" extrusionOk="0">
                <a:moveTo>
                  <a:pt x="1148087" y="0"/>
                </a:moveTo>
                <a:lnTo>
                  <a:pt x="4274418" y="0"/>
                </a:lnTo>
                <a:lnTo>
                  <a:pt x="4860399" y="276270"/>
                </a:lnTo>
                <a:lnTo>
                  <a:pt x="4860399" y="2829059"/>
                </a:lnTo>
                <a:lnTo>
                  <a:pt x="4614115" y="2798546"/>
                </a:lnTo>
                <a:cubicBezTo>
                  <a:pt x="4126395" y="2740193"/>
                  <a:pt x="3608778" y="2686727"/>
                  <a:pt x="3070853" y="2642918"/>
                </a:cubicBezTo>
                <a:lnTo>
                  <a:pt x="4860399" y="3647367"/>
                </a:lnTo>
                <a:lnTo>
                  <a:pt x="4860399" y="5150734"/>
                </a:lnTo>
                <a:lnTo>
                  <a:pt x="1225144" y="5150734"/>
                </a:lnTo>
                <a:lnTo>
                  <a:pt x="1103575" y="5072267"/>
                </a:lnTo>
                <a:cubicBezTo>
                  <a:pt x="1013043" y="5014253"/>
                  <a:pt x="929256" y="4961376"/>
                  <a:pt x="853175" y="4913916"/>
                </a:cubicBezTo>
                <a:cubicBezTo>
                  <a:pt x="701014" y="4818761"/>
                  <a:pt x="580192" y="4745747"/>
                  <a:pt x="497720" y="4696756"/>
                </a:cubicBezTo>
                <a:cubicBezTo>
                  <a:pt x="456484" y="4672261"/>
                  <a:pt x="425145" y="4653889"/>
                  <a:pt x="404526" y="4641641"/>
                </a:cubicBezTo>
                <a:cubicBezTo>
                  <a:pt x="393805" y="4635989"/>
                  <a:pt x="386383" y="4631278"/>
                  <a:pt x="381434" y="4628452"/>
                </a:cubicBezTo>
                <a:lnTo>
                  <a:pt x="376074" y="4625625"/>
                </a:lnTo>
                <a:lnTo>
                  <a:pt x="374836" y="4624683"/>
                </a:lnTo>
                <a:cubicBezTo>
                  <a:pt x="374836" y="4624683"/>
                  <a:pt x="374836" y="4624683"/>
                  <a:pt x="375249" y="4624212"/>
                </a:cubicBezTo>
                <a:lnTo>
                  <a:pt x="855650" y="3392380"/>
                </a:lnTo>
                <a:lnTo>
                  <a:pt x="902246" y="3404157"/>
                </a:lnTo>
                <a:cubicBezTo>
                  <a:pt x="932761" y="3411694"/>
                  <a:pt x="1036264" y="3437131"/>
                  <a:pt x="1036264" y="3437131"/>
                </a:cubicBezTo>
                <a:cubicBezTo>
                  <a:pt x="1152962" y="3466337"/>
                  <a:pt x="1321618" y="3507791"/>
                  <a:pt x="1530272" y="3559137"/>
                </a:cubicBezTo>
                <a:cubicBezTo>
                  <a:pt x="1756246" y="3614723"/>
                  <a:pt x="2029642" y="3681614"/>
                  <a:pt x="2334376" y="3756042"/>
                </a:cubicBezTo>
                <a:lnTo>
                  <a:pt x="0" y="2446013"/>
                </a:lnTo>
                <a:lnTo>
                  <a:pt x="329889" y="1193455"/>
                </a:lnTo>
                <a:cubicBezTo>
                  <a:pt x="1657692" y="1193455"/>
                  <a:pt x="2957042" y="1280602"/>
                  <a:pt x="4121549" y="1402136"/>
                </a:cubicBezTo>
                <a:close/>
              </a:path>
            </a:pathLst>
          </a:custGeom>
          <a:solidFill>
            <a:schemeClr val="accent3"/>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300"/>
              <a:buFont typeface="Helvetica Neue"/>
              <a:buNone/>
            </a:pPr>
            <a:endParaRPr sz="400" b="0" i="0" u="none" strike="noStrike" cap="none">
              <a:solidFill>
                <a:srgbClr val="000000"/>
              </a:solidFill>
              <a:latin typeface="Helvetica Neue"/>
              <a:ea typeface="Helvetica Neue"/>
              <a:cs typeface="Helvetica Neue"/>
              <a:sym typeface="Helvetica Neue"/>
            </a:endParaRPr>
          </a:p>
        </p:txBody>
      </p:sp>
      <p:pic>
        <p:nvPicPr>
          <p:cNvPr id="6543" name="Google Shape;6543;p73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544" name="Google Shape;6544;p734"/>
          <p:cNvSpPr txBox="1">
            <a:spLocks noGrp="1"/>
          </p:cNvSpPr>
          <p:nvPr>
            <p:ph type="title"/>
          </p:nvPr>
        </p:nvSpPr>
        <p:spPr>
          <a:xfrm>
            <a:off x="726833" y="2739667"/>
            <a:ext cx="4190800" cy="1316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3200"/>
              <a:buNone/>
              <a:defRPr sz="4267">
                <a:solidFill>
                  <a:schemeClr val="lt1"/>
                </a:solidFill>
              </a:defRPr>
            </a:lvl1pPr>
            <a:lvl2pPr lvl="1" algn="l">
              <a:lnSpc>
                <a:spcPct val="100000"/>
              </a:lnSpc>
              <a:spcBef>
                <a:spcPts val="0"/>
              </a:spcBef>
              <a:spcAft>
                <a:spcPts val="0"/>
              </a:spcAft>
              <a:buClr>
                <a:schemeClr val="lt1"/>
              </a:buClr>
              <a:buSzPts val="2800"/>
              <a:buNone/>
              <a:defRPr>
                <a:solidFill>
                  <a:schemeClr val="lt1"/>
                </a:solidFill>
              </a:defRPr>
            </a:lvl2pPr>
            <a:lvl3pPr lvl="2" algn="l">
              <a:lnSpc>
                <a:spcPct val="100000"/>
              </a:lnSpc>
              <a:spcBef>
                <a:spcPts val="0"/>
              </a:spcBef>
              <a:spcAft>
                <a:spcPts val="0"/>
              </a:spcAft>
              <a:buClr>
                <a:schemeClr val="lt1"/>
              </a:buClr>
              <a:buSzPts val="2800"/>
              <a:buNone/>
              <a:defRPr>
                <a:solidFill>
                  <a:schemeClr val="lt1"/>
                </a:solidFill>
              </a:defRPr>
            </a:lvl3pPr>
            <a:lvl4pPr lvl="3" algn="l">
              <a:lnSpc>
                <a:spcPct val="100000"/>
              </a:lnSpc>
              <a:spcBef>
                <a:spcPts val="0"/>
              </a:spcBef>
              <a:spcAft>
                <a:spcPts val="0"/>
              </a:spcAft>
              <a:buClr>
                <a:schemeClr val="lt1"/>
              </a:buClr>
              <a:buSzPts val="2800"/>
              <a:buNone/>
              <a:defRPr>
                <a:solidFill>
                  <a:schemeClr val="lt1"/>
                </a:solidFill>
              </a:defRPr>
            </a:lvl4pPr>
            <a:lvl5pPr lvl="4" algn="l">
              <a:lnSpc>
                <a:spcPct val="100000"/>
              </a:lnSpc>
              <a:spcBef>
                <a:spcPts val="0"/>
              </a:spcBef>
              <a:spcAft>
                <a:spcPts val="0"/>
              </a:spcAft>
              <a:buClr>
                <a:schemeClr val="lt1"/>
              </a:buClr>
              <a:buSzPts val="2800"/>
              <a:buNone/>
              <a:defRPr>
                <a:solidFill>
                  <a:schemeClr val="lt1"/>
                </a:solidFill>
              </a:defRPr>
            </a:lvl5pPr>
            <a:lvl6pPr lvl="5" algn="l">
              <a:lnSpc>
                <a:spcPct val="100000"/>
              </a:lnSpc>
              <a:spcBef>
                <a:spcPts val="0"/>
              </a:spcBef>
              <a:spcAft>
                <a:spcPts val="0"/>
              </a:spcAft>
              <a:buClr>
                <a:schemeClr val="lt1"/>
              </a:buClr>
              <a:buSzPts val="2800"/>
              <a:buNone/>
              <a:defRPr>
                <a:solidFill>
                  <a:schemeClr val="lt1"/>
                </a:solidFill>
              </a:defRPr>
            </a:lvl6pPr>
            <a:lvl7pPr lvl="6" algn="l">
              <a:lnSpc>
                <a:spcPct val="100000"/>
              </a:lnSpc>
              <a:spcBef>
                <a:spcPts val="0"/>
              </a:spcBef>
              <a:spcAft>
                <a:spcPts val="0"/>
              </a:spcAft>
              <a:buClr>
                <a:schemeClr val="lt1"/>
              </a:buClr>
              <a:buSzPts val="2800"/>
              <a:buNone/>
              <a:defRPr>
                <a:solidFill>
                  <a:schemeClr val="lt1"/>
                </a:solidFill>
              </a:defRPr>
            </a:lvl7pPr>
            <a:lvl8pPr lvl="7" algn="l">
              <a:lnSpc>
                <a:spcPct val="100000"/>
              </a:lnSpc>
              <a:spcBef>
                <a:spcPts val="0"/>
              </a:spcBef>
              <a:spcAft>
                <a:spcPts val="0"/>
              </a:spcAft>
              <a:buClr>
                <a:schemeClr val="lt1"/>
              </a:buClr>
              <a:buSzPts val="2800"/>
              <a:buNone/>
              <a:defRPr>
                <a:solidFill>
                  <a:schemeClr val="lt1"/>
                </a:solidFill>
              </a:defRPr>
            </a:lvl8pPr>
            <a:lvl9pPr lvl="8" algn="l">
              <a:lnSpc>
                <a:spcPct val="100000"/>
              </a:lnSpc>
              <a:spcBef>
                <a:spcPts val="0"/>
              </a:spcBef>
              <a:spcAft>
                <a:spcPts val="0"/>
              </a:spcAft>
              <a:buClr>
                <a:schemeClr val="lt1"/>
              </a:buClr>
              <a:buSzPts val="2800"/>
              <a:buNone/>
              <a:defRPr>
                <a:solidFill>
                  <a:schemeClr val="lt1"/>
                </a:solidFill>
              </a:defRPr>
            </a:lvl9pPr>
          </a:lstStyle>
          <a:p>
            <a:endParaRPr/>
          </a:p>
        </p:txBody>
      </p:sp>
      <p:sp>
        <p:nvSpPr>
          <p:cNvPr id="6545" name="Google Shape;6545;p734"/>
          <p:cNvSpPr txBox="1">
            <a:spLocks noGrp="1"/>
          </p:cNvSpPr>
          <p:nvPr>
            <p:ph type="subTitle" idx="1"/>
          </p:nvPr>
        </p:nvSpPr>
        <p:spPr>
          <a:xfrm>
            <a:off x="731529" y="4243400"/>
            <a:ext cx="419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spTree>
    <p:extLst>
      <p:ext uri="{BB962C8B-B14F-4D97-AF65-F5344CB8AC3E}">
        <p14:creationId xmlns:p14="http://schemas.microsoft.com/office/powerpoint/2010/main" val="3984758988"/>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9. Chapter Breaker C1">
  <p:cSld name="9. Chapter Breaker C1">
    <p:bg>
      <p:bgPr>
        <a:solidFill>
          <a:schemeClr val="accent4"/>
        </a:solidFill>
        <a:effectLst/>
      </p:bgPr>
    </p:bg>
    <p:spTree>
      <p:nvGrpSpPr>
        <p:cNvPr id="1" name="Shape 6546"/>
        <p:cNvGrpSpPr/>
        <p:nvPr/>
      </p:nvGrpSpPr>
      <p:grpSpPr>
        <a:xfrm>
          <a:off x="0" y="0"/>
          <a:ext cx="0" cy="0"/>
          <a:chOff x="0" y="0"/>
          <a:chExt cx="0" cy="0"/>
        </a:xfrm>
      </p:grpSpPr>
      <p:pic>
        <p:nvPicPr>
          <p:cNvPr id="6547" name="Google Shape;6547;p735"/>
          <p:cNvPicPr preferRelativeResize="0"/>
          <p:nvPr/>
        </p:nvPicPr>
        <p:blipFill rotWithShape="1">
          <a:blip r:embed="rId2">
            <a:alphaModFix/>
          </a:blip>
          <a:srcRect/>
          <a:stretch/>
        </p:blipFill>
        <p:spPr>
          <a:xfrm>
            <a:off x="1" y="1049467"/>
            <a:ext cx="6385500" cy="3657300"/>
          </a:xfrm>
          <a:prstGeom prst="rect">
            <a:avLst/>
          </a:prstGeom>
          <a:noFill/>
          <a:ln>
            <a:noFill/>
          </a:ln>
        </p:spPr>
      </p:pic>
      <p:sp>
        <p:nvSpPr>
          <p:cNvPr id="6548" name="Google Shape;6548;p735"/>
          <p:cNvSpPr txBox="1">
            <a:spLocks noGrp="1"/>
          </p:cNvSpPr>
          <p:nvPr>
            <p:ph type="title"/>
          </p:nvPr>
        </p:nvSpPr>
        <p:spPr>
          <a:xfrm>
            <a:off x="726833" y="2965900"/>
            <a:ext cx="10421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3200"/>
              <a:buNone/>
              <a:defRPr sz="4267">
                <a:solidFill>
                  <a:schemeClr val="lt1"/>
                </a:solidFill>
                <a:highlight>
                  <a:schemeClr val="accent4"/>
                </a:highlight>
              </a:defRPr>
            </a:lvl1pPr>
            <a:lvl2pPr lvl="1" algn="l">
              <a:lnSpc>
                <a:spcPct val="100000"/>
              </a:lnSpc>
              <a:spcBef>
                <a:spcPts val="0"/>
              </a:spcBef>
              <a:spcAft>
                <a:spcPts val="0"/>
              </a:spcAft>
              <a:buClr>
                <a:schemeClr val="lt1"/>
              </a:buClr>
              <a:buSzPts val="2800"/>
              <a:buNone/>
              <a:defRPr>
                <a:solidFill>
                  <a:schemeClr val="lt1"/>
                </a:solidFill>
                <a:highlight>
                  <a:schemeClr val="accent4"/>
                </a:highlight>
              </a:defRPr>
            </a:lvl2pPr>
            <a:lvl3pPr lvl="2" algn="l">
              <a:lnSpc>
                <a:spcPct val="100000"/>
              </a:lnSpc>
              <a:spcBef>
                <a:spcPts val="0"/>
              </a:spcBef>
              <a:spcAft>
                <a:spcPts val="0"/>
              </a:spcAft>
              <a:buClr>
                <a:schemeClr val="lt1"/>
              </a:buClr>
              <a:buSzPts val="2800"/>
              <a:buNone/>
              <a:defRPr>
                <a:solidFill>
                  <a:schemeClr val="lt1"/>
                </a:solidFill>
                <a:highlight>
                  <a:schemeClr val="accent4"/>
                </a:highlight>
              </a:defRPr>
            </a:lvl3pPr>
            <a:lvl4pPr lvl="3" algn="l">
              <a:lnSpc>
                <a:spcPct val="100000"/>
              </a:lnSpc>
              <a:spcBef>
                <a:spcPts val="0"/>
              </a:spcBef>
              <a:spcAft>
                <a:spcPts val="0"/>
              </a:spcAft>
              <a:buClr>
                <a:schemeClr val="lt1"/>
              </a:buClr>
              <a:buSzPts val="2800"/>
              <a:buNone/>
              <a:defRPr>
                <a:solidFill>
                  <a:schemeClr val="lt1"/>
                </a:solidFill>
                <a:highlight>
                  <a:schemeClr val="accent4"/>
                </a:highlight>
              </a:defRPr>
            </a:lvl4pPr>
            <a:lvl5pPr lvl="4" algn="l">
              <a:lnSpc>
                <a:spcPct val="100000"/>
              </a:lnSpc>
              <a:spcBef>
                <a:spcPts val="0"/>
              </a:spcBef>
              <a:spcAft>
                <a:spcPts val="0"/>
              </a:spcAft>
              <a:buClr>
                <a:schemeClr val="lt1"/>
              </a:buClr>
              <a:buSzPts val="2800"/>
              <a:buNone/>
              <a:defRPr>
                <a:solidFill>
                  <a:schemeClr val="lt1"/>
                </a:solidFill>
                <a:highlight>
                  <a:schemeClr val="accent4"/>
                </a:highlight>
              </a:defRPr>
            </a:lvl5pPr>
            <a:lvl6pPr lvl="5" algn="l">
              <a:lnSpc>
                <a:spcPct val="100000"/>
              </a:lnSpc>
              <a:spcBef>
                <a:spcPts val="0"/>
              </a:spcBef>
              <a:spcAft>
                <a:spcPts val="0"/>
              </a:spcAft>
              <a:buClr>
                <a:schemeClr val="lt1"/>
              </a:buClr>
              <a:buSzPts val="2800"/>
              <a:buNone/>
              <a:defRPr>
                <a:solidFill>
                  <a:schemeClr val="lt1"/>
                </a:solidFill>
                <a:highlight>
                  <a:schemeClr val="accent4"/>
                </a:highlight>
              </a:defRPr>
            </a:lvl6pPr>
            <a:lvl7pPr lvl="6" algn="l">
              <a:lnSpc>
                <a:spcPct val="100000"/>
              </a:lnSpc>
              <a:spcBef>
                <a:spcPts val="0"/>
              </a:spcBef>
              <a:spcAft>
                <a:spcPts val="0"/>
              </a:spcAft>
              <a:buClr>
                <a:schemeClr val="lt1"/>
              </a:buClr>
              <a:buSzPts val="2800"/>
              <a:buNone/>
              <a:defRPr>
                <a:solidFill>
                  <a:schemeClr val="lt1"/>
                </a:solidFill>
                <a:highlight>
                  <a:schemeClr val="accent4"/>
                </a:highlight>
              </a:defRPr>
            </a:lvl7pPr>
            <a:lvl8pPr lvl="7" algn="l">
              <a:lnSpc>
                <a:spcPct val="100000"/>
              </a:lnSpc>
              <a:spcBef>
                <a:spcPts val="0"/>
              </a:spcBef>
              <a:spcAft>
                <a:spcPts val="0"/>
              </a:spcAft>
              <a:buClr>
                <a:schemeClr val="lt1"/>
              </a:buClr>
              <a:buSzPts val="2800"/>
              <a:buNone/>
              <a:defRPr>
                <a:solidFill>
                  <a:schemeClr val="lt1"/>
                </a:solidFill>
                <a:highlight>
                  <a:schemeClr val="accent4"/>
                </a:highlight>
              </a:defRPr>
            </a:lvl8pPr>
            <a:lvl9pPr lvl="8" algn="l">
              <a:lnSpc>
                <a:spcPct val="100000"/>
              </a:lnSpc>
              <a:spcBef>
                <a:spcPts val="0"/>
              </a:spcBef>
              <a:spcAft>
                <a:spcPts val="0"/>
              </a:spcAft>
              <a:buClr>
                <a:schemeClr val="lt1"/>
              </a:buClr>
              <a:buSzPts val="2800"/>
              <a:buNone/>
              <a:defRPr>
                <a:solidFill>
                  <a:schemeClr val="lt1"/>
                </a:solidFill>
                <a:highlight>
                  <a:schemeClr val="accent4"/>
                </a:highlight>
              </a:defRPr>
            </a:lvl9pPr>
          </a:lstStyle>
          <a:p>
            <a:endParaRPr/>
          </a:p>
        </p:txBody>
      </p:sp>
      <p:sp>
        <p:nvSpPr>
          <p:cNvPr id="6549" name="Google Shape;6549;p735"/>
          <p:cNvSpPr txBox="1">
            <a:spLocks noGrp="1"/>
          </p:cNvSpPr>
          <p:nvPr>
            <p:ph type="subTitle" idx="1"/>
          </p:nvPr>
        </p:nvSpPr>
        <p:spPr>
          <a:xfrm>
            <a:off x="731556" y="2654434"/>
            <a:ext cx="1042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None/>
              <a:defRPr sz="1333">
                <a:solidFill>
                  <a:schemeClr val="lt1"/>
                </a:solidFill>
                <a:highlight>
                  <a:schemeClr val="accent4"/>
                </a:highlight>
              </a:defRPr>
            </a:lvl1pPr>
            <a:lvl2pPr lvl="1" algn="l">
              <a:lnSpc>
                <a:spcPct val="150000"/>
              </a:lnSpc>
              <a:spcBef>
                <a:spcPts val="0"/>
              </a:spcBef>
              <a:spcAft>
                <a:spcPts val="0"/>
              </a:spcAft>
              <a:buClr>
                <a:schemeClr val="lt1"/>
              </a:buClr>
              <a:buSzPts val="1400"/>
              <a:buNone/>
              <a:defRPr>
                <a:solidFill>
                  <a:schemeClr val="lt1"/>
                </a:solidFill>
                <a:highlight>
                  <a:schemeClr val="accent4"/>
                </a:highlight>
              </a:defRPr>
            </a:lvl2pPr>
            <a:lvl3pPr lvl="2" algn="l">
              <a:lnSpc>
                <a:spcPct val="150000"/>
              </a:lnSpc>
              <a:spcBef>
                <a:spcPts val="0"/>
              </a:spcBef>
              <a:spcAft>
                <a:spcPts val="0"/>
              </a:spcAft>
              <a:buClr>
                <a:schemeClr val="lt1"/>
              </a:buClr>
              <a:buSzPts val="1000"/>
              <a:buNone/>
              <a:defRPr>
                <a:solidFill>
                  <a:schemeClr val="lt1"/>
                </a:solidFill>
                <a:highlight>
                  <a:schemeClr val="accent4"/>
                </a:highlight>
              </a:defRPr>
            </a:lvl3pPr>
            <a:lvl4pPr lvl="3" algn="l">
              <a:lnSpc>
                <a:spcPct val="150000"/>
              </a:lnSpc>
              <a:spcBef>
                <a:spcPts val="0"/>
              </a:spcBef>
              <a:spcAft>
                <a:spcPts val="0"/>
              </a:spcAft>
              <a:buClr>
                <a:schemeClr val="lt1"/>
              </a:buClr>
              <a:buSzPts val="700"/>
              <a:buNone/>
              <a:defRPr>
                <a:solidFill>
                  <a:schemeClr val="lt1"/>
                </a:solidFill>
                <a:highlight>
                  <a:schemeClr val="accent4"/>
                </a:highlight>
              </a:defRPr>
            </a:lvl4pPr>
            <a:lvl5pPr lvl="4" algn="l">
              <a:lnSpc>
                <a:spcPct val="150000"/>
              </a:lnSpc>
              <a:spcBef>
                <a:spcPts val="0"/>
              </a:spcBef>
              <a:spcAft>
                <a:spcPts val="0"/>
              </a:spcAft>
              <a:buClr>
                <a:schemeClr val="lt1"/>
              </a:buClr>
              <a:buSzPts val="700"/>
              <a:buNone/>
              <a:defRPr>
                <a:solidFill>
                  <a:schemeClr val="lt1"/>
                </a:solidFill>
                <a:highlight>
                  <a:schemeClr val="accent4"/>
                </a:highlight>
              </a:defRPr>
            </a:lvl5pPr>
            <a:lvl6pPr lvl="5" algn="l">
              <a:lnSpc>
                <a:spcPct val="150000"/>
              </a:lnSpc>
              <a:spcBef>
                <a:spcPts val="0"/>
              </a:spcBef>
              <a:spcAft>
                <a:spcPts val="0"/>
              </a:spcAft>
              <a:buClr>
                <a:schemeClr val="lt1"/>
              </a:buClr>
              <a:buSzPts val="700"/>
              <a:buNone/>
              <a:defRPr>
                <a:solidFill>
                  <a:schemeClr val="lt1"/>
                </a:solidFill>
                <a:highlight>
                  <a:schemeClr val="accent4"/>
                </a:highlight>
              </a:defRPr>
            </a:lvl6pPr>
            <a:lvl7pPr lvl="6" algn="l">
              <a:lnSpc>
                <a:spcPct val="150000"/>
              </a:lnSpc>
              <a:spcBef>
                <a:spcPts val="0"/>
              </a:spcBef>
              <a:spcAft>
                <a:spcPts val="0"/>
              </a:spcAft>
              <a:buClr>
                <a:schemeClr val="lt1"/>
              </a:buClr>
              <a:buSzPts val="700"/>
              <a:buNone/>
              <a:defRPr>
                <a:solidFill>
                  <a:schemeClr val="lt1"/>
                </a:solidFill>
                <a:highlight>
                  <a:schemeClr val="accent4"/>
                </a:highlight>
              </a:defRPr>
            </a:lvl7pPr>
            <a:lvl8pPr lvl="7" algn="l">
              <a:lnSpc>
                <a:spcPct val="150000"/>
              </a:lnSpc>
              <a:spcBef>
                <a:spcPts val="0"/>
              </a:spcBef>
              <a:spcAft>
                <a:spcPts val="0"/>
              </a:spcAft>
              <a:buClr>
                <a:schemeClr val="lt1"/>
              </a:buClr>
              <a:buSzPts val="700"/>
              <a:buNone/>
              <a:defRPr>
                <a:solidFill>
                  <a:schemeClr val="lt1"/>
                </a:solidFill>
                <a:highlight>
                  <a:schemeClr val="accent4"/>
                </a:highlight>
              </a:defRPr>
            </a:lvl8pPr>
            <a:lvl9pPr lvl="8" algn="l">
              <a:lnSpc>
                <a:spcPct val="150000"/>
              </a:lnSpc>
              <a:spcBef>
                <a:spcPts val="0"/>
              </a:spcBef>
              <a:spcAft>
                <a:spcPts val="0"/>
              </a:spcAft>
              <a:buClr>
                <a:schemeClr val="lt1"/>
              </a:buClr>
              <a:buSzPts val="700"/>
              <a:buNone/>
              <a:defRPr>
                <a:solidFill>
                  <a:schemeClr val="lt1"/>
                </a:solidFill>
                <a:highlight>
                  <a:schemeClr val="accent4"/>
                </a:highlight>
              </a:defRPr>
            </a:lvl9pPr>
          </a:lstStyle>
          <a:p>
            <a:endParaRPr/>
          </a:p>
        </p:txBody>
      </p:sp>
      <p:pic>
        <p:nvPicPr>
          <p:cNvPr id="6550" name="Google Shape;6550;p735"/>
          <p:cNvPicPr preferRelativeResize="0"/>
          <p:nvPr/>
        </p:nvPicPr>
        <p:blipFill rotWithShape="1">
          <a:blip r:embed="rId3">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1641029801"/>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9. Chapter Breaker D | Number 3">
  <p:cSld name="9. Chapter Breaker D | Number 3">
    <p:bg>
      <p:bgPr>
        <a:solidFill>
          <a:schemeClr val="accent3"/>
        </a:solidFill>
        <a:effectLst/>
      </p:bgPr>
    </p:bg>
    <p:spTree>
      <p:nvGrpSpPr>
        <p:cNvPr id="1" name="Shape 6551"/>
        <p:cNvGrpSpPr/>
        <p:nvPr/>
      </p:nvGrpSpPr>
      <p:grpSpPr>
        <a:xfrm>
          <a:off x="0" y="0"/>
          <a:ext cx="0" cy="0"/>
          <a:chOff x="0" y="0"/>
          <a:chExt cx="0" cy="0"/>
        </a:xfrm>
      </p:grpSpPr>
      <p:sp>
        <p:nvSpPr>
          <p:cNvPr id="6552" name="Google Shape;6552;p736"/>
          <p:cNvSpPr txBox="1">
            <a:spLocks noGrp="1"/>
          </p:cNvSpPr>
          <p:nvPr>
            <p:ph type="title"/>
          </p:nvPr>
        </p:nvSpPr>
        <p:spPr>
          <a:xfrm>
            <a:off x="726833" y="2896867"/>
            <a:ext cx="53072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53" name="Google Shape;6553;p736"/>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54" name="Google Shape;6554;p736"/>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555" name="Google Shape;6555;p736"/>
          <p:cNvSpPr/>
          <p:nvPr/>
        </p:nvSpPr>
        <p:spPr>
          <a:xfrm>
            <a:off x="7934200" y="662268"/>
            <a:ext cx="3047443" cy="5533441"/>
          </a:xfrm>
          <a:custGeom>
            <a:avLst/>
            <a:gdLst/>
            <a:ahLst/>
            <a:cxnLst/>
            <a:rect l="l" t="t" r="r" b="b"/>
            <a:pathLst>
              <a:path w="3312437" h="6014610" extrusionOk="0">
                <a:moveTo>
                  <a:pt x="1400663" y="3257913"/>
                </a:moveTo>
                <a:cubicBezTo>
                  <a:pt x="1767887" y="3266267"/>
                  <a:pt x="2168514" y="3424991"/>
                  <a:pt x="2034968" y="4210232"/>
                </a:cubicBezTo>
                <a:lnTo>
                  <a:pt x="1993239" y="4460835"/>
                </a:lnTo>
                <a:cubicBezTo>
                  <a:pt x="1868049" y="5195956"/>
                  <a:pt x="1517507" y="5363033"/>
                  <a:pt x="1242079" y="5363033"/>
                </a:cubicBezTo>
                <a:cubicBezTo>
                  <a:pt x="966652" y="5363033"/>
                  <a:pt x="682885" y="5162542"/>
                  <a:pt x="783040" y="4602853"/>
                </a:cubicBezTo>
                <a:lnTo>
                  <a:pt x="908230" y="3884439"/>
                </a:lnTo>
                <a:lnTo>
                  <a:pt x="106998" y="3884439"/>
                </a:lnTo>
                <a:lnTo>
                  <a:pt x="31882" y="4335534"/>
                </a:lnTo>
                <a:cubicBezTo>
                  <a:pt x="-126696" y="5287843"/>
                  <a:pt x="315653" y="6014610"/>
                  <a:pt x="1150273" y="6014610"/>
                </a:cubicBezTo>
                <a:cubicBezTo>
                  <a:pt x="2009931" y="6014610"/>
                  <a:pt x="2652591" y="5271137"/>
                  <a:pt x="2802820" y="4402361"/>
                </a:cubicBezTo>
                <a:cubicBezTo>
                  <a:pt x="2944711" y="3583706"/>
                  <a:pt x="2569132" y="3124258"/>
                  <a:pt x="2201898" y="2998957"/>
                </a:cubicBezTo>
                <a:lnTo>
                  <a:pt x="2218590" y="2898706"/>
                </a:lnTo>
                <a:cubicBezTo>
                  <a:pt x="2627554" y="2748345"/>
                  <a:pt x="3136669" y="2447612"/>
                  <a:pt x="3286897" y="1537069"/>
                </a:cubicBezTo>
                <a:cubicBezTo>
                  <a:pt x="3428789" y="693352"/>
                  <a:pt x="2969749" y="0"/>
                  <a:pt x="2151813" y="0"/>
                </a:cubicBezTo>
                <a:cubicBezTo>
                  <a:pt x="1275464" y="0"/>
                  <a:pt x="682885" y="643229"/>
                  <a:pt x="532653" y="1595543"/>
                </a:cubicBezTo>
                <a:lnTo>
                  <a:pt x="474230" y="1963104"/>
                </a:lnTo>
                <a:lnTo>
                  <a:pt x="1275464" y="1963104"/>
                </a:lnTo>
                <a:lnTo>
                  <a:pt x="1367269" y="1411768"/>
                </a:lnTo>
                <a:cubicBezTo>
                  <a:pt x="1459085" y="852070"/>
                  <a:pt x="1792935" y="651584"/>
                  <a:pt x="2068352" y="651584"/>
                </a:cubicBezTo>
                <a:cubicBezTo>
                  <a:pt x="2343780" y="651584"/>
                  <a:pt x="2602516" y="818656"/>
                  <a:pt x="2494008" y="1470242"/>
                </a:cubicBezTo>
                <a:lnTo>
                  <a:pt x="2452278" y="1712491"/>
                </a:lnTo>
                <a:cubicBezTo>
                  <a:pt x="2335434" y="2414198"/>
                  <a:pt x="1893087" y="2572913"/>
                  <a:pt x="1525853" y="2581267"/>
                </a:cubicBezTo>
                <a:lnTo>
                  <a:pt x="1175312" y="2589620"/>
                </a:lnTo>
                <a:lnTo>
                  <a:pt x="1058467" y="3249560"/>
                </a:lnTo>
                <a:lnTo>
                  <a:pt x="1400663" y="3257913"/>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65641459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4"/>
        <p:cNvGrpSpPr/>
        <p:nvPr/>
      </p:nvGrpSpPr>
      <p:grpSpPr>
        <a:xfrm>
          <a:off x="0" y="0"/>
          <a:ext cx="0" cy="0"/>
          <a:chOff x="0" y="0"/>
          <a:chExt cx="0" cy="0"/>
        </a:xfrm>
      </p:grpSpPr>
      <p:sp>
        <p:nvSpPr>
          <p:cNvPr id="45" name="Google Shape;45;p43"/>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44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 name="Google Shape;46;p43"/>
          <p:cNvSpPr txBox="1">
            <a:spLocks noGrp="1"/>
          </p:cNvSpPr>
          <p:nvPr>
            <p:ph type="body" idx="1"/>
          </p:nvPr>
        </p:nvSpPr>
        <p:spPr>
          <a:xfrm>
            <a:off x="304800" y="1023409"/>
            <a:ext cx="2693459" cy="426508"/>
          </a:xfrm>
          <a:prstGeom prst="rect">
            <a:avLst/>
          </a:prstGeom>
          <a:noFill/>
          <a:ln>
            <a:noFill/>
          </a:ln>
        </p:spPr>
        <p:txBody>
          <a:bodyPr spcFirstLastPara="1" wrap="square" lIns="91425" tIns="45700" rIns="91425" bIns="45700" anchor="b" anchorCtr="0">
            <a:normAutofit/>
          </a:bodyPr>
          <a:lstStyle>
            <a:lvl1pPr marL="304815" lvl="0" indent="-152408" algn="l">
              <a:lnSpc>
                <a:spcPct val="100000"/>
              </a:lnSpc>
              <a:spcBef>
                <a:spcPts val="320"/>
              </a:spcBef>
              <a:spcAft>
                <a:spcPts val="0"/>
              </a:spcAft>
              <a:buClr>
                <a:schemeClr val="dk1"/>
              </a:buClr>
              <a:buSzPts val="2400"/>
              <a:buNone/>
              <a:defRPr sz="1600" b="1"/>
            </a:lvl1pPr>
            <a:lvl2pPr marL="609630" lvl="1" indent="-152408" algn="l">
              <a:lnSpc>
                <a:spcPct val="100000"/>
              </a:lnSpc>
              <a:spcBef>
                <a:spcPts val="267"/>
              </a:spcBef>
              <a:spcAft>
                <a:spcPts val="0"/>
              </a:spcAft>
              <a:buClr>
                <a:schemeClr val="dk1"/>
              </a:buClr>
              <a:buSzPts val="2000"/>
              <a:buNone/>
              <a:defRPr sz="1333" b="1"/>
            </a:lvl2pPr>
            <a:lvl3pPr marL="914446" lvl="2" indent="-152408" algn="l">
              <a:lnSpc>
                <a:spcPct val="100000"/>
              </a:lnSpc>
              <a:spcBef>
                <a:spcPts val="240"/>
              </a:spcBef>
              <a:spcAft>
                <a:spcPts val="0"/>
              </a:spcAft>
              <a:buClr>
                <a:schemeClr val="dk1"/>
              </a:buClr>
              <a:buSzPts val="1800"/>
              <a:buNone/>
              <a:defRPr sz="1200" b="1"/>
            </a:lvl3pPr>
            <a:lvl4pPr marL="1219261" lvl="3" indent="-152408" algn="l">
              <a:lnSpc>
                <a:spcPct val="100000"/>
              </a:lnSpc>
              <a:spcBef>
                <a:spcPts val="213"/>
              </a:spcBef>
              <a:spcAft>
                <a:spcPts val="0"/>
              </a:spcAft>
              <a:buClr>
                <a:schemeClr val="dk1"/>
              </a:buClr>
              <a:buSzPts val="1600"/>
              <a:buNone/>
              <a:defRPr sz="1067" b="1"/>
            </a:lvl4pPr>
            <a:lvl5pPr marL="1524076" lvl="4" indent="-152408" algn="l">
              <a:lnSpc>
                <a:spcPct val="100000"/>
              </a:lnSpc>
              <a:spcBef>
                <a:spcPts val="213"/>
              </a:spcBef>
              <a:spcAft>
                <a:spcPts val="0"/>
              </a:spcAft>
              <a:buClr>
                <a:schemeClr val="dk1"/>
              </a:buClr>
              <a:buSzPts val="1600"/>
              <a:buNone/>
              <a:defRPr sz="1067" b="1"/>
            </a:lvl5pPr>
            <a:lvl6pPr marL="1828891" lvl="5" indent="-152408" algn="l">
              <a:lnSpc>
                <a:spcPct val="100000"/>
              </a:lnSpc>
              <a:spcBef>
                <a:spcPts val="213"/>
              </a:spcBef>
              <a:spcAft>
                <a:spcPts val="0"/>
              </a:spcAft>
              <a:buClr>
                <a:schemeClr val="dk1"/>
              </a:buClr>
              <a:buSzPts val="1600"/>
              <a:buNone/>
              <a:defRPr sz="1067" b="1"/>
            </a:lvl6pPr>
            <a:lvl7pPr marL="2133707" lvl="6" indent="-152408" algn="l">
              <a:lnSpc>
                <a:spcPct val="100000"/>
              </a:lnSpc>
              <a:spcBef>
                <a:spcPts val="213"/>
              </a:spcBef>
              <a:spcAft>
                <a:spcPts val="0"/>
              </a:spcAft>
              <a:buClr>
                <a:schemeClr val="dk1"/>
              </a:buClr>
              <a:buSzPts val="1600"/>
              <a:buNone/>
              <a:defRPr sz="1067" b="1"/>
            </a:lvl7pPr>
            <a:lvl8pPr marL="2438522" lvl="7" indent="-152408" algn="l">
              <a:lnSpc>
                <a:spcPct val="100000"/>
              </a:lnSpc>
              <a:spcBef>
                <a:spcPts val="213"/>
              </a:spcBef>
              <a:spcAft>
                <a:spcPts val="0"/>
              </a:spcAft>
              <a:buClr>
                <a:schemeClr val="dk1"/>
              </a:buClr>
              <a:buSzPts val="1600"/>
              <a:buNone/>
              <a:defRPr sz="1067" b="1"/>
            </a:lvl8pPr>
            <a:lvl9pPr marL="2743337" lvl="8" indent="-152408" algn="l">
              <a:lnSpc>
                <a:spcPct val="100000"/>
              </a:lnSpc>
              <a:spcBef>
                <a:spcPts val="213"/>
              </a:spcBef>
              <a:spcAft>
                <a:spcPts val="0"/>
              </a:spcAft>
              <a:buClr>
                <a:schemeClr val="dk1"/>
              </a:buClr>
              <a:buSzPts val="1600"/>
              <a:buNone/>
              <a:defRPr sz="1067" b="1"/>
            </a:lvl9pPr>
          </a:lstStyle>
          <a:p>
            <a:endParaRPr/>
          </a:p>
        </p:txBody>
      </p:sp>
      <p:sp>
        <p:nvSpPr>
          <p:cNvPr id="47" name="Google Shape;47;p43"/>
          <p:cNvSpPr txBox="1">
            <a:spLocks noGrp="1"/>
          </p:cNvSpPr>
          <p:nvPr>
            <p:ph type="body" idx="2"/>
          </p:nvPr>
        </p:nvSpPr>
        <p:spPr>
          <a:xfrm>
            <a:off x="304800" y="1449917"/>
            <a:ext cx="2693459" cy="2634192"/>
          </a:xfrm>
          <a:prstGeom prst="rect">
            <a:avLst/>
          </a:prstGeom>
          <a:noFill/>
          <a:ln>
            <a:noFill/>
          </a:ln>
        </p:spPr>
        <p:txBody>
          <a:bodyPr spcFirstLastPara="1" wrap="square" lIns="91425" tIns="45700" rIns="91425" bIns="45700" anchor="t" anchorCtr="0">
            <a:normAutofit/>
          </a:bodyPr>
          <a:lstStyle>
            <a:lvl1pPr marL="304815" lvl="0" indent="-254013" algn="l">
              <a:lnSpc>
                <a:spcPct val="100000"/>
              </a:lnSpc>
              <a:spcBef>
                <a:spcPts val="320"/>
              </a:spcBef>
              <a:spcAft>
                <a:spcPts val="0"/>
              </a:spcAft>
              <a:buClr>
                <a:schemeClr val="dk1"/>
              </a:buClr>
              <a:buSzPts val="2400"/>
              <a:buChar char="•"/>
              <a:defRPr sz="1600"/>
            </a:lvl1pPr>
            <a:lvl2pPr marL="609630" lvl="1" indent="-237079" algn="l">
              <a:lnSpc>
                <a:spcPct val="100000"/>
              </a:lnSpc>
              <a:spcBef>
                <a:spcPts val="267"/>
              </a:spcBef>
              <a:spcAft>
                <a:spcPts val="0"/>
              </a:spcAft>
              <a:buClr>
                <a:schemeClr val="dk1"/>
              </a:buClr>
              <a:buSzPts val="2000"/>
              <a:buChar char="–"/>
              <a:defRPr sz="1333"/>
            </a:lvl2pPr>
            <a:lvl3pPr marL="914446" lvl="2" indent="-228611" algn="l">
              <a:lnSpc>
                <a:spcPct val="100000"/>
              </a:lnSpc>
              <a:spcBef>
                <a:spcPts val="240"/>
              </a:spcBef>
              <a:spcAft>
                <a:spcPts val="0"/>
              </a:spcAft>
              <a:buClr>
                <a:schemeClr val="dk1"/>
              </a:buClr>
              <a:buSzPts val="1800"/>
              <a:buChar char="•"/>
              <a:defRPr sz="1200"/>
            </a:lvl3pPr>
            <a:lvl4pPr marL="1219261" lvl="3" indent="-220144" algn="l">
              <a:lnSpc>
                <a:spcPct val="100000"/>
              </a:lnSpc>
              <a:spcBef>
                <a:spcPts val="213"/>
              </a:spcBef>
              <a:spcAft>
                <a:spcPts val="0"/>
              </a:spcAft>
              <a:buClr>
                <a:schemeClr val="dk1"/>
              </a:buClr>
              <a:buSzPts val="1600"/>
              <a:buChar char="–"/>
              <a:defRPr sz="1067"/>
            </a:lvl4pPr>
            <a:lvl5pPr marL="1524076" lvl="4" indent="-220144" algn="l">
              <a:lnSpc>
                <a:spcPct val="100000"/>
              </a:lnSpc>
              <a:spcBef>
                <a:spcPts val="213"/>
              </a:spcBef>
              <a:spcAft>
                <a:spcPts val="0"/>
              </a:spcAft>
              <a:buClr>
                <a:schemeClr val="dk1"/>
              </a:buClr>
              <a:buSzPts val="1600"/>
              <a:buChar char="»"/>
              <a:defRPr sz="1067"/>
            </a:lvl5pPr>
            <a:lvl6pPr marL="1828891" lvl="5" indent="-220144" algn="l">
              <a:lnSpc>
                <a:spcPct val="100000"/>
              </a:lnSpc>
              <a:spcBef>
                <a:spcPts val="213"/>
              </a:spcBef>
              <a:spcAft>
                <a:spcPts val="0"/>
              </a:spcAft>
              <a:buClr>
                <a:schemeClr val="dk1"/>
              </a:buClr>
              <a:buSzPts val="1600"/>
              <a:buChar char="•"/>
              <a:defRPr sz="1067"/>
            </a:lvl6pPr>
            <a:lvl7pPr marL="2133707" lvl="6" indent="-220144" algn="l">
              <a:lnSpc>
                <a:spcPct val="100000"/>
              </a:lnSpc>
              <a:spcBef>
                <a:spcPts val="213"/>
              </a:spcBef>
              <a:spcAft>
                <a:spcPts val="0"/>
              </a:spcAft>
              <a:buClr>
                <a:schemeClr val="dk1"/>
              </a:buClr>
              <a:buSzPts val="1600"/>
              <a:buChar char="•"/>
              <a:defRPr sz="1067"/>
            </a:lvl7pPr>
            <a:lvl8pPr marL="2438522" lvl="7" indent="-220144" algn="l">
              <a:lnSpc>
                <a:spcPct val="100000"/>
              </a:lnSpc>
              <a:spcBef>
                <a:spcPts val="213"/>
              </a:spcBef>
              <a:spcAft>
                <a:spcPts val="0"/>
              </a:spcAft>
              <a:buClr>
                <a:schemeClr val="dk1"/>
              </a:buClr>
              <a:buSzPts val="1600"/>
              <a:buChar char="•"/>
              <a:defRPr sz="1067"/>
            </a:lvl8pPr>
            <a:lvl9pPr marL="2743337" lvl="8" indent="-220144" algn="l">
              <a:lnSpc>
                <a:spcPct val="100000"/>
              </a:lnSpc>
              <a:spcBef>
                <a:spcPts val="213"/>
              </a:spcBef>
              <a:spcAft>
                <a:spcPts val="0"/>
              </a:spcAft>
              <a:buClr>
                <a:schemeClr val="dk1"/>
              </a:buClr>
              <a:buSzPts val="1600"/>
              <a:buChar char="•"/>
              <a:defRPr sz="1067"/>
            </a:lvl9pPr>
          </a:lstStyle>
          <a:p>
            <a:endParaRPr/>
          </a:p>
        </p:txBody>
      </p:sp>
      <p:sp>
        <p:nvSpPr>
          <p:cNvPr id="48" name="Google Shape;48;p43"/>
          <p:cNvSpPr txBox="1">
            <a:spLocks noGrp="1"/>
          </p:cNvSpPr>
          <p:nvPr>
            <p:ph type="body" idx="3"/>
          </p:nvPr>
        </p:nvSpPr>
        <p:spPr>
          <a:xfrm>
            <a:off x="3096684" y="1023409"/>
            <a:ext cx="2694517" cy="426508"/>
          </a:xfrm>
          <a:prstGeom prst="rect">
            <a:avLst/>
          </a:prstGeom>
          <a:noFill/>
          <a:ln>
            <a:noFill/>
          </a:ln>
        </p:spPr>
        <p:txBody>
          <a:bodyPr spcFirstLastPara="1" wrap="square" lIns="91425" tIns="45700" rIns="91425" bIns="45700" anchor="b" anchorCtr="0">
            <a:normAutofit/>
          </a:bodyPr>
          <a:lstStyle>
            <a:lvl1pPr marL="304815" lvl="0" indent="-152408" algn="l">
              <a:lnSpc>
                <a:spcPct val="100000"/>
              </a:lnSpc>
              <a:spcBef>
                <a:spcPts val="320"/>
              </a:spcBef>
              <a:spcAft>
                <a:spcPts val="0"/>
              </a:spcAft>
              <a:buClr>
                <a:schemeClr val="dk1"/>
              </a:buClr>
              <a:buSzPts val="2400"/>
              <a:buNone/>
              <a:defRPr sz="1600" b="1"/>
            </a:lvl1pPr>
            <a:lvl2pPr marL="609630" lvl="1" indent="-152408" algn="l">
              <a:lnSpc>
                <a:spcPct val="100000"/>
              </a:lnSpc>
              <a:spcBef>
                <a:spcPts val="267"/>
              </a:spcBef>
              <a:spcAft>
                <a:spcPts val="0"/>
              </a:spcAft>
              <a:buClr>
                <a:schemeClr val="dk1"/>
              </a:buClr>
              <a:buSzPts val="2000"/>
              <a:buNone/>
              <a:defRPr sz="1333" b="1"/>
            </a:lvl2pPr>
            <a:lvl3pPr marL="914446" lvl="2" indent="-152408" algn="l">
              <a:lnSpc>
                <a:spcPct val="100000"/>
              </a:lnSpc>
              <a:spcBef>
                <a:spcPts val="240"/>
              </a:spcBef>
              <a:spcAft>
                <a:spcPts val="0"/>
              </a:spcAft>
              <a:buClr>
                <a:schemeClr val="dk1"/>
              </a:buClr>
              <a:buSzPts val="1800"/>
              <a:buNone/>
              <a:defRPr sz="1200" b="1"/>
            </a:lvl3pPr>
            <a:lvl4pPr marL="1219261" lvl="3" indent="-152408" algn="l">
              <a:lnSpc>
                <a:spcPct val="100000"/>
              </a:lnSpc>
              <a:spcBef>
                <a:spcPts val="213"/>
              </a:spcBef>
              <a:spcAft>
                <a:spcPts val="0"/>
              </a:spcAft>
              <a:buClr>
                <a:schemeClr val="dk1"/>
              </a:buClr>
              <a:buSzPts val="1600"/>
              <a:buNone/>
              <a:defRPr sz="1067" b="1"/>
            </a:lvl4pPr>
            <a:lvl5pPr marL="1524076" lvl="4" indent="-152408" algn="l">
              <a:lnSpc>
                <a:spcPct val="100000"/>
              </a:lnSpc>
              <a:spcBef>
                <a:spcPts val="213"/>
              </a:spcBef>
              <a:spcAft>
                <a:spcPts val="0"/>
              </a:spcAft>
              <a:buClr>
                <a:schemeClr val="dk1"/>
              </a:buClr>
              <a:buSzPts val="1600"/>
              <a:buNone/>
              <a:defRPr sz="1067" b="1"/>
            </a:lvl5pPr>
            <a:lvl6pPr marL="1828891" lvl="5" indent="-152408" algn="l">
              <a:lnSpc>
                <a:spcPct val="100000"/>
              </a:lnSpc>
              <a:spcBef>
                <a:spcPts val="213"/>
              </a:spcBef>
              <a:spcAft>
                <a:spcPts val="0"/>
              </a:spcAft>
              <a:buClr>
                <a:schemeClr val="dk1"/>
              </a:buClr>
              <a:buSzPts val="1600"/>
              <a:buNone/>
              <a:defRPr sz="1067" b="1"/>
            </a:lvl6pPr>
            <a:lvl7pPr marL="2133707" lvl="6" indent="-152408" algn="l">
              <a:lnSpc>
                <a:spcPct val="100000"/>
              </a:lnSpc>
              <a:spcBef>
                <a:spcPts val="213"/>
              </a:spcBef>
              <a:spcAft>
                <a:spcPts val="0"/>
              </a:spcAft>
              <a:buClr>
                <a:schemeClr val="dk1"/>
              </a:buClr>
              <a:buSzPts val="1600"/>
              <a:buNone/>
              <a:defRPr sz="1067" b="1"/>
            </a:lvl7pPr>
            <a:lvl8pPr marL="2438522" lvl="7" indent="-152408" algn="l">
              <a:lnSpc>
                <a:spcPct val="100000"/>
              </a:lnSpc>
              <a:spcBef>
                <a:spcPts val="213"/>
              </a:spcBef>
              <a:spcAft>
                <a:spcPts val="0"/>
              </a:spcAft>
              <a:buClr>
                <a:schemeClr val="dk1"/>
              </a:buClr>
              <a:buSzPts val="1600"/>
              <a:buNone/>
              <a:defRPr sz="1067" b="1"/>
            </a:lvl8pPr>
            <a:lvl9pPr marL="2743337" lvl="8" indent="-152408" algn="l">
              <a:lnSpc>
                <a:spcPct val="100000"/>
              </a:lnSpc>
              <a:spcBef>
                <a:spcPts val="213"/>
              </a:spcBef>
              <a:spcAft>
                <a:spcPts val="0"/>
              </a:spcAft>
              <a:buClr>
                <a:schemeClr val="dk1"/>
              </a:buClr>
              <a:buSzPts val="1600"/>
              <a:buNone/>
              <a:defRPr sz="1067" b="1"/>
            </a:lvl9pPr>
          </a:lstStyle>
          <a:p>
            <a:endParaRPr/>
          </a:p>
        </p:txBody>
      </p:sp>
      <p:sp>
        <p:nvSpPr>
          <p:cNvPr id="49" name="Google Shape;49;p43"/>
          <p:cNvSpPr txBox="1">
            <a:spLocks noGrp="1"/>
          </p:cNvSpPr>
          <p:nvPr>
            <p:ph type="body" idx="4"/>
          </p:nvPr>
        </p:nvSpPr>
        <p:spPr>
          <a:xfrm>
            <a:off x="3096684" y="1449917"/>
            <a:ext cx="2694517" cy="2634192"/>
          </a:xfrm>
          <a:prstGeom prst="rect">
            <a:avLst/>
          </a:prstGeom>
          <a:noFill/>
          <a:ln>
            <a:noFill/>
          </a:ln>
        </p:spPr>
        <p:txBody>
          <a:bodyPr spcFirstLastPara="1" wrap="square" lIns="91425" tIns="45700" rIns="91425" bIns="45700" anchor="t" anchorCtr="0">
            <a:normAutofit/>
          </a:bodyPr>
          <a:lstStyle>
            <a:lvl1pPr marL="304815" lvl="0" indent="-254013" algn="l">
              <a:lnSpc>
                <a:spcPct val="100000"/>
              </a:lnSpc>
              <a:spcBef>
                <a:spcPts val="320"/>
              </a:spcBef>
              <a:spcAft>
                <a:spcPts val="0"/>
              </a:spcAft>
              <a:buClr>
                <a:schemeClr val="dk1"/>
              </a:buClr>
              <a:buSzPts val="2400"/>
              <a:buChar char="•"/>
              <a:defRPr sz="1600"/>
            </a:lvl1pPr>
            <a:lvl2pPr marL="609630" lvl="1" indent="-237079" algn="l">
              <a:lnSpc>
                <a:spcPct val="100000"/>
              </a:lnSpc>
              <a:spcBef>
                <a:spcPts val="267"/>
              </a:spcBef>
              <a:spcAft>
                <a:spcPts val="0"/>
              </a:spcAft>
              <a:buClr>
                <a:schemeClr val="dk1"/>
              </a:buClr>
              <a:buSzPts val="2000"/>
              <a:buChar char="–"/>
              <a:defRPr sz="1333"/>
            </a:lvl2pPr>
            <a:lvl3pPr marL="914446" lvl="2" indent="-228611" algn="l">
              <a:lnSpc>
                <a:spcPct val="100000"/>
              </a:lnSpc>
              <a:spcBef>
                <a:spcPts val="240"/>
              </a:spcBef>
              <a:spcAft>
                <a:spcPts val="0"/>
              </a:spcAft>
              <a:buClr>
                <a:schemeClr val="dk1"/>
              </a:buClr>
              <a:buSzPts val="1800"/>
              <a:buChar char="•"/>
              <a:defRPr sz="1200"/>
            </a:lvl3pPr>
            <a:lvl4pPr marL="1219261" lvl="3" indent="-220144" algn="l">
              <a:lnSpc>
                <a:spcPct val="100000"/>
              </a:lnSpc>
              <a:spcBef>
                <a:spcPts val="213"/>
              </a:spcBef>
              <a:spcAft>
                <a:spcPts val="0"/>
              </a:spcAft>
              <a:buClr>
                <a:schemeClr val="dk1"/>
              </a:buClr>
              <a:buSzPts val="1600"/>
              <a:buChar char="–"/>
              <a:defRPr sz="1067"/>
            </a:lvl4pPr>
            <a:lvl5pPr marL="1524076" lvl="4" indent="-220144" algn="l">
              <a:lnSpc>
                <a:spcPct val="100000"/>
              </a:lnSpc>
              <a:spcBef>
                <a:spcPts val="213"/>
              </a:spcBef>
              <a:spcAft>
                <a:spcPts val="0"/>
              </a:spcAft>
              <a:buClr>
                <a:schemeClr val="dk1"/>
              </a:buClr>
              <a:buSzPts val="1600"/>
              <a:buChar char="»"/>
              <a:defRPr sz="1067"/>
            </a:lvl5pPr>
            <a:lvl6pPr marL="1828891" lvl="5" indent="-220144" algn="l">
              <a:lnSpc>
                <a:spcPct val="100000"/>
              </a:lnSpc>
              <a:spcBef>
                <a:spcPts val="213"/>
              </a:spcBef>
              <a:spcAft>
                <a:spcPts val="0"/>
              </a:spcAft>
              <a:buClr>
                <a:schemeClr val="dk1"/>
              </a:buClr>
              <a:buSzPts val="1600"/>
              <a:buChar char="•"/>
              <a:defRPr sz="1067"/>
            </a:lvl6pPr>
            <a:lvl7pPr marL="2133707" lvl="6" indent="-220144" algn="l">
              <a:lnSpc>
                <a:spcPct val="100000"/>
              </a:lnSpc>
              <a:spcBef>
                <a:spcPts val="213"/>
              </a:spcBef>
              <a:spcAft>
                <a:spcPts val="0"/>
              </a:spcAft>
              <a:buClr>
                <a:schemeClr val="dk1"/>
              </a:buClr>
              <a:buSzPts val="1600"/>
              <a:buChar char="•"/>
              <a:defRPr sz="1067"/>
            </a:lvl7pPr>
            <a:lvl8pPr marL="2438522" lvl="7" indent="-220144" algn="l">
              <a:lnSpc>
                <a:spcPct val="100000"/>
              </a:lnSpc>
              <a:spcBef>
                <a:spcPts val="213"/>
              </a:spcBef>
              <a:spcAft>
                <a:spcPts val="0"/>
              </a:spcAft>
              <a:buClr>
                <a:schemeClr val="dk1"/>
              </a:buClr>
              <a:buSzPts val="1600"/>
              <a:buChar char="•"/>
              <a:defRPr sz="1067"/>
            </a:lvl8pPr>
            <a:lvl9pPr marL="2743337" lvl="8" indent="-220144" algn="l">
              <a:lnSpc>
                <a:spcPct val="100000"/>
              </a:lnSpc>
              <a:spcBef>
                <a:spcPts val="213"/>
              </a:spcBef>
              <a:spcAft>
                <a:spcPts val="0"/>
              </a:spcAft>
              <a:buClr>
                <a:schemeClr val="dk1"/>
              </a:buClr>
              <a:buSzPts val="1600"/>
              <a:buChar char="•"/>
              <a:defRPr sz="1067"/>
            </a:lvl9pPr>
          </a:lstStyle>
          <a:p>
            <a:endParaRPr/>
          </a:p>
        </p:txBody>
      </p:sp>
      <p:sp>
        <p:nvSpPr>
          <p:cNvPr id="50" name="Google Shape;50;p43"/>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 name="Google Shape;51;p43"/>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 name="Google Shape;52;p43"/>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52258037"/>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9. Chapter Breaker D | Number 1">
  <p:cSld name="9. Chapter Breaker D | Number 1">
    <p:bg>
      <p:bgPr>
        <a:solidFill>
          <a:schemeClr val="accent3"/>
        </a:solidFill>
        <a:effectLst/>
      </p:bgPr>
    </p:bg>
    <p:spTree>
      <p:nvGrpSpPr>
        <p:cNvPr id="1" name="Shape 6556"/>
        <p:cNvGrpSpPr/>
        <p:nvPr/>
      </p:nvGrpSpPr>
      <p:grpSpPr>
        <a:xfrm>
          <a:off x="0" y="0"/>
          <a:ext cx="0" cy="0"/>
          <a:chOff x="0" y="0"/>
          <a:chExt cx="0" cy="0"/>
        </a:xfrm>
      </p:grpSpPr>
      <p:sp>
        <p:nvSpPr>
          <p:cNvPr id="6557" name="Google Shape;6557;p737"/>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58" name="Google Shape;6558;p737"/>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59" name="Google Shape;6559;p737"/>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560" name="Google Shape;6560;p737"/>
          <p:cNvSpPr/>
          <p:nvPr/>
        </p:nvSpPr>
        <p:spPr>
          <a:xfrm>
            <a:off x="8652769" y="662285"/>
            <a:ext cx="1708148" cy="5529660"/>
          </a:xfrm>
          <a:custGeom>
            <a:avLst/>
            <a:gdLst/>
            <a:ahLst/>
            <a:cxnLst/>
            <a:rect l="l" t="t" r="r" b="b"/>
            <a:pathLst>
              <a:path w="1798051" h="5841190" extrusionOk="0">
                <a:moveTo>
                  <a:pt x="1340216" y="0"/>
                </a:moveTo>
                <a:cubicBezTo>
                  <a:pt x="1173724" y="417228"/>
                  <a:pt x="874053" y="667565"/>
                  <a:pt x="382918" y="667565"/>
                </a:cubicBezTo>
                <a:lnTo>
                  <a:pt x="299675" y="1168237"/>
                </a:lnTo>
                <a:lnTo>
                  <a:pt x="865729" y="1168237"/>
                </a:lnTo>
                <a:lnTo>
                  <a:pt x="707567" y="1827461"/>
                </a:lnTo>
                <a:lnTo>
                  <a:pt x="0" y="5841191"/>
                </a:lnTo>
                <a:lnTo>
                  <a:pt x="774161" y="5841191"/>
                </a:lnTo>
                <a:lnTo>
                  <a:pt x="1798052" y="0"/>
                </a:lnTo>
                <a:lnTo>
                  <a:pt x="1340216"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560128265"/>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9. Chapter Breaker D | Number 2">
  <p:cSld name="9. Chapter Breaker D | Number 2">
    <p:bg>
      <p:bgPr>
        <a:solidFill>
          <a:schemeClr val="accent3"/>
        </a:solidFill>
        <a:effectLst/>
      </p:bgPr>
    </p:bg>
    <p:spTree>
      <p:nvGrpSpPr>
        <p:cNvPr id="1" name="Shape 6561"/>
        <p:cNvGrpSpPr/>
        <p:nvPr/>
      </p:nvGrpSpPr>
      <p:grpSpPr>
        <a:xfrm>
          <a:off x="0" y="0"/>
          <a:ext cx="0" cy="0"/>
          <a:chOff x="0" y="0"/>
          <a:chExt cx="0" cy="0"/>
        </a:xfrm>
      </p:grpSpPr>
      <p:sp>
        <p:nvSpPr>
          <p:cNvPr id="6562" name="Google Shape;6562;p738"/>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63" name="Google Shape;6563;p738"/>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64" name="Google Shape;6564;p738"/>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565" name="Google Shape;6565;p738"/>
          <p:cNvSpPr/>
          <p:nvPr/>
        </p:nvSpPr>
        <p:spPr>
          <a:xfrm>
            <a:off x="7796253" y="659235"/>
            <a:ext cx="3151895" cy="5532708"/>
          </a:xfrm>
          <a:custGeom>
            <a:avLst/>
            <a:gdLst/>
            <a:ahLst/>
            <a:cxnLst/>
            <a:rect l="l" t="t" r="r" b="b"/>
            <a:pathLst>
              <a:path w="3377030" h="5927902" extrusionOk="0">
                <a:moveTo>
                  <a:pt x="3343770" y="1636434"/>
                </a:moveTo>
                <a:cubicBezTo>
                  <a:pt x="3502200" y="701330"/>
                  <a:pt x="3085271" y="0"/>
                  <a:pt x="2293107" y="0"/>
                </a:cubicBezTo>
                <a:cubicBezTo>
                  <a:pt x="1517619" y="0"/>
                  <a:pt x="958938" y="626187"/>
                  <a:pt x="767149" y="1711575"/>
                </a:cubicBezTo>
                <a:lnTo>
                  <a:pt x="692102" y="2137381"/>
                </a:lnTo>
                <a:lnTo>
                  <a:pt x="1484265" y="2137381"/>
                </a:lnTo>
                <a:lnTo>
                  <a:pt x="1609341" y="1419362"/>
                </a:lnTo>
                <a:cubicBezTo>
                  <a:pt x="1717749" y="818218"/>
                  <a:pt x="1992916" y="642885"/>
                  <a:pt x="2226400" y="642885"/>
                </a:cubicBezTo>
                <a:cubicBezTo>
                  <a:pt x="2459884" y="642885"/>
                  <a:pt x="2693358" y="818218"/>
                  <a:pt x="2584959" y="1419362"/>
                </a:cubicBezTo>
                <a:cubicBezTo>
                  <a:pt x="2376490" y="2629989"/>
                  <a:pt x="1809472" y="3540044"/>
                  <a:pt x="108401" y="5310061"/>
                </a:cubicBezTo>
                <a:lnTo>
                  <a:pt x="0" y="5927903"/>
                </a:lnTo>
                <a:lnTo>
                  <a:pt x="2601636" y="5927903"/>
                </a:lnTo>
                <a:lnTo>
                  <a:pt x="2718373" y="5251618"/>
                </a:lnTo>
                <a:lnTo>
                  <a:pt x="983953" y="5251618"/>
                </a:lnTo>
                <a:lnTo>
                  <a:pt x="1000630" y="5151431"/>
                </a:lnTo>
                <a:cubicBezTo>
                  <a:pt x="2326460" y="3874012"/>
                  <a:pt x="3135301" y="2863760"/>
                  <a:pt x="3343770" y="1636434"/>
                </a:cubicBez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732407641"/>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9. Chapter Breaker D | Number 4">
  <p:cSld name="9. Chapter Breaker D | Number 4">
    <p:bg>
      <p:bgPr>
        <a:solidFill>
          <a:schemeClr val="accent3"/>
        </a:solidFill>
        <a:effectLst/>
      </p:bgPr>
    </p:bg>
    <p:spTree>
      <p:nvGrpSpPr>
        <p:cNvPr id="1" name="Shape 6566"/>
        <p:cNvGrpSpPr/>
        <p:nvPr/>
      </p:nvGrpSpPr>
      <p:grpSpPr>
        <a:xfrm>
          <a:off x="0" y="0"/>
          <a:ext cx="0" cy="0"/>
          <a:chOff x="0" y="0"/>
          <a:chExt cx="0" cy="0"/>
        </a:xfrm>
      </p:grpSpPr>
      <p:sp>
        <p:nvSpPr>
          <p:cNvPr id="6567" name="Google Shape;6567;p739"/>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68" name="Google Shape;6568;p739"/>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69" name="Google Shape;6569;p739"/>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570" name="Google Shape;6570;p739"/>
          <p:cNvSpPr/>
          <p:nvPr/>
        </p:nvSpPr>
        <p:spPr>
          <a:xfrm>
            <a:off x="7931410" y="664162"/>
            <a:ext cx="2877468" cy="5529660"/>
          </a:xfrm>
          <a:custGeom>
            <a:avLst/>
            <a:gdLst/>
            <a:ahLst/>
            <a:cxnLst/>
            <a:rect l="l" t="t" r="r" b="b"/>
            <a:pathLst>
              <a:path w="3039579" h="5841190" extrusionOk="0">
                <a:moveTo>
                  <a:pt x="3039579" y="0"/>
                </a:moveTo>
                <a:lnTo>
                  <a:pt x="1848732" y="0"/>
                </a:lnTo>
                <a:lnTo>
                  <a:pt x="116586" y="3571469"/>
                </a:lnTo>
                <a:lnTo>
                  <a:pt x="0" y="4205659"/>
                </a:lnTo>
                <a:lnTo>
                  <a:pt x="1523954" y="4205659"/>
                </a:lnTo>
                <a:lnTo>
                  <a:pt x="1240813" y="5841191"/>
                </a:lnTo>
                <a:lnTo>
                  <a:pt x="2015280" y="5841191"/>
                </a:lnTo>
                <a:lnTo>
                  <a:pt x="2298421" y="4205659"/>
                </a:lnTo>
                <a:lnTo>
                  <a:pt x="2648182" y="4205659"/>
                </a:lnTo>
                <a:lnTo>
                  <a:pt x="2773093" y="3538091"/>
                </a:lnTo>
                <a:lnTo>
                  <a:pt x="2423333" y="3538091"/>
                </a:lnTo>
                <a:lnTo>
                  <a:pt x="3039579" y="0"/>
                </a:lnTo>
                <a:close/>
                <a:moveTo>
                  <a:pt x="2048590" y="892868"/>
                </a:moveTo>
                <a:lnTo>
                  <a:pt x="2148519" y="892868"/>
                </a:lnTo>
                <a:lnTo>
                  <a:pt x="1981971" y="1627187"/>
                </a:lnTo>
                <a:lnTo>
                  <a:pt x="1648865" y="3538091"/>
                </a:lnTo>
                <a:lnTo>
                  <a:pt x="816105" y="3538091"/>
                </a:lnTo>
                <a:lnTo>
                  <a:pt x="832761" y="3437959"/>
                </a:lnTo>
                <a:lnTo>
                  <a:pt x="2048590" y="892868"/>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922739768"/>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9. Chapter Breaker D | Number 5">
  <p:cSld name="9. Chapter Breaker D | Number 5">
    <p:bg>
      <p:bgPr>
        <a:solidFill>
          <a:schemeClr val="accent3"/>
        </a:solidFill>
        <a:effectLst/>
      </p:bgPr>
    </p:bg>
    <p:spTree>
      <p:nvGrpSpPr>
        <p:cNvPr id="1" name="Shape 6571"/>
        <p:cNvGrpSpPr/>
        <p:nvPr/>
      </p:nvGrpSpPr>
      <p:grpSpPr>
        <a:xfrm>
          <a:off x="0" y="0"/>
          <a:ext cx="0" cy="0"/>
          <a:chOff x="0" y="0"/>
          <a:chExt cx="0" cy="0"/>
        </a:xfrm>
      </p:grpSpPr>
      <p:sp>
        <p:nvSpPr>
          <p:cNvPr id="6572" name="Google Shape;6572;p740"/>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73" name="Google Shape;6573;p740"/>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74" name="Google Shape;6574;p740"/>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575" name="Google Shape;6575;p740"/>
          <p:cNvSpPr/>
          <p:nvPr/>
        </p:nvSpPr>
        <p:spPr>
          <a:xfrm>
            <a:off x="7922103" y="662647"/>
            <a:ext cx="3071631" cy="5532707"/>
          </a:xfrm>
          <a:custGeom>
            <a:avLst/>
            <a:gdLst/>
            <a:ahLst/>
            <a:cxnLst/>
            <a:rect l="l" t="t" r="r" b="b"/>
            <a:pathLst>
              <a:path w="3291033" h="5927900" extrusionOk="0">
                <a:moveTo>
                  <a:pt x="1924787" y="4433399"/>
                </a:moveTo>
                <a:cubicBezTo>
                  <a:pt x="1824820" y="5026194"/>
                  <a:pt x="1508250" y="5276672"/>
                  <a:pt x="1191680" y="5276672"/>
                </a:cubicBezTo>
                <a:cubicBezTo>
                  <a:pt x="875110" y="5276672"/>
                  <a:pt x="650185" y="5026194"/>
                  <a:pt x="750154" y="4433399"/>
                </a:cubicBezTo>
                <a:lnTo>
                  <a:pt x="833458" y="3940801"/>
                </a:lnTo>
                <a:lnTo>
                  <a:pt x="75363" y="3940801"/>
                </a:lnTo>
                <a:lnTo>
                  <a:pt x="67033" y="3982546"/>
                </a:lnTo>
                <a:cubicBezTo>
                  <a:pt x="-174558" y="5176476"/>
                  <a:pt x="250309" y="5927901"/>
                  <a:pt x="1125036" y="5927901"/>
                </a:cubicBezTo>
                <a:cubicBezTo>
                  <a:pt x="1999762" y="5927901"/>
                  <a:pt x="2591249" y="5193173"/>
                  <a:pt x="2841175" y="3748776"/>
                </a:cubicBezTo>
                <a:cubicBezTo>
                  <a:pt x="3116082" y="2212530"/>
                  <a:pt x="2666224" y="1586339"/>
                  <a:pt x="2074746" y="1586339"/>
                </a:cubicBezTo>
                <a:cubicBezTo>
                  <a:pt x="1733184" y="1586339"/>
                  <a:pt x="1533242" y="1711573"/>
                  <a:pt x="1316648" y="1903609"/>
                </a:cubicBezTo>
                <a:lnTo>
                  <a:pt x="1216672" y="1903609"/>
                </a:lnTo>
                <a:lnTo>
                  <a:pt x="1433275" y="667933"/>
                </a:lnTo>
                <a:lnTo>
                  <a:pt x="3174396" y="667933"/>
                </a:lnTo>
                <a:lnTo>
                  <a:pt x="3291033" y="0"/>
                </a:lnTo>
                <a:lnTo>
                  <a:pt x="775144" y="0"/>
                </a:lnTo>
                <a:lnTo>
                  <a:pt x="225317" y="3147632"/>
                </a:lnTo>
                <a:lnTo>
                  <a:pt x="975086" y="3147632"/>
                </a:lnTo>
                <a:lnTo>
                  <a:pt x="983417" y="3097538"/>
                </a:lnTo>
                <a:cubicBezTo>
                  <a:pt x="1083383" y="2504743"/>
                  <a:pt x="1408284" y="2254274"/>
                  <a:pt x="1724854" y="2254274"/>
                </a:cubicBezTo>
                <a:cubicBezTo>
                  <a:pt x="2041414" y="2254274"/>
                  <a:pt x="2258018" y="2504743"/>
                  <a:pt x="2158051" y="3097538"/>
                </a:cubicBezTo>
                <a:lnTo>
                  <a:pt x="1924787" y="443339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3681025960"/>
      </p:ext>
    </p:extLst>
  </p:cSld>
  <p:clrMapOvr>
    <a:masterClrMapping/>
  </p:clrMapOvr>
  <p:extLst>
    <p:ext uri="{DCECCB84-F9BA-43D5-87BE-67443E8EF086}">
      <p15:sldGuideLst xmlns:p15="http://schemas.microsoft.com/office/powerpoint/2012/main">
        <p15:guide id="1" pos="3747">
          <p15:clr>
            <a:srgbClr val="FA7B17"/>
          </p15:clr>
        </p15:guide>
        <p15:guide id="2" pos="4986">
          <p15:clr>
            <a:srgbClr val="FA7B17"/>
          </p15:clr>
        </p15:guide>
      </p15:sldGuideLst>
    </p:ext>
  </p:extLst>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9. Chapter Breaker D | Number 6">
  <p:cSld name="9. Chapter Breaker D | Number 6">
    <p:bg>
      <p:bgPr>
        <a:solidFill>
          <a:schemeClr val="accent3"/>
        </a:solidFill>
        <a:effectLst/>
      </p:bgPr>
    </p:bg>
    <p:spTree>
      <p:nvGrpSpPr>
        <p:cNvPr id="1" name="Shape 6576"/>
        <p:cNvGrpSpPr/>
        <p:nvPr/>
      </p:nvGrpSpPr>
      <p:grpSpPr>
        <a:xfrm>
          <a:off x="0" y="0"/>
          <a:ext cx="0" cy="0"/>
          <a:chOff x="0" y="0"/>
          <a:chExt cx="0" cy="0"/>
        </a:xfrm>
      </p:grpSpPr>
      <p:sp>
        <p:nvSpPr>
          <p:cNvPr id="6577" name="Google Shape;6577;p741"/>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78" name="Google Shape;6578;p741"/>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79" name="Google Shape;6579;p741"/>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580" name="Google Shape;6580;p741"/>
          <p:cNvSpPr/>
          <p:nvPr/>
        </p:nvSpPr>
        <p:spPr>
          <a:xfrm>
            <a:off x="7966800" y="662283"/>
            <a:ext cx="2949233" cy="5533441"/>
          </a:xfrm>
          <a:custGeom>
            <a:avLst/>
            <a:gdLst/>
            <a:ahLst/>
            <a:cxnLst/>
            <a:rect l="l" t="t" r="r" b="b"/>
            <a:pathLst>
              <a:path w="3205688" h="6014610" extrusionOk="0">
                <a:moveTo>
                  <a:pt x="1224058" y="1645664"/>
                </a:moveTo>
                <a:cubicBezTo>
                  <a:pt x="1349257" y="902192"/>
                  <a:pt x="1674761" y="651584"/>
                  <a:pt x="1991909" y="651584"/>
                </a:cubicBezTo>
                <a:cubicBezTo>
                  <a:pt x="2309066" y="651584"/>
                  <a:pt x="2509380" y="902192"/>
                  <a:pt x="2417564" y="1495302"/>
                </a:cubicBezTo>
                <a:lnTo>
                  <a:pt x="2367488" y="1821095"/>
                </a:lnTo>
                <a:lnTo>
                  <a:pt x="3168723" y="1821095"/>
                </a:lnTo>
                <a:cubicBezTo>
                  <a:pt x="3343999" y="843716"/>
                  <a:pt x="2884960" y="0"/>
                  <a:pt x="2025293" y="0"/>
                </a:cubicBezTo>
                <a:cubicBezTo>
                  <a:pt x="1199020" y="0"/>
                  <a:pt x="606442" y="676644"/>
                  <a:pt x="264249" y="2572913"/>
                </a:cubicBezTo>
                <a:lnTo>
                  <a:pt x="105671" y="3441698"/>
                </a:lnTo>
                <a:cubicBezTo>
                  <a:pt x="-211485" y="5195956"/>
                  <a:pt x="205825" y="6014610"/>
                  <a:pt x="1082176" y="6014610"/>
                </a:cubicBezTo>
                <a:cubicBezTo>
                  <a:pt x="2058686" y="6014610"/>
                  <a:pt x="2584494" y="5195956"/>
                  <a:pt x="2759760" y="4226939"/>
                </a:cubicBezTo>
                <a:cubicBezTo>
                  <a:pt x="3010150" y="2806819"/>
                  <a:pt x="2475996" y="2322311"/>
                  <a:pt x="1916795" y="2322311"/>
                </a:cubicBezTo>
                <a:cubicBezTo>
                  <a:pt x="1582945" y="2322311"/>
                  <a:pt x="1340911" y="2472672"/>
                  <a:pt x="1157290" y="2631397"/>
                </a:cubicBezTo>
                <a:lnTo>
                  <a:pt x="1057138" y="2631397"/>
                </a:lnTo>
                <a:lnTo>
                  <a:pt x="1224058" y="1645664"/>
                </a:lnTo>
                <a:close/>
                <a:moveTo>
                  <a:pt x="840132" y="3817612"/>
                </a:moveTo>
                <a:cubicBezTo>
                  <a:pt x="940294" y="3224499"/>
                  <a:pt x="1265797" y="2973887"/>
                  <a:pt x="1582945" y="2973887"/>
                </a:cubicBezTo>
                <a:cubicBezTo>
                  <a:pt x="1900103" y="2973887"/>
                  <a:pt x="2125455" y="3224499"/>
                  <a:pt x="2025293" y="3817612"/>
                </a:cubicBezTo>
                <a:lnTo>
                  <a:pt x="1908449" y="4519309"/>
                </a:lnTo>
                <a:cubicBezTo>
                  <a:pt x="1808297" y="5112421"/>
                  <a:pt x="1482793" y="5363033"/>
                  <a:pt x="1165636" y="5363033"/>
                </a:cubicBezTo>
                <a:cubicBezTo>
                  <a:pt x="848478" y="5363033"/>
                  <a:pt x="614789" y="5112421"/>
                  <a:pt x="739980" y="4394008"/>
                </a:cubicBezTo>
                <a:lnTo>
                  <a:pt x="840132" y="3817612"/>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986349909"/>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9. Chapter Breaker D | Number 7">
  <p:cSld name="9. Chapter Breaker D | Number 7">
    <p:bg>
      <p:bgPr>
        <a:solidFill>
          <a:schemeClr val="accent3"/>
        </a:solidFill>
        <a:effectLst/>
      </p:bgPr>
    </p:bg>
    <p:spTree>
      <p:nvGrpSpPr>
        <p:cNvPr id="1" name="Shape 6581"/>
        <p:cNvGrpSpPr/>
        <p:nvPr/>
      </p:nvGrpSpPr>
      <p:grpSpPr>
        <a:xfrm>
          <a:off x="0" y="0"/>
          <a:ext cx="0" cy="0"/>
          <a:chOff x="0" y="0"/>
          <a:chExt cx="0" cy="0"/>
        </a:xfrm>
      </p:grpSpPr>
      <p:sp>
        <p:nvSpPr>
          <p:cNvPr id="6582" name="Google Shape;6582;p742"/>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83" name="Google Shape;6583;p742"/>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84" name="Google Shape;6584;p742"/>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585" name="Google Shape;6585;p742"/>
          <p:cNvSpPr/>
          <p:nvPr/>
        </p:nvSpPr>
        <p:spPr>
          <a:xfrm>
            <a:off x="8362808" y="678413"/>
            <a:ext cx="2553237" cy="5529660"/>
          </a:xfrm>
          <a:custGeom>
            <a:avLst/>
            <a:gdLst/>
            <a:ahLst/>
            <a:cxnLst/>
            <a:rect l="l" t="t" r="r" b="b"/>
            <a:pathLst>
              <a:path w="2697081" h="5841190" extrusionOk="0">
                <a:moveTo>
                  <a:pt x="2697082" y="0"/>
                </a:moveTo>
                <a:lnTo>
                  <a:pt x="332972" y="0"/>
                </a:lnTo>
                <a:lnTo>
                  <a:pt x="216432" y="667565"/>
                </a:lnTo>
                <a:lnTo>
                  <a:pt x="1889624" y="667565"/>
                </a:lnTo>
                <a:lnTo>
                  <a:pt x="1881299" y="725976"/>
                </a:lnTo>
                <a:cubicBezTo>
                  <a:pt x="1157083" y="1577120"/>
                  <a:pt x="591027" y="2486674"/>
                  <a:pt x="0" y="5841191"/>
                </a:cubicBezTo>
                <a:lnTo>
                  <a:pt x="832432" y="5841191"/>
                </a:lnTo>
                <a:cubicBezTo>
                  <a:pt x="1356861" y="2845491"/>
                  <a:pt x="1598270" y="1635531"/>
                  <a:pt x="2580535" y="667565"/>
                </a:cubicBezTo>
                <a:lnTo>
                  <a:pt x="2697082" y="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451595562"/>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9. Chapter Breaker D | Number 8">
  <p:cSld name="9. Chapter Breaker D | Number 8">
    <p:bg>
      <p:bgPr>
        <a:solidFill>
          <a:schemeClr val="accent3"/>
        </a:solidFill>
        <a:effectLst/>
      </p:bgPr>
    </p:bg>
    <p:spTree>
      <p:nvGrpSpPr>
        <p:cNvPr id="1" name="Shape 6586"/>
        <p:cNvGrpSpPr/>
        <p:nvPr/>
      </p:nvGrpSpPr>
      <p:grpSpPr>
        <a:xfrm>
          <a:off x="0" y="0"/>
          <a:ext cx="0" cy="0"/>
          <a:chOff x="0" y="0"/>
          <a:chExt cx="0" cy="0"/>
        </a:xfrm>
      </p:grpSpPr>
      <p:sp>
        <p:nvSpPr>
          <p:cNvPr id="6587" name="Google Shape;6587;p743"/>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88" name="Google Shape;6588;p743"/>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89" name="Google Shape;6589;p743"/>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590" name="Google Shape;6590;p743"/>
          <p:cNvSpPr/>
          <p:nvPr/>
        </p:nvSpPr>
        <p:spPr>
          <a:xfrm>
            <a:off x="7916893" y="662802"/>
            <a:ext cx="3056251" cy="5532372"/>
          </a:xfrm>
          <a:custGeom>
            <a:avLst/>
            <a:gdLst/>
            <a:ahLst/>
            <a:cxnLst/>
            <a:rect l="l" t="t" r="r" b="b"/>
            <a:pathLst>
              <a:path w="3322012" h="6013448" extrusionOk="0">
                <a:moveTo>
                  <a:pt x="2126334" y="0"/>
                </a:moveTo>
                <a:cubicBezTo>
                  <a:pt x="1351486" y="0"/>
                  <a:pt x="693285" y="658895"/>
                  <a:pt x="543315" y="1517961"/>
                </a:cubicBezTo>
                <a:cubicBezTo>
                  <a:pt x="418338" y="2251920"/>
                  <a:pt x="718280" y="2668941"/>
                  <a:pt x="1068215" y="2852426"/>
                </a:cubicBezTo>
                <a:lnTo>
                  <a:pt x="1051552" y="2944169"/>
                </a:lnTo>
                <a:cubicBezTo>
                  <a:pt x="651626" y="3144344"/>
                  <a:pt x="185051" y="3486302"/>
                  <a:pt x="35081" y="4328685"/>
                </a:cubicBezTo>
                <a:cubicBezTo>
                  <a:pt x="-148217" y="5337871"/>
                  <a:pt x="410007" y="6013449"/>
                  <a:pt x="1168193" y="6013449"/>
                </a:cubicBezTo>
                <a:cubicBezTo>
                  <a:pt x="2043019" y="6013449"/>
                  <a:pt x="2651238" y="5337871"/>
                  <a:pt x="2801205" y="4478809"/>
                </a:cubicBezTo>
                <a:cubicBezTo>
                  <a:pt x="2967844" y="3553024"/>
                  <a:pt x="2534587" y="3186045"/>
                  <a:pt x="2284642" y="2985870"/>
                </a:cubicBezTo>
                <a:lnTo>
                  <a:pt x="2301305" y="2894127"/>
                </a:lnTo>
                <a:cubicBezTo>
                  <a:pt x="2634575" y="2710642"/>
                  <a:pt x="3159469" y="2402044"/>
                  <a:pt x="3292773" y="1618044"/>
                </a:cubicBezTo>
                <a:cubicBezTo>
                  <a:pt x="3459412" y="658895"/>
                  <a:pt x="2892851" y="0"/>
                  <a:pt x="2126334" y="0"/>
                </a:cubicBezTo>
                <a:close/>
                <a:moveTo>
                  <a:pt x="1359817" y="1476260"/>
                </a:moveTo>
                <a:cubicBezTo>
                  <a:pt x="1459805" y="892426"/>
                  <a:pt x="1759739" y="650553"/>
                  <a:pt x="2076345" y="650553"/>
                </a:cubicBezTo>
                <a:cubicBezTo>
                  <a:pt x="2392952" y="650553"/>
                  <a:pt x="2609580" y="892426"/>
                  <a:pt x="2509592" y="1476260"/>
                </a:cubicBezTo>
                <a:lnTo>
                  <a:pt x="2467935" y="1718126"/>
                </a:lnTo>
                <a:cubicBezTo>
                  <a:pt x="2367957" y="2301961"/>
                  <a:pt x="2059682" y="2543828"/>
                  <a:pt x="1743076" y="2543828"/>
                </a:cubicBezTo>
                <a:cubicBezTo>
                  <a:pt x="1426478" y="2543828"/>
                  <a:pt x="1218182" y="2301961"/>
                  <a:pt x="1318160" y="1718126"/>
                </a:cubicBezTo>
                <a:lnTo>
                  <a:pt x="1359817" y="1476260"/>
                </a:lnTo>
                <a:close/>
                <a:moveTo>
                  <a:pt x="876581" y="4128509"/>
                </a:moveTo>
                <a:cubicBezTo>
                  <a:pt x="976559" y="3536344"/>
                  <a:pt x="1301497" y="3286127"/>
                  <a:pt x="1618103" y="3286127"/>
                </a:cubicBezTo>
                <a:cubicBezTo>
                  <a:pt x="1934710" y="3286127"/>
                  <a:pt x="2159660" y="3536344"/>
                  <a:pt x="2059682" y="4128509"/>
                </a:cubicBezTo>
                <a:lnTo>
                  <a:pt x="1993030" y="4520510"/>
                </a:lnTo>
                <a:cubicBezTo>
                  <a:pt x="1893052" y="5112685"/>
                  <a:pt x="1568114" y="5362901"/>
                  <a:pt x="1251507" y="5362901"/>
                </a:cubicBezTo>
                <a:cubicBezTo>
                  <a:pt x="934901" y="5362901"/>
                  <a:pt x="709949" y="5112685"/>
                  <a:pt x="809929" y="4520510"/>
                </a:cubicBezTo>
                <a:lnTo>
                  <a:pt x="876581" y="41285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72121143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9. Chapter Breaker D | Number 9">
  <p:cSld name="9. Chapter Breaker D | Number 9">
    <p:bg>
      <p:bgPr>
        <a:solidFill>
          <a:schemeClr val="accent3"/>
        </a:solidFill>
        <a:effectLst/>
      </p:bgPr>
    </p:bg>
    <p:spTree>
      <p:nvGrpSpPr>
        <p:cNvPr id="1" name="Shape 6591"/>
        <p:cNvGrpSpPr/>
        <p:nvPr/>
      </p:nvGrpSpPr>
      <p:grpSpPr>
        <a:xfrm>
          <a:off x="0" y="0"/>
          <a:ext cx="0" cy="0"/>
          <a:chOff x="0" y="0"/>
          <a:chExt cx="0" cy="0"/>
        </a:xfrm>
      </p:grpSpPr>
      <p:sp>
        <p:nvSpPr>
          <p:cNvPr id="6592" name="Google Shape;6592;p744"/>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93" name="Google Shape;6593;p744"/>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94" name="Google Shape;6594;p744"/>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595" name="Google Shape;6595;p744"/>
          <p:cNvSpPr/>
          <p:nvPr/>
        </p:nvSpPr>
        <p:spPr>
          <a:xfrm>
            <a:off x="7957671" y="662266"/>
            <a:ext cx="2949236" cy="5533441"/>
          </a:xfrm>
          <a:custGeom>
            <a:avLst/>
            <a:gdLst/>
            <a:ahLst/>
            <a:cxnLst/>
            <a:rect l="l" t="t" r="r" b="b"/>
            <a:pathLst>
              <a:path w="3205692" h="6014610" extrusionOk="0">
                <a:moveTo>
                  <a:pt x="1981628" y="4368947"/>
                </a:moveTo>
                <a:cubicBezTo>
                  <a:pt x="1856438" y="5112421"/>
                  <a:pt x="1530935" y="5363033"/>
                  <a:pt x="1213777" y="5363033"/>
                </a:cubicBezTo>
                <a:cubicBezTo>
                  <a:pt x="896619" y="5363033"/>
                  <a:pt x="696314" y="5112421"/>
                  <a:pt x="788122" y="4519309"/>
                </a:cubicBezTo>
                <a:lnTo>
                  <a:pt x="838197" y="4193525"/>
                </a:lnTo>
                <a:lnTo>
                  <a:pt x="36963" y="4193525"/>
                </a:lnTo>
                <a:cubicBezTo>
                  <a:pt x="-138306" y="5170895"/>
                  <a:pt x="320735" y="6014610"/>
                  <a:pt x="1180393" y="6014610"/>
                </a:cubicBezTo>
                <a:cubicBezTo>
                  <a:pt x="2006666" y="6014610"/>
                  <a:pt x="2599251" y="5337964"/>
                  <a:pt x="2941446" y="3441698"/>
                </a:cubicBezTo>
                <a:lnTo>
                  <a:pt x="3100021" y="2572913"/>
                </a:lnTo>
                <a:cubicBezTo>
                  <a:pt x="3417178" y="818656"/>
                  <a:pt x="2999869" y="0"/>
                  <a:pt x="2123510" y="0"/>
                </a:cubicBezTo>
                <a:cubicBezTo>
                  <a:pt x="1147009" y="0"/>
                  <a:pt x="621198" y="818656"/>
                  <a:pt x="445928" y="1787672"/>
                </a:cubicBezTo>
                <a:cubicBezTo>
                  <a:pt x="195542" y="3207793"/>
                  <a:pt x="729698" y="3692301"/>
                  <a:pt x="1288891" y="3692301"/>
                </a:cubicBezTo>
                <a:cubicBezTo>
                  <a:pt x="1622740" y="3692301"/>
                  <a:pt x="1864784" y="3541939"/>
                  <a:pt x="2048396" y="3383224"/>
                </a:cubicBezTo>
                <a:lnTo>
                  <a:pt x="2148558" y="3383224"/>
                </a:lnTo>
                <a:lnTo>
                  <a:pt x="1981628" y="4368947"/>
                </a:lnTo>
                <a:close/>
                <a:moveTo>
                  <a:pt x="2365554" y="2197000"/>
                </a:moveTo>
                <a:cubicBezTo>
                  <a:pt x="2265402" y="2790112"/>
                  <a:pt x="1939898" y="3040724"/>
                  <a:pt x="1622740" y="3040724"/>
                </a:cubicBezTo>
                <a:cubicBezTo>
                  <a:pt x="1305583" y="3040724"/>
                  <a:pt x="1080241" y="2790112"/>
                  <a:pt x="1180393" y="2197000"/>
                </a:cubicBezTo>
                <a:lnTo>
                  <a:pt x="1297237" y="1495302"/>
                </a:lnTo>
                <a:cubicBezTo>
                  <a:pt x="1397398" y="902192"/>
                  <a:pt x="1722892" y="651584"/>
                  <a:pt x="2040050" y="651584"/>
                </a:cubicBezTo>
                <a:cubicBezTo>
                  <a:pt x="2357207" y="651584"/>
                  <a:pt x="2590905" y="902192"/>
                  <a:pt x="2465705" y="1620604"/>
                </a:cubicBezTo>
                <a:lnTo>
                  <a:pt x="2365554" y="2197000"/>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2559519308"/>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9. Chapter Breaker D | Number 10">
  <p:cSld name="9. Chapter Breaker D | Number 10">
    <p:bg>
      <p:bgPr>
        <a:solidFill>
          <a:schemeClr val="accent3"/>
        </a:solidFill>
        <a:effectLst/>
      </p:bgPr>
    </p:bg>
    <p:spTree>
      <p:nvGrpSpPr>
        <p:cNvPr id="1" name="Shape 6596"/>
        <p:cNvGrpSpPr/>
        <p:nvPr/>
      </p:nvGrpSpPr>
      <p:grpSpPr>
        <a:xfrm>
          <a:off x="0" y="0"/>
          <a:ext cx="0" cy="0"/>
          <a:chOff x="0" y="0"/>
          <a:chExt cx="0" cy="0"/>
        </a:xfrm>
      </p:grpSpPr>
      <p:sp>
        <p:nvSpPr>
          <p:cNvPr id="6597" name="Google Shape;6597;p745"/>
          <p:cNvSpPr txBox="1">
            <a:spLocks noGrp="1"/>
          </p:cNvSpPr>
          <p:nvPr>
            <p:ph type="title"/>
          </p:nvPr>
        </p:nvSpPr>
        <p:spPr>
          <a:xfrm>
            <a:off x="726833" y="2896867"/>
            <a:ext cx="53036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3200"/>
              <a:buNone/>
              <a:defRPr sz="4267">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598" name="Google Shape;6598;p745"/>
          <p:cNvSpPr txBox="1">
            <a:spLocks noGrp="1"/>
          </p:cNvSpPr>
          <p:nvPr>
            <p:ph type="subTitle" idx="1"/>
          </p:nvPr>
        </p:nvSpPr>
        <p:spPr>
          <a:xfrm>
            <a:off x="731520" y="2585384"/>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None/>
              <a:defRPr>
                <a:solidFill>
                  <a:srgbClr val="000000"/>
                </a:solidFill>
              </a:defRPr>
            </a:lvl2pPr>
            <a:lvl3pPr lvl="2" algn="l">
              <a:lnSpc>
                <a:spcPct val="150000"/>
              </a:lnSpc>
              <a:spcBef>
                <a:spcPts val="0"/>
              </a:spcBef>
              <a:spcAft>
                <a:spcPts val="0"/>
              </a:spcAft>
              <a:buClr>
                <a:srgbClr val="000000"/>
              </a:buClr>
              <a:buSzPts val="1000"/>
              <a:buNone/>
              <a:defRPr>
                <a:solidFill>
                  <a:srgbClr val="000000"/>
                </a:solidFill>
              </a:defRPr>
            </a:lvl3pPr>
            <a:lvl4pPr lvl="3" algn="l">
              <a:lnSpc>
                <a:spcPct val="150000"/>
              </a:lnSpc>
              <a:spcBef>
                <a:spcPts val="0"/>
              </a:spcBef>
              <a:spcAft>
                <a:spcPts val="0"/>
              </a:spcAft>
              <a:buClr>
                <a:srgbClr val="000000"/>
              </a:buClr>
              <a:buSzPts val="700"/>
              <a:buNone/>
              <a:defRPr>
                <a:solidFill>
                  <a:srgbClr val="000000"/>
                </a:solidFill>
              </a:defRPr>
            </a:lvl4pPr>
            <a:lvl5pPr lvl="4" algn="l">
              <a:lnSpc>
                <a:spcPct val="150000"/>
              </a:lnSpc>
              <a:spcBef>
                <a:spcPts val="0"/>
              </a:spcBef>
              <a:spcAft>
                <a:spcPts val="0"/>
              </a:spcAft>
              <a:buClr>
                <a:srgbClr val="000000"/>
              </a:buClr>
              <a:buSzPts val="700"/>
              <a:buNone/>
              <a:defRPr>
                <a:solidFill>
                  <a:srgbClr val="000000"/>
                </a:solidFill>
              </a:defRPr>
            </a:lvl5pPr>
            <a:lvl6pPr lvl="5" algn="l">
              <a:lnSpc>
                <a:spcPct val="150000"/>
              </a:lnSpc>
              <a:spcBef>
                <a:spcPts val="0"/>
              </a:spcBef>
              <a:spcAft>
                <a:spcPts val="0"/>
              </a:spcAft>
              <a:buClr>
                <a:srgbClr val="000000"/>
              </a:buClr>
              <a:buSzPts val="700"/>
              <a:buNone/>
              <a:defRPr>
                <a:solidFill>
                  <a:srgbClr val="000000"/>
                </a:solidFill>
              </a:defRPr>
            </a:lvl6pPr>
            <a:lvl7pPr lvl="6" algn="l">
              <a:lnSpc>
                <a:spcPct val="150000"/>
              </a:lnSpc>
              <a:spcBef>
                <a:spcPts val="0"/>
              </a:spcBef>
              <a:spcAft>
                <a:spcPts val="0"/>
              </a:spcAft>
              <a:buClr>
                <a:srgbClr val="000000"/>
              </a:buClr>
              <a:buSzPts val="700"/>
              <a:buNone/>
              <a:defRPr>
                <a:solidFill>
                  <a:srgbClr val="000000"/>
                </a:solidFill>
              </a:defRPr>
            </a:lvl7pPr>
            <a:lvl8pPr lvl="7" algn="l">
              <a:lnSpc>
                <a:spcPct val="150000"/>
              </a:lnSpc>
              <a:spcBef>
                <a:spcPts val="0"/>
              </a:spcBef>
              <a:spcAft>
                <a:spcPts val="0"/>
              </a:spcAft>
              <a:buClr>
                <a:srgbClr val="000000"/>
              </a:buClr>
              <a:buSzPts val="700"/>
              <a:buNone/>
              <a:defRPr>
                <a:solidFill>
                  <a:srgbClr val="000000"/>
                </a:solidFill>
              </a:defRPr>
            </a:lvl8pPr>
            <a:lvl9pPr lvl="8" algn="l">
              <a:lnSpc>
                <a:spcPct val="150000"/>
              </a:lnSpc>
              <a:spcBef>
                <a:spcPts val="0"/>
              </a:spcBef>
              <a:spcAft>
                <a:spcPts val="0"/>
              </a:spcAft>
              <a:buClr>
                <a:srgbClr val="000000"/>
              </a:buClr>
              <a:buSzPts val="700"/>
              <a:buNone/>
              <a:defRPr>
                <a:solidFill>
                  <a:srgbClr val="000000"/>
                </a:solidFill>
              </a:defRPr>
            </a:lvl9pPr>
          </a:lstStyle>
          <a:p>
            <a:endParaRPr/>
          </a:p>
        </p:txBody>
      </p:sp>
      <p:pic>
        <p:nvPicPr>
          <p:cNvPr id="6599" name="Google Shape;6599;p745"/>
          <p:cNvPicPr preferRelativeResize="0"/>
          <p:nvPr/>
        </p:nvPicPr>
        <p:blipFill rotWithShape="1">
          <a:blip r:embed="rId2">
            <a:alphaModFix/>
          </a:blip>
          <a:srcRect/>
          <a:stretch/>
        </p:blipFill>
        <p:spPr>
          <a:xfrm>
            <a:off x="4925000" y="3676067"/>
            <a:ext cx="4163960" cy="3181932"/>
          </a:xfrm>
          <a:prstGeom prst="rect">
            <a:avLst/>
          </a:prstGeom>
          <a:noFill/>
          <a:ln>
            <a:noFill/>
          </a:ln>
        </p:spPr>
      </p:pic>
      <p:sp>
        <p:nvSpPr>
          <p:cNvPr id="6600" name="Google Shape;6600;p745"/>
          <p:cNvSpPr/>
          <p:nvPr/>
        </p:nvSpPr>
        <p:spPr>
          <a:xfrm>
            <a:off x="7404536" y="662266"/>
            <a:ext cx="4342377" cy="5533441"/>
          </a:xfrm>
          <a:custGeom>
            <a:avLst/>
            <a:gdLst/>
            <a:ahLst/>
            <a:cxnLst/>
            <a:rect l="l" t="t" r="r" b="b"/>
            <a:pathLst>
              <a:path w="4719975" h="6014610" extrusionOk="0">
                <a:moveTo>
                  <a:pt x="1343204" y="83536"/>
                </a:moveTo>
                <a:cubicBezTo>
                  <a:pt x="1176341" y="501218"/>
                  <a:pt x="876002" y="751827"/>
                  <a:pt x="383772" y="751827"/>
                </a:cubicBezTo>
                <a:lnTo>
                  <a:pt x="300343" y="1253043"/>
                </a:lnTo>
                <a:lnTo>
                  <a:pt x="867659" y="1253043"/>
                </a:lnTo>
                <a:lnTo>
                  <a:pt x="709145" y="1912983"/>
                </a:lnTo>
                <a:lnTo>
                  <a:pt x="0" y="5931076"/>
                </a:lnTo>
                <a:lnTo>
                  <a:pt x="775887" y="5931076"/>
                </a:lnTo>
                <a:lnTo>
                  <a:pt x="1802061" y="83536"/>
                </a:lnTo>
                <a:lnTo>
                  <a:pt x="1343204" y="83536"/>
                </a:lnTo>
                <a:close/>
                <a:moveTo>
                  <a:pt x="1735776" y="3099198"/>
                </a:moveTo>
                <a:cubicBezTo>
                  <a:pt x="1368689" y="5112421"/>
                  <a:pt x="1677377" y="6014610"/>
                  <a:pt x="2695203" y="6014610"/>
                </a:cubicBezTo>
                <a:cubicBezTo>
                  <a:pt x="3671324" y="6014610"/>
                  <a:pt x="4163551" y="5162542"/>
                  <a:pt x="4538981" y="3099198"/>
                </a:cubicBezTo>
                <a:lnTo>
                  <a:pt x="4572352" y="2915413"/>
                </a:lnTo>
                <a:cubicBezTo>
                  <a:pt x="4922754" y="985724"/>
                  <a:pt x="4664121" y="0"/>
                  <a:pt x="3637953" y="0"/>
                </a:cubicBezTo>
                <a:cubicBezTo>
                  <a:pt x="2636804" y="0"/>
                  <a:pt x="2144577" y="852070"/>
                  <a:pt x="1769147" y="2915413"/>
                </a:cubicBezTo>
                <a:lnTo>
                  <a:pt x="1735776" y="3099198"/>
                </a:lnTo>
                <a:close/>
                <a:moveTo>
                  <a:pt x="2603433" y="3291327"/>
                </a:moveTo>
                <a:lnTo>
                  <a:pt x="2503321" y="3291327"/>
                </a:lnTo>
                <a:lnTo>
                  <a:pt x="2812009" y="1495302"/>
                </a:lnTo>
                <a:cubicBezTo>
                  <a:pt x="2920464" y="902192"/>
                  <a:pt x="3254181" y="651584"/>
                  <a:pt x="3571212" y="651584"/>
                </a:cubicBezTo>
                <a:cubicBezTo>
                  <a:pt x="3888234" y="651584"/>
                  <a:pt x="4138523" y="902192"/>
                  <a:pt x="4030069" y="1495302"/>
                </a:cubicBezTo>
                <a:lnTo>
                  <a:pt x="3963327" y="1921337"/>
                </a:lnTo>
                <a:lnTo>
                  <a:pt x="2603433" y="3291327"/>
                </a:lnTo>
                <a:close/>
                <a:moveTo>
                  <a:pt x="3504461" y="4519309"/>
                </a:moveTo>
                <a:cubicBezTo>
                  <a:pt x="3396006" y="5112421"/>
                  <a:pt x="3062290" y="5363033"/>
                  <a:pt x="2745259" y="5363033"/>
                </a:cubicBezTo>
                <a:cubicBezTo>
                  <a:pt x="2428237" y="5363033"/>
                  <a:pt x="2177947" y="5112421"/>
                  <a:pt x="2286402" y="4519309"/>
                </a:cubicBezTo>
                <a:lnTo>
                  <a:pt x="2361486" y="4093275"/>
                </a:lnTo>
                <a:lnTo>
                  <a:pt x="3721380" y="2714931"/>
                </a:lnTo>
                <a:lnTo>
                  <a:pt x="3821492" y="2714931"/>
                </a:lnTo>
                <a:lnTo>
                  <a:pt x="3504461" y="4519309"/>
                </a:lnTo>
                <a:close/>
              </a:path>
            </a:pathLst>
          </a:custGeom>
          <a:solidFill>
            <a:srgbClr val="FFFF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Tree>
    <p:extLst>
      <p:ext uri="{BB962C8B-B14F-4D97-AF65-F5344CB8AC3E}">
        <p14:creationId xmlns:p14="http://schemas.microsoft.com/office/powerpoint/2010/main" val="1804979200"/>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9. Chapter Breaker C2">
  <p:cSld name="9. Chapter Breaker C2">
    <p:bg>
      <p:bgPr>
        <a:solidFill>
          <a:schemeClr val="accent1"/>
        </a:solidFill>
        <a:effectLst/>
      </p:bgPr>
    </p:bg>
    <p:spTree>
      <p:nvGrpSpPr>
        <p:cNvPr id="1" name="Shape 6601"/>
        <p:cNvGrpSpPr/>
        <p:nvPr/>
      </p:nvGrpSpPr>
      <p:grpSpPr>
        <a:xfrm>
          <a:off x="0" y="0"/>
          <a:ext cx="0" cy="0"/>
          <a:chOff x="0" y="0"/>
          <a:chExt cx="0" cy="0"/>
        </a:xfrm>
      </p:grpSpPr>
      <p:pic>
        <p:nvPicPr>
          <p:cNvPr id="6602" name="Google Shape;6602;p746"/>
          <p:cNvPicPr preferRelativeResize="0"/>
          <p:nvPr/>
        </p:nvPicPr>
        <p:blipFill rotWithShape="1">
          <a:blip r:embed="rId2">
            <a:alphaModFix/>
          </a:blip>
          <a:srcRect/>
          <a:stretch/>
        </p:blipFill>
        <p:spPr>
          <a:xfrm>
            <a:off x="7004034" y="2896867"/>
            <a:ext cx="5187967" cy="3954304"/>
          </a:xfrm>
          <a:prstGeom prst="rect">
            <a:avLst/>
          </a:prstGeom>
          <a:noFill/>
          <a:ln>
            <a:noFill/>
          </a:ln>
        </p:spPr>
      </p:pic>
      <p:sp>
        <p:nvSpPr>
          <p:cNvPr id="6603" name="Google Shape;6603;p746"/>
          <p:cNvSpPr txBox="1">
            <a:spLocks noGrp="1"/>
          </p:cNvSpPr>
          <p:nvPr>
            <p:ph type="title"/>
          </p:nvPr>
        </p:nvSpPr>
        <p:spPr>
          <a:xfrm>
            <a:off x="726833" y="2965900"/>
            <a:ext cx="7754400" cy="65659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200"/>
              <a:buNone/>
              <a:defRPr sz="4267"/>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04" name="Google Shape;6604;p746"/>
          <p:cNvSpPr txBox="1">
            <a:spLocks noGrp="1"/>
          </p:cNvSpPr>
          <p:nvPr>
            <p:ph type="subTitle" idx="1"/>
          </p:nvPr>
        </p:nvSpPr>
        <p:spPr>
          <a:xfrm>
            <a:off x="731520" y="2654418"/>
            <a:ext cx="775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spTree>
    <p:extLst>
      <p:ext uri="{BB962C8B-B14F-4D97-AF65-F5344CB8AC3E}">
        <p14:creationId xmlns:p14="http://schemas.microsoft.com/office/powerpoint/2010/main" val="37033536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3"/>
        <p:cNvGrpSpPr/>
        <p:nvPr/>
      </p:nvGrpSpPr>
      <p:grpSpPr>
        <a:xfrm>
          <a:off x="0" y="0"/>
          <a:ext cx="0" cy="0"/>
          <a:chOff x="0" y="0"/>
          <a:chExt cx="0" cy="0"/>
        </a:xfrm>
      </p:grpSpPr>
      <p:sp>
        <p:nvSpPr>
          <p:cNvPr id="54" name="Google Shape;54;p44"/>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 name="Google Shape;55;p44"/>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 name="Google Shape;56;p44"/>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 name="Google Shape;57;p44"/>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78091286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10. Quote Slide C1">
  <p:cSld name="10. Quote Slide C1">
    <p:bg>
      <p:bgPr>
        <a:solidFill>
          <a:schemeClr val="dk2"/>
        </a:solidFill>
        <a:effectLst/>
      </p:bgPr>
    </p:bg>
    <p:spTree>
      <p:nvGrpSpPr>
        <p:cNvPr id="1" name="Shape 6605"/>
        <p:cNvGrpSpPr/>
        <p:nvPr/>
      </p:nvGrpSpPr>
      <p:grpSpPr>
        <a:xfrm>
          <a:off x="0" y="0"/>
          <a:ext cx="0" cy="0"/>
          <a:chOff x="0" y="0"/>
          <a:chExt cx="0" cy="0"/>
        </a:xfrm>
      </p:grpSpPr>
      <p:sp>
        <p:nvSpPr>
          <p:cNvPr id="6606" name="Google Shape;6606;p747"/>
          <p:cNvSpPr txBox="1">
            <a:spLocks noGrp="1"/>
          </p:cNvSpPr>
          <p:nvPr>
            <p:ph type="title"/>
          </p:nvPr>
        </p:nvSpPr>
        <p:spPr>
          <a:xfrm>
            <a:off x="726833" y="649733"/>
            <a:ext cx="7802800" cy="41820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000"/>
              <a:buFont typeface="Inter"/>
              <a:buNone/>
              <a:defRPr sz="2667" i="1">
                <a:latin typeface="Inter"/>
                <a:ea typeface="Inter"/>
                <a:cs typeface="Inter"/>
                <a:sym typeface="Inter"/>
              </a:defRPr>
            </a:lvl1pPr>
            <a:lvl2pPr lvl="1" algn="l">
              <a:lnSpc>
                <a:spcPct val="100000"/>
              </a:lnSpc>
              <a:spcBef>
                <a:spcPts val="0"/>
              </a:spcBef>
              <a:spcAft>
                <a:spcPts val="0"/>
              </a:spcAft>
              <a:buSzPts val="2800"/>
              <a:buNone/>
              <a:defRPr i="1"/>
            </a:lvl2pPr>
            <a:lvl3pPr lvl="2" algn="l">
              <a:lnSpc>
                <a:spcPct val="100000"/>
              </a:lnSpc>
              <a:spcBef>
                <a:spcPts val="0"/>
              </a:spcBef>
              <a:spcAft>
                <a:spcPts val="0"/>
              </a:spcAft>
              <a:buSzPts val="2800"/>
              <a:buNone/>
              <a:defRPr i="1"/>
            </a:lvl3pPr>
            <a:lvl4pPr lvl="3" algn="l">
              <a:lnSpc>
                <a:spcPct val="100000"/>
              </a:lnSpc>
              <a:spcBef>
                <a:spcPts val="0"/>
              </a:spcBef>
              <a:spcAft>
                <a:spcPts val="0"/>
              </a:spcAft>
              <a:buSzPts val="2800"/>
              <a:buNone/>
              <a:defRPr i="1"/>
            </a:lvl4pPr>
            <a:lvl5pPr lvl="4" algn="l">
              <a:lnSpc>
                <a:spcPct val="100000"/>
              </a:lnSpc>
              <a:spcBef>
                <a:spcPts val="0"/>
              </a:spcBef>
              <a:spcAft>
                <a:spcPts val="0"/>
              </a:spcAft>
              <a:buSzPts val="2800"/>
              <a:buNone/>
              <a:defRPr i="1"/>
            </a:lvl5pPr>
            <a:lvl6pPr lvl="5" algn="l">
              <a:lnSpc>
                <a:spcPct val="100000"/>
              </a:lnSpc>
              <a:spcBef>
                <a:spcPts val="0"/>
              </a:spcBef>
              <a:spcAft>
                <a:spcPts val="0"/>
              </a:spcAft>
              <a:buSzPts val="2800"/>
              <a:buNone/>
              <a:defRPr i="1"/>
            </a:lvl6pPr>
            <a:lvl7pPr lvl="6" algn="l">
              <a:lnSpc>
                <a:spcPct val="100000"/>
              </a:lnSpc>
              <a:spcBef>
                <a:spcPts val="0"/>
              </a:spcBef>
              <a:spcAft>
                <a:spcPts val="0"/>
              </a:spcAft>
              <a:buSzPts val="2800"/>
              <a:buNone/>
              <a:defRPr i="1"/>
            </a:lvl7pPr>
            <a:lvl8pPr lvl="7" algn="l">
              <a:lnSpc>
                <a:spcPct val="100000"/>
              </a:lnSpc>
              <a:spcBef>
                <a:spcPts val="0"/>
              </a:spcBef>
              <a:spcAft>
                <a:spcPts val="0"/>
              </a:spcAft>
              <a:buSzPts val="2800"/>
              <a:buNone/>
              <a:defRPr i="1"/>
            </a:lvl8pPr>
            <a:lvl9pPr lvl="8" algn="l">
              <a:lnSpc>
                <a:spcPct val="100000"/>
              </a:lnSpc>
              <a:spcBef>
                <a:spcPts val="0"/>
              </a:spcBef>
              <a:spcAft>
                <a:spcPts val="0"/>
              </a:spcAft>
              <a:buSzPts val="2800"/>
              <a:buNone/>
              <a:defRPr i="1"/>
            </a:lvl9pPr>
          </a:lstStyle>
          <a:p>
            <a:endParaRPr/>
          </a:p>
        </p:txBody>
      </p:sp>
      <p:sp>
        <p:nvSpPr>
          <p:cNvPr id="6607" name="Google Shape;6607;p747"/>
          <p:cNvSpPr txBox="1">
            <a:spLocks noGrp="1"/>
          </p:cNvSpPr>
          <p:nvPr>
            <p:ph type="subTitle" idx="1"/>
          </p:nvPr>
        </p:nvSpPr>
        <p:spPr>
          <a:xfrm>
            <a:off x="726833" y="4584192"/>
            <a:ext cx="283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None/>
              <a:defRPr sz="1333"/>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000"/>
              <a:buNone/>
              <a:defRPr/>
            </a:lvl3pPr>
            <a:lvl4pPr lvl="3" algn="l">
              <a:lnSpc>
                <a:spcPct val="150000"/>
              </a:lnSpc>
              <a:spcBef>
                <a:spcPts val="0"/>
              </a:spcBef>
              <a:spcAft>
                <a:spcPts val="0"/>
              </a:spcAft>
              <a:buSzPts val="700"/>
              <a:buNone/>
              <a:defRPr/>
            </a:lvl4pPr>
            <a:lvl5pPr lvl="4" algn="l">
              <a:lnSpc>
                <a:spcPct val="150000"/>
              </a:lnSpc>
              <a:spcBef>
                <a:spcPts val="0"/>
              </a:spcBef>
              <a:spcAft>
                <a:spcPts val="0"/>
              </a:spcAft>
              <a:buSzPts val="700"/>
              <a:buNone/>
              <a:defRPr/>
            </a:lvl5pPr>
            <a:lvl6pPr lvl="5" algn="l">
              <a:lnSpc>
                <a:spcPct val="150000"/>
              </a:lnSpc>
              <a:spcBef>
                <a:spcPts val="0"/>
              </a:spcBef>
              <a:spcAft>
                <a:spcPts val="0"/>
              </a:spcAft>
              <a:buSzPts val="700"/>
              <a:buNone/>
              <a:defRPr/>
            </a:lvl6pPr>
            <a:lvl7pPr lvl="6" algn="l">
              <a:lnSpc>
                <a:spcPct val="150000"/>
              </a:lnSpc>
              <a:spcBef>
                <a:spcPts val="0"/>
              </a:spcBef>
              <a:spcAft>
                <a:spcPts val="0"/>
              </a:spcAft>
              <a:buSzPts val="700"/>
              <a:buNone/>
              <a:defRPr/>
            </a:lvl7pPr>
            <a:lvl8pPr lvl="7" algn="l">
              <a:lnSpc>
                <a:spcPct val="150000"/>
              </a:lnSpc>
              <a:spcBef>
                <a:spcPts val="0"/>
              </a:spcBef>
              <a:spcAft>
                <a:spcPts val="0"/>
              </a:spcAft>
              <a:buSzPts val="700"/>
              <a:buNone/>
              <a:defRPr/>
            </a:lvl8pPr>
            <a:lvl9pPr lvl="8" algn="l">
              <a:lnSpc>
                <a:spcPct val="150000"/>
              </a:lnSpc>
              <a:spcBef>
                <a:spcPts val="0"/>
              </a:spcBef>
              <a:spcAft>
                <a:spcPts val="0"/>
              </a:spcAft>
              <a:buSzPts val="700"/>
              <a:buNone/>
              <a:defRPr/>
            </a:lvl9pPr>
          </a:lstStyle>
          <a:p>
            <a:endParaRPr/>
          </a:p>
        </p:txBody>
      </p:sp>
      <p:pic>
        <p:nvPicPr>
          <p:cNvPr id="6608" name="Google Shape;6608;p747"/>
          <p:cNvPicPr preferRelativeResize="0"/>
          <p:nvPr/>
        </p:nvPicPr>
        <p:blipFill rotWithShape="1">
          <a:blip r:embed="rId2">
            <a:alphaModFix/>
          </a:blip>
          <a:srcRect/>
          <a:stretch/>
        </p:blipFill>
        <p:spPr>
          <a:xfrm>
            <a:off x="9273767" y="1893533"/>
            <a:ext cx="2918235" cy="4133131"/>
          </a:xfrm>
          <a:prstGeom prst="rect">
            <a:avLst/>
          </a:prstGeom>
          <a:noFill/>
          <a:ln>
            <a:noFill/>
          </a:ln>
        </p:spPr>
      </p:pic>
    </p:spTree>
    <p:extLst>
      <p:ext uri="{BB962C8B-B14F-4D97-AF65-F5344CB8AC3E}">
        <p14:creationId xmlns:p14="http://schemas.microsoft.com/office/powerpoint/2010/main" val="2034766954"/>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10. Quote Slide C2">
  <p:cSld name="10. Quote Slide C2">
    <p:bg>
      <p:bgPr>
        <a:solidFill>
          <a:schemeClr val="accent2"/>
        </a:solidFill>
        <a:effectLst/>
      </p:bgPr>
    </p:bg>
    <p:spTree>
      <p:nvGrpSpPr>
        <p:cNvPr id="1" name="Shape 6609"/>
        <p:cNvGrpSpPr/>
        <p:nvPr/>
      </p:nvGrpSpPr>
      <p:grpSpPr>
        <a:xfrm>
          <a:off x="0" y="0"/>
          <a:ext cx="0" cy="0"/>
          <a:chOff x="0" y="0"/>
          <a:chExt cx="0" cy="0"/>
        </a:xfrm>
      </p:grpSpPr>
      <p:sp>
        <p:nvSpPr>
          <p:cNvPr id="6610" name="Google Shape;6610;p748"/>
          <p:cNvSpPr txBox="1">
            <a:spLocks noGrp="1"/>
          </p:cNvSpPr>
          <p:nvPr>
            <p:ph type="title"/>
          </p:nvPr>
        </p:nvSpPr>
        <p:spPr>
          <a:xfrm>
            <a:off x="726833" y="649733"/>
            <a:ext cx="7802800" cy="41820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2000"/>
              <a:buFont typeface="Inter"/>
              <a:buNone/>
              <a:defRPr sz="2667" i="1">
                <a:solidFill>
                  <a:schemeClr val="lt1"/>
                </a:solidFill>
                <a:latin typeface="Inter"/>
                <a:ea typeface="Inter"/>
                <a:cs typeface="Inter"/>
                <a:sym typeface="Inter"/>
              </a:defRPr>
            </a:lvl1pPr>
            <a:lvl2pPr lvl="1" algn="l">
              <a:lnSpc>
                <a:spcPct val="100000"/>
              </a:lnSpc>
              <a:spcBef>
                <a:spcPts val="0"/>
              </a:spcBef>
              <a:spcAft>
                <a:spcPts val="0"/>
              </a:spcAft>
              <a:buClr>
                <a:schemeClr val="lt1"/>
              </a:buClr>
              <a:buSzPts val="2800"/>
              <a:buNone/>
              <a:defRPr i="1">
                <a:solidFill>
                  <a:schemeClr val="lt1"/>
                </a:solidFill>
              </a:defRPr>
            </a:lvl2pPr>
            <a:lvl3pPr lvl="2" algn="l">
              <a:lnSpc>
                <a:spcPct val="100000"/>
              </a:lnSpc>
              <a:spcBef>
                <a:spcPts val="0"/>
              </a:spcBef>
              <a:spcAft>
                <a:spcPts val="0"/>
              </a:spcAft>
              <a:buClr>
                <a:schemeClr val="lt1"/>
              </a:buClr>
              <a:buSzPts val="2800"/>
              <a:buNone/>
              <a:defRPr i="1">
                <a:solidFill>
                  <a:schemeClr val="lt1"/>
                </a:solidFill>
              </a:defRPr>
            </a:lvl3pPr>
            <a:lvl4pPr lvl="3" algn="l">
              <a:lnSpc>
                <a:spcPct val="100000"/>
              </a:lnSpc>
              <a:spcBef>
                <a:spcPts val="0"/>
              </a:spcBef>
              <a:spcAft>
                <a:spcPts val="0"/>
              </a:spcAft>
              <a:buClr>
                <a:schemeClr val="lt1"/>
              </a:buClr>
              <a:buSzPts val="2800"/>
              <a:buNone/>
              <a:defRPr i="1">
                <a:solidFill>
                  <a:schemeClr val="lt1"/>
                </a:solidFill>
              </a:defRPr>
            </a:lvl4pPr>
            <a:lvl5pPr lvl="4" algn="l">
              <a:lnSpc>
                <a:spcPct val="100000"/>
              </a:lnSpc>
              <a:spcBef>
                <a:spcPts val="0"/>
              </a:spcBef>
              <a:spcAft>
                <a:spcPts val="0"/>
              </a:spcAft>
              <a:buClr>
                <a:schemeClr val="lt1"/>
              </a:buClr>
              <a:buSzPts val="2800"/>
              <a:buNone/>
              <a:defRPr i="1">
                <a:solidFill>
                  <a:schemeClr val="lt1"/>
                </a:solidFill>
              </a:defRPr>
            </a:lvl5pPr>
            <a:lvl6pPr lvl="5" algn="l">
              <a:lnSpc>
                <a:spcPct val="100000"/>
              </a:lnSpc>
              <a:spcBef>
                <a:spcPts val="0"/>
              </a:spcBef>
              <a:spcAft>
                <a:spcPts val="0"/>
              </a:spcAft>
              <a:buClr>
                <a:schemeClr val="lt1"/>
              </a:buClr>
              <a:buSzPts val="2800"/>
              <a:buNone/>
              <a:defRPr i="1">
                <a:solidFill>
                  <a:schemeClr val="lt1"/>
                </a:solidFill>
              </a:defRPr>
            </a:lvl6pPr>
            <a:lvl7pPr lvl="6" algn="l">
              <a:lnSpc>
                <a:spcPct val="100000"/>
              </a:lnSpc>
              <a:spcBef>
                <a:spcPts val="0"/>
              </a:spcBef>
              <a:spcAft>
                <a:spcPts val="0"/>
              </a:spcAft>
              <a:buClr>
                <a:schemeClr val="lt1"/>
              </a:buClr>
              <a:buSzPts val="2800"/>
              <a:buNone/>
              <a:defRPr i="1">
                <a:solidFill>
                  <a:schemeClr val="lt1"/>
                </a:solidFill>
              </a:defRPr>
            </a:lvl7pPr>
            <a:lvl8pPr lvl="7" algn="l">
              <a:lnSpc>
                <a:spcPct val="100000"/>
              </a:lnSpc>
              <a:spcBef>
                <a:spcPts val="0"/>
              </a:spcBef>
              <a:spcAft>
                <a:spcPts val="0"/>
              </a:spcAft>
              <a:buClr>
                <a:schemeClr val="lt1"/>
              </a:buClr>
              <a:buSzPts val="2800"/>
              <a:buNone/>
              <a:defRPr i="1">
                <a:solidFill>
                  <a:schemeClr val="lt1"/>
                </a:solidFill>
              </a:defRPr>
            </a:lvl8pPr>
            <a:lvl9pPr lvl="8" algn="l">
              <a:lnSpc>
                <a:spcPct val="100000"/>
              </a:lnSpc>
              <a:spcBef>
                <a:spcPts val="0"/>
              </a:spcBef>
              <a:spcAft>
                <a:spcPts val="0"/>
              </a:spcAft>
              <a:buClr>
                <a:schemeClr val="lt1"/>
              </a:buClr>
              <a:buSzPts val="2800"/>
              <a:buNone/>
              <a:defRPr i="1">
                <a:solidFill>
                  <a:schemeClr val="lt1"/>
                </a:solidFill>
              </a:defRPr>
            </a:lvl9pPr>
          </a:lstStyle>
          <a:p>
            <a:endParaRPr/>
          </a:p>
        </p:txBody>
      </p:sp>
      <p:sp>
        <p:nvSpPr>
          <p:cNvPr id="6611" name="Google Shape;6611;p748"/>
          <p:cNvSpPr txBox="1">
            <a:spLocks noGrp="1"/>
          </p:cNvSpPr>
          <p:nvPr>
            <p:ph type="subTitle" idx="1"/>
          </p:nvPr>
        </p:nvSpPr>
        <p:spPr>
          <a:xfrm>
            <a:off x="726833" y="4584192"/>
            <a:ext cx="28352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None/>
              <a:defRPr sz="1333">
                <a:solidFill>
                  <a:schemeClr val="lt1"/>
                </a:solidFill>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000"/>
              <a:buNone/>
              <a:defRPr>
                <a:solidFill>
                  <a:schemeClr val="lt1"/>
                </a:solidFill>
              </a:defRPr>
            </a:lvl3pPr>
            <a:lvl4pPr lvl="3" algn="l">
              <a:lnSpc>
                <a:spcPct val="150000"/>
              </a:lnSpc>
              <a:spcBef>
                <a:spcPts val="0"/>
              </a:spcBef>
              <a:spcAft>
                <a:spcPts val="0"/>
              </a:spcAft>
              <a:buClr>
                <a:schemeClr val="lt1"/>
              </a:buClr>
              <a:buSzPts val="700"/>
              <a:buNone/>
              <a:defRPr>
                <a:solidFill>
                  <a:schemeClr val="lt1"/>
                </a:solidFill>
              </a:defRPr>
            </a:lvl4pPr>
            <a:lvl5pPr lvl="4" algn="l">
              <a:lnSpc>
                <a:spcPct val="150000"/>
              </a:lnSpc>
              <a:spcBef>
                <a:spcPts val="0"/>
              </a:spcBef>
              <a:spcAft>
                <a:spcPts val="0"/>
              </a:spcAft>
              <a:buClr>
                <a:schemeClr val="lt1"/>
              </a:buClr>
              <a:buSzPts val="700"/>
              <a:buNone/>
              <a:defRPr>
                <a:solidFill>
                  <a:schemeClr val="lt1"/>
                </a:solidFill>
              </a:defRPr>
            </a:lvl5pPr>
            <a:lvl6pPr lvl="5" algn="l">
              <a:lnSpc>
                <a:spcPct val="150000"/>
              </a:lnSpc>
              <a:spcBef>
                <a:spcPts val="0"/>
              </a:spcBef>
              <a:spcAft>
                <a:spcPts val="0"/>
              </a:spcAft>
              <a:buClr>
                <a:schemeClr val="lt1"/>
              </a:buClr>
              <a:buSzPts val="700"/>
              <a:buNone/>
              <a:defRPr>
                <a:solidFill>
                  <a:schemeClr val="lt1"/>
                </a:solidFill>
              </a:defRPr>
            </a:lvl6pPr>
            <a:lvl7pPr lvl="6" algn="l">
              <a:lnSpc>
                <a:spcPct val="150000"/>
              </a:lnSpc>
              <a:spcBef>
                <a:spcPts val="0"/>
              </a:spcBef>
              <a:spcAft>
                <a:spcPts val="0"/>
              </a:spcAft>
              <a:buClr>
                <a:schemeClr val="lt1"/>
              </a:buClr>
              <a:buSzPts val="700"/>
              <a:buNone/>
              <a:defRPr>
                <a:solidFill>
                  <a:schemeClr val="lt1"/>
                </a:solidFill>
              </a:defRPr>
            </a:lvl7pPr>
            <a:lvl8pPr lvl="7" algn="l">
              <a:lnSpc>
                <a:spcPct val="150000"/>
              </a:lnSpc>
              <a:spcBef>
                <a:spcPts val="0"/>
              </a:spcBef>
              <a:spcAft>
                <a:spcPts val="0"/>
              </a:spcAft>
              <a:buClr>
                <a:schemeClr val="lt1"/>
              </a:buClr>
              <a:buSzPts val="700"/>
              <a:buNone/>
              <a:defRPr>
                <a:solidFill>
                  <a:schemeClr val="lt1"/>
                </a:solidFill>
              </a:defRPr>
            </a:lvl8pPr>
            <a:lvl9pPr lvl="8" algn="l">
              <a:lnSpc>
                <a:spcPct val="150000"/>
              </a:lnSpc>
              <a:spcBef>
                <a:spcPts val="0"/>
              </a:spcBef>
              <a:spcAft>
                <a:spcPts val="0"/>
              </a:spcAft>
              <a:buClr>
                <a:schemeClr val="lt1"/>
              </a:buClr>
              <a:buSzPts val="700"/>
              <a:buNone/>
              <a:defRPr>
                <a:solidFill>
                  <a:schemeClr val="lt1"/>
                </a:solidFill>
              </a:defRPr>
            </a:lvl9pPr>
          </a:lstStyle>
          <a:p>
            <a:endParaRPr/>
          </a:p>
        </p:txBody>
      </p:sp>
      <p:pic>
        <p:nvPicPr>
          <p:cNvPr id="6612" name="Google Shape;6612;p748"/>
          <p:cNvPicPr preferRelativeResize="0"/>
          <p:nvPr/>
        </p:nvPicPr>
        <p:blipFill rotWithShape="1">
          <a:blip r:embed="rId2">
            <a:alphaModFix/>
          </a:blip>
          <a:srcRect/>
          <a:stretch/>
        </p:blipFill>
        <p:spPr>
          <a:xfrm>
            <a:off x="11091267" y="6413100"/>
            <a:ext cx="795941" cy="159200"/>
          </a:xfrm>
          <a:prstGeom prst="rect">
            <a:avLst/>
          </a:prstGeom>
          <a:noFill/>
          <a:ln>
            <a:noFill/>
          </a:ln>
        </p:spPr>
      </p:pic>
      <p:pic>
        <p:nvPicPr>
          <p:cNvPr id="6613" name="Google Shape;6613;p748"/>
          <p:cNvPicPr preferRelativeResize="0"/>
          <p:nvPr/>
        </p:nvPicPr>
        <p:blipFill rotWithShape="1">
          <a:blip r:embed="rId3">
            <a:alphaModFix/>
          </a:blip>
          <a:srcRect/>
          <a:stretch/>
        </p:blipFill>
        <p:spPr>
          <a:xfrm>
            <a:off x="9273767" y="1893533"/>
            <a:ext cx="2918235" cy="4133131"/>
          </a:xfrm>
          <a:prstGeom prst="rect">
            <a:avLst/>
          </a:prstGeom>
          <a:noFill/>
          <a:ln>
            <a:noFill/>
          </a:ln>
        </p:spPr>
      </p:pic>
    </p:spTree>
    <p:extLst>
      <p:ext uri="{BB962C8B-B14F-4D97-AF65-F5344CB8AC3E}">
        <p14:creationId xmlns:p14="http://schemas.microsoft.com/office/powerpoint/2010/main" val="2099140224"/>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10. Quote Slide A">
  <p:cSld name="10. Quote Slide A">
    <p:spTree>
      <p:nvGrpSpPr>
        <p:cNvPr id="1" name="Shape 6614"/>
        <p:cNvGrpSpPr/>
        <p:nvPr/>
      </p:nvGrpSpPr>
      <p:grpSpPr>
        <a:xfrm>
          <a:off x="0" y="0"/>
          <a:ext cx="0" cy="0"/>
          <a:chOff x="0" y="0"/>
          <a:chExt cx="0" cy="0"/>
        </a:xfrm>
      </p:grpSpPr>
      <p:sp>
        <p:nvSpPr>
          <p:cNvPr id="6615" name="Google Shape;6615;p749"/>
          <p:cNvSpPr txBox="1">
            <a:spLocks noGrp="1"/>
          </p:cNvSpPr>
          <p:nvPr>
            <p:ph type="title"/>
          </p:nvPr>
        </p:nvSpPr>
        <p:spPr>
          <a:xfrm>
            <a:off x="726833" y="1426464"/>
            <a:ext cx="58644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16" name="Google Shape;6616;p74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sp>
        <p:nvSpPr>
          <p:cNvPr id="6617" name="Google Shape;6617;p749"/>
          <p:cNvSpPr/>
          <p:nvPr/>
        </p:nvSpPr>
        <p:spPr>
          <a:xfrm>
            <a:off x="636100" y="3028534"/>
            <a:ext cx="11570083" cy="3829063"/>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pic>
        <p:nvPicPr>
          <p:cNvPr id="6618" name="Google Shape;6618;p749"/>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619" name="Google Shape;6619;p749"/>
          <p:cNvSpPr>
            <a:spLocks noGrp="1"/>
          </p:cNvSpPr>
          <p:nvPr>
            <p:ph type="pic" idx="2"/>
          </p:nvPr>
        </p:nvSpPr>
        <p:spPr>
          <a:xfrm>
            <a:off x="7580767" y="1584960"/>
            <a:ext cx="3379600" cy="3379600"/>
          </a:xfrm>
          <a:prstGeom prst="rect">
            <a:avLst/>
          </a:prstGeom>
          <a:noFill/>
          <a:ln>
            <a:noFill/>
          </a:ln>
        </p:spPr>
      </p:sp>
      <p:sp>
        <p:nvSpPr>
          <p:cNvPr id="6620" name="Google Shape;6620;p749"/>
          <p:cNvSpPr txBox="1">
            <a:spLocks noGrp="1"/>
          </p:cNvSpPr>
          <p:nvPr>
            <p:ph type="title" idx="3"/>
          </p:nvPr>
        </p:nvSpPr>
        <p:spPr>
          <a:xfrm>
            <a:off x="726833" y="4986535"/>
            <a:ext cx="58644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000"/>
              <a:buNone/>
              <a:defRPr sz="1333"/>
            </a:lvl1pPr>
            <a:lvl2pPr lvl="1"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2pPr>
            <a:lvl3pPr lvl="2"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3pPr>
            <a:lvl4pPr lvl="3"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4pPr>
            <a:lvl5pPr lvl="4"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5pPr>
            <a:lvl6pPr lvl="5"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6pPr>
            <a:lvl7pPr lvl="6"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7pPr>
            <a:lvl8pPr lvl="7"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8pPr>
            <a:lvl9pPr lvl="8" algn="l">
              <a:lnSpc>
                <a:spcPct val="100000"/>
              </a:lnSpc>
              <a:spcBef>
                <a:spcPts val="0"/>
              </a:spcBef>
              <a:spcAft>
                <a:spcPts val="0"/>
              </a:spcAft>
              <a:buSzPts val="1000"/>
              <a:buFont typeface="Inter SemiBold"/>
              <a:buNone/>
              <a:defRPr sz="1333">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888225748"/>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12. People Images | 4 people">
  <p:cSld name="12. People Images | 4 people">
    <p:spTree>
      <p:nvGrpSpPr>
        <p:cNvPr id="1" name="Shape 6621"/>
        <p:cNvGrpSpPr/>
        <p:nvPr/>
      </p:nvGrpSpPr>
      <p:grpSpPr>
        <a:xfrm>
          <a:off x="0" y="0"/>
          <a:ext cx="0" cy="0"/>
          <a:chOff x="0" y="0"/>
          <a:chExt cx="0" cy="0"/>
        </a:xfrm>
      </p:grpSpPr>
      <p:sp>
        <p:nvSpPr>
          <p:cNvPr id="6622" name="Google Shape;6622;p750"/>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623" name="Google Shape;6623;p750"/>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24" name="Google Shape;6624;p75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6625" name="Google Shape;6625;p750"/>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626" name="Google Shape;6626;p750"/>
          <p:cNvSpPr txBox="1">
            <a:spLocks noGrp="1"/>
          </p:cNvSpPr>
          <p:nvPr>
            <p:ph type="title" idx="2"/>
          </p:nvPr>
        </p:nvSpPr>
        <p:spPr>
          <a:xfrm>
            <a:off x="726833"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27" name="Google Shape;6627;p750"/>
          <p:cNvSpPr txBox="1">
            <a:spLocks noGrp="1"/>
          </p:cNvSpPr>
          <p:nvPr>
            <p:ph type="title" idx="3"/>
          </p:nvPr>
        </p:nvSpPr>
        <p:spPr>
          <a:xfrm>
            <a:off x="3707308"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28" name="Google Shape;6628;p750"/>
          <p:cNvSpPr txBox="1">
            <a:spLocks noGrp="1"/>
          </p:cNvSpPr>
          <p:nvPr>
            <p:ph type="title" idx="4"/>
          </p:nvPr>
        </p:nvSpPr>
        <p:spPr>
          <a:xfrm>
            <a:off x="6687781"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29" name="Google Shape;6629;p750"/>
          <p:cNvSpPr txBox="1">
            <a:spLocks noGrp="1"/>
          </p:cNvSpPr>
          <p:nvPr>
            <p:ph type="title" idx="5"/>
          </p:nvPr>
        </p:nvSpPr>
        <p:spPr>
          <a:xfrm>
            <a:off x="9668256"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30" name="Google Shape;6630;p750"/>
          <p:cNvSpPr>
            <a:spLocks noGrp="1"/>
          </p:cNvSpPr>
          <p:nvPr>
            <p:ph type="pic" idx="6"/>
          </p:nvPr>
        </p:nvSpPr>
        <p:spPr>
          <a:xfrm>
            <a:off x="914400" y="2426208"/>
            <a:ext cx="1414400" cy="1414400"/>
          </a:xfrm>
          <a:prstGeom prst="ellipse">
            <a:avLst/>
          </a:prstGeom>
          <a:noFill/>
          <a:ln>
            <a:noFill/>
          </a:ln>
        </p:spPr>
      </p:sp>
      <p:sp>
        <p:nvSpPr>
          <p:cNvPr id="6631" name="Google Shape;6631;p750"/>
          <p:cNvSpPr>
            <a:spLocks noGrp="1"/>
          </p:cNvSpPr>
          <p:nvPr>
            <p:ph type="pic" idx="7"/>
          </p:nvPr>
        </p:nvSpPr>
        <p:spPr>
          <a:xfrm>
            <a:off x="3895356" y="2426208"/>
            <a:ext cx="1414400" cy="1414400"/>
          </a:xfrm>
          <a:prstGeom prst="ellipse">
            <a:avLst/>
          </a:prstGeom>
          <a:noFill/>
          <a:ln>
            <a:noFill/>
          </a:ln>
        </p:spPr>
      </p:sp>
      <p:sp>
        <p:nvSpPr>
          <p:cNvPr id="6632" name="Google Shape;6632;p750"/>
          <p:cNvSpPr>
            <a:spLocks noGrp="1"/>
          </p:cNvSpPr>
          <p:nvPr>
            <p:ph type="pic" idx="8"/>
          </p:nvPr>
        </p:nvSpPr>
        <p:spPr>
          <a:xfrm>
            <a:off x="6876311" y="2426208"/>
            <a:ext cx="1414400" cy="1414400"/>
          </a:xfrm>
          <a:prstGeom prst="ellipse">
            <a:avLst/>
          </a:prstGeom>
          <a:noFill/>
          <a:ln>
            <a:noFill/>
          </a:ln>
        </p:spPr>
      </p:sp>
      <p:sp>
        <p:nvSpPr>
          <p:cNvPr id="6633" name="Google Shape;6633;p750"/>
          <p:cNvSpPr>
            <a:spLocks noGrp="1"/>
          </p:cNvSpPr>
          <p:nvPr>
            <p:ph type="pic" idx="9"/>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2423405375"/>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12. People Images | 3 people">
  <p:cSld name="12. People Images | 3 people">
    <p:spTree>
      <p:nvGrpSpPr>
        <p:cNvPr id="1" name="Shape 6634"/>
        <p:cNvGrpSpPr/>
        <p:nvPr/>
      </p:nvGrpSpPr>
      <p:grpSpPr>
        <a:xfrm>
          <a:off x="0" y="0"/>
          <a:ext cx="0" cy="0"/>
          <a:chOff x="0" y="0"/>
          <a:chExt cx="0" cy="0"/>
        </a:xfrm>
      </p:grpSpPr>
      <p:sp>
        <p:nvSpPr>
          <p:cNvPr id="6635" name="Google Shape;6635;p751"/>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636" name="Google Shape;6636;p751"/>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37" name="Google Shape;6637;p75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6638" name="Google Shape;6638;p75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639" name="Google Shape;6639;p751"/>
          <p:cNvSpPr txBox="1">
            <a:spLocks noGrp="1"/>
          </p:cNvSpPr>
          <p:nvPr>
            <p:ph type="title" idx="2"/>
          </p:nvPr>
        </p:nvSpPr>
        <p:spPr>
          <a:xfrm>
            <a:off x="894633" y="4525100"/>
            <a:ext cx="2108800" cy="4388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40" name="Google Shape;6640;p751"/>
          <p:cNvSpPr>
            <a:spLocks noGrp="1"/>
          </p:cNvSpPr>
          <p:nvPr>
            <p:ph type="pic" idx="3"/>
          </p:nvPr>
        </p:nvSpPr>
        <p:spPr>
          <a:xfrm>
            <a:off x="726833" y="1894068"/>
            <a:ext cx="2444400" cy="2444400"/>
          </a:xfrm>
          <a:prstGeom prst="ellipse">
            <a:avLst/>
          </a:prstGeom>
          <a:noFill/>
          <a:ln>
            <a:noFill/>
          </a:ln>
        </p:spPr>
      </p:sp>
      <p:sp>
        <p:nvSpPr>
          <p:cNvPr id="6641" name="Google Shape;6641;p751"/>
          <p:cNvSpPr txBox="1">
            <a:spLocks noGrp="1"/>
          </p:cNvSpPr>
          <p:nvPr>
            <p:ph type="title" idx="4"/>
          </p:nvPr>
        </p:nvSpPr>
        <p:spPr>
          <a:xfrm>
            <a:off x="9188633" y="4525100"/>
            <a:ext cx="2108800" cy="4388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42" name="Google Shape;6642;p751"/>
          <p:cNvSpPr>
            <a:spLocks noGrp="1"/>
          </p:cNvSpPr>
          <p:nvPr>
            <p:ph type="pic" idx="5"/>
          </p:nvPr>
        </p:nvSpPr>
        <p:spPr>
          <a:xfrm>
            <a:off x="9020833" y="1894068"/>
            <a:ext cx="2444400" cy="2444400"/>
          </a:xfrm>
          <a:prstGeom prst="ellipse">
            <a:avLst/>
          </a:prstGeom>
          <a:noFill/>
          <a:ln>
            <a:noFill/>
          </a:ln>
        </p:spPr>
      </p:sp>
      <p:sp>
        <p:nvSpPr>
          <p:cNvPr id="6643" name="Google Shape;6643;p751"/>
          <p:cNvSpPr txBox="1">
            <a:spLocks noGrp="1"/>
          </p:cNvSpPr>
          <p:nvPr>
            <p:ph type="title" idx="6"/>
          </p:nvPr>
        </p:nvSpPr>
        <p:spPr>
          <a:xfrm>
            <a:off x="5041633" y="4525100"/>
            <a:ext cx="2108800" cy="4388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44" name="Google Shape;6644;p751"/>
          <p:cNvSpPr>
            <a:spLocks noGrp="1"/>
          </p:cNvSpPr>
          <p:nvPr>
            <p:ph type="pic" idx="7"/>
          </p:nvPr>
        </p:nvSpPr>
        <p:spPr>
          <a:xfrm>
            <a:off x="4873833" y="1894068"/>
            <a:ext cx="2444400" cy="2444400"/>
          </a:xfrm>
          <a:prstGeom prst="ellipse">
            <a:avLst/>
          </a:prstGeom>
          <a:noFill/>
          <a:ln>
            <a:noFill/>
          </a:ln>
        </p:spPr>
      </p:sp>
    </p:spTree>
    <p:extLst>
      <p:ext uri="{BB962C8B-B14F-4D97-AF65-F5344CB8AC3E}">
        <p14:creationId xmlns:p14="http://schemas.microsoft.com/office/powerpoint/2010/main" val="3693729998"/>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12. People Images | 2 people">
  <p:cSld name="12. People Images | 2 people">
    <p:spTree>
      <p:nvGrpSpPr>
        <p:cNvPr id="1" name="Shape 6645"/>
        <p:cNvGrpSpPr/>
        <p:nvPr/>
      </p:nvGrpSpPr>
      <p:grpSpPr>
        <a:xfrm>
          <a:off x="0" y="0"/>
          <a:ext cx="0" cy="0"/>
          <a:chOff x="0" y="0"/>
          <a:chExt cx="0" cy="0"/>
        </a:xfrm>
      </p:grpSpPr>
      <p:sp>
        <p:nvSpPr>
          <p:cNvPr id="6646" name="Google Shape;6646;p752"/>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647" name="Google Shape;6647;p752"/>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48" name="Google Shape;6648;p75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6649" name="Google Shape;6649;p75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650" name="Google Shape;6650;p752"/>
          <p:cNvSpPr txBox="1">
            <a:spLocks noGrp="1"/>
          </p:cNvSpPr>
          <p:nvPr>
            <p:ph type="title" idx="2"/>
          </p:nvPr>
        </p:nvSpPr>
        <p:spPr>
          <a:xfrm>
            <a:off x="3477633" y="3209600"/>
            <a:ext cx="21088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1400"/>
              <a:buFont typeface="Inter"/>
              <a:buNone/>
              <a:defRPr sz="1867">
                <a:latin typeface="Inter"/>
                <a:ea typeface="Inter"/>
                <a:cs typeface="Inter"/>
                <a:sym typeface="Inter"/>
              </a:defRPr>
            </a:lvl2pPr>
            <a:lvl3pPr lvl="2" algn="l">
              <a:lnSpc>
                <a:spcPct val="100000"/>
              </a:lnSpc>
              <a:spcBef>
                <a:spcPts val="0"/>
              </a:spcBef>
              <a:spcAft>
                <a:spcPts val="0"/>
              </a:spcAft>
              <a:buSzPts val="1400"/>
              <a:buFont typeface="Inter"/>
              <a:buNone/>
              <a:defRPr sz="1867">
                <a:latin typeface="Inter"/>
                <a:ea typeface="Inter"/>
                <a:cs typeface="Inter"/>
                <a:sym typeface="Inter"/>
              </a:defRPr>
            </a:lvl3pPr>
            <a:lvl4pPr lvl="3" algn="l">
              <a:lnSpc>
                <a:spcPct val="100000"/>
              </a:lnSpc>
              <a:spcBef>
                <a:spcPts val="0"/>
              </a:spcBef>
              <a:spcAft>
                <a:spcPts val="0"/>
              </a:spcAft>
              <a:buSzPts val="1400"/>
              <a:buFont typeface="Inter"/>
              <a:buNone/>
              <a:defRPr sz="1867">
                <a:latin typeface="Inter"/>
                <a:ea typeface="Inter"/>
                <a:cs typeface="Inter"/>
                <a:sym typeface="Inter"/>
              </a:defRPr>
            </a:lvl4pPr>
            <a:lvl5pPr lvl="4" algn="l">
              <a:lnSpc>
                <a:spcPct val="100000"/>
              </a:lnSpc>
              <a:spcBef>
                <a:spcPts val="0"/>
              </a:spcBef>
              <a:spcAft>
                <a:spcPts val="0"/>
              </a:spcAft>
              <a:buSzPts val="1400"/>
              <a:buFont typeface="Inter"/>
              <a:buNone/>
              <a:defRPr sz="1867">
                <a:latin typeface="Inter"/>
                <a:ea typeface="Inter"/>
                <a:cs typeface="Inter"/>
                <a:sym typeface="Inter"/>
              </a:defRPr>
            </a:lvl5pPr>
            <a:lvl6pPr lvl="5" algn="l">
              <a:lnSpc>
                <a:spcPct val="100000"/>
              </a:lnSpc>
              <a:spcBef>
                <a:spcPts val="0"/>
              </a:spcBef>
              <a:spcAft>
                <a:spcPts val="0"/>
              </a:spcAft>
              <a:buSzPts val="1400"/>
              <a:buFont typeface="Inter"/>
              <a:buNone/>
              <a:defRPr sz="1867">
                <a:latin typeface="Inter"/>
                <a:ea typeface="Inter"/>
                <a:cs typeface="Inter"/>
                <a:sym typeface="Inter"/>
              </a:defRPr>
            </a:lvl6pPr>
            <a:lvl7pPr lvl="6" algn="l">
              <a:lnSpc>
                <a:spcPct val="100000"/>
              </a:lnSpc>
              <a:spcBef>
                <a:spcPts val="0"/>
              </a:spcBef>
              <a:spcAft>
                <a:spcPts val="0"/>
              </a:spcAft>
              <a:buSzPts val="1400"/>
              <a:buFont typeface="Inter"/>
              <a:buNone/>
              <a:defRPr sz="1867">
                <a:latin typeface="Inter"/>
                <a:ea typeface="Inter"/>
                <a:cs typeface="Inter"/>
                <a:sym typeface="Inter"/>
              </a:defRPr>
            </a:lvl7pPr>
            <a:lvl8pPr lvl="7" algn="l">
              <a:lnSpc>
                <a:spcPct val="100000"/>
              </a:lnSpc>
              <a:spcBef>
                <a:spcPts val="0"/>
              </a:spcBef>
              <a:spcAft>
                <a:spcPts val="0"/>
              </a:spcAft>
              <a:buSzPts val="1400"/>
              <a:buFont typeface="Inter"/>
              <a:buNone/>
              <a:defRPr sz="1867">
                <a:latin typeface="Inter"/>
                <a:ea typeface="Inter"/>
                <a:cs typeface="Inter"/>
                <a:sym typeface="Inter"/>
              </a:defRPr>
            </a:lvl8pPr>
            <a:lvl9pPr lvl="8" algn="l">
              <a:lnSpc>
                <a:spcPct val="100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6651" name="Google Shape;6651;p752"/>
          <p:cNvSpPr>
            <a:spLocks noGrp="1"/>
          </p:cNvSpPr>
          <p:nvPr>
            <p:ph type="pic" idx="3"/>
          </p:nvPr>
        </p:nvSpPr>
        <p:spPr>
          <a:xfrm>
            <a:off x="726833" y="2227000"/>
            <a:ext cx="2404000" cy="2404000"/>
          </a:xfrm>
          <a:prstGeom prst="ellipse">
            <a:avLst/>
          </a:prstGeom>
          <a:noFill/>
          <a:ln>
            <a:noFill/>
          </a:ln>
        </p:spPr>
      </p:sp>
      <p:sp>
        <p:nvSpPr>
          <p:cNvPr id="6652" name="Google Shape;6652;p752"/>
          <p:cNvSpPr txBox="1">
            <a:spLocks noGrp="1"/>
          </p:cNvSpPr>
          <p:nvPr>
            <p:ph type="title" idx="4"/>
          </p:nvPr>
        </p:nvSpPr>
        <p:spPr>
          <a:xfrm>
            <a:off x="9356367" y="3209600"/>
            <a:ext cx="21088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1400"/>
              <a:buFont typeface="Inter"/>
              <a:buNone/>
              <a:defRPr sz="1867">
                <a:latin typeface="Inter"/>
                <a:ea typeface="Inter"/>
                <a:cs typeface="Inter"/>
                <a:sym typeface="Inter"/>
              </a:defRPr>
            </a:lvl2pPr>
            <a:lvl3pPr lvl="2" algn="l">
              <a:lnSpc>
                <a:spcPct val="100000"/>
              </a:lnSpc>
              <a:spcBef>
                <a:spcPts val="0"/>
              </a:spcBef>
              <a:spcAft>
                <a:spcPts val="0"/>
              </a:spcAft>
              <a:buSzPts val="1400"/>
              <a:buFont typeface="Inter"/>
              <a:buNone/>
              <a:defRPr sz="1867">
                <a:latin typeface="Inter"/>
                <a:ea typeface="Inter"/>
                <a:cs typeface="Inter"/>
                <a:sym typeface="Inter"/>
              </a:defRPr>
            </a:lvl3pPr>
            <a:lvl4pPr lvl="3" algn="l">
              <a:lnSpc>
                <a:spcPct val="100000"/>
              </a:lnSpc>
              <a:spcBef>
                <a:spcPts val="0"/>
              </a:spcBef>
              <a:spcAft>
                <a:spcPts val="0"/>
              </a:spcAft>
              <a:buSzPts val="1400"/>
              <a:buFont typeface="Inter"/>
              <a:buNone/>
              <a:defRPr sz="1867">
                <a:latin typeface="Inter"/>
                <a:ea typeface="Inter"/>
                <a:cs typeface="Inter"/>
                <a:sym typeface="Inter"/>
              </a:defRPr>
            </a:lvl4pPr>
            <a:lvl5pPr lvl="4" algn="l">
              <a:lnSpc>
                <a:spcPct val="100000"/>
              </a:lnSpc>
              <a:spcBef>
                <a:spcPts val="0"/>
              </a:spcBef>
              <a:spcAft>
                <a:spcPts val="0"/>
              </a:spcAft>
              <a:buSzPts val="1400"/>
              <a:buFont typeface="Inter"/>
              <a:buNone/>
              <a:defRPr sz="1867">
                <a:latin typeface="Inter"/>
                <a:ea typeface="Inter"/>
                <a:cs typeface="Inter"/>
                <a:sym typeface="Inter"/>
              </a:defRPr>
            </a:lvl5pPr>
            <a:lvl6pPr lvl="5" algn="l">
              <a:lnSpc>
                <a:spcPct val="100000"/>
              </a:lnSpc>
              <a:spcBef>
                <a:spcPts val="0"/>
              </a:spcBef>
              <a:spcAft>
                <a:spcPts val="0"/>
              </a:spcAft>
              <a:buSzPts val="1400"/>
              <a:buFont typeface="Inter"/>
              <a:buNone/>
              <a:defRPr sz="1867">
                <a:latin typeface="Inter"/>
                <a:ea typeface="Inter"/>
                <a:cs typeface="Inter"/>
                <a:sym typeface="Inter"/>
              </a:defRPr>
            </a:lvl6pPr>
            <a:lvl7pPr lvl="6" algn="l">
              <a:lnSpc>
                <a:spcPct val="100000"/>
              </a:lnSpc>
              <a:spcBef>
                <a:spcPts val="0"/>
              </a:spcBef>
              <a:spcAft>
                <a:spcPts val="0"/>
              </a:spcAft>
              <a:buSzPts val="1400"/>
              <a:buFont typeface="Inter"/>
              <a:buNone/>
              <a:defRPr sz="1867">
                <a:latin typeface="Inter"/>
                <a:ea typeface="Inter"/>
                <a:cs typeface="Inter"/>
                <a:sym typeface="Inter"/>
              </a:defRPr>
            </a:lvl7pPr>
            <a:lvl8pPr lvl="7" algn="l">
              <a:lnSpc>
                <a:spcPct val="100000"/>
              </a:lnSpc>
              <a:spcBef>
                <a:spcPts val="0"/>
              </a:spcBef>
              <a:spcAft>
                <a:spcPts val="0"/>
              </a:spcAft>
              <a:buSzPts val="1400"/>
              <a:buFont typeface="Inter"/>
              <a:buNone/>
              <a:defRPr sz="1867">
                <a:latin typeface="Inter"/>
                <a:ea typeface="Inter"/>
                <a:cs typeface="Inter"/>
                <a:sym typeface="Inter"/>
              </a:defRPr>
            </a:lvl8pPr>
            <a:lvl9pPr lvl="8" algn="l">
              <a:lnSpc>
                <a:spcPct val="100000"/>
              </a:lnSpc>
              <a:spcBef>
                <a:spcPts val="0"/>
              </a:spcBef>
              <a:spcAft>
                <a:spcPts val="0"/>
              </a:spcAft>
              <a:buSzPts val="1400"/>
              <a:buFont typeface="Inter"/>
              <a:buNone/>
              <a:defRPr sz="1867">
                <a:latin typeface="Inter"/>
                <a:ea typeface="Inter"/>
                <a:cs typeface="Inter"/>
                <a:sym typeface="Inter"/>
              </a:defRPr>
            </a:lvl9pPr>
          </a:lstStyle>
          <a:p>
            <a:endParaRPr/>
          </a:p>
        </p:txBody>
      </p:sp>
      <p:sp>
        <p:nvSpPr>
          <p:cNvPr id="6653" name="Google Shape;6653;p752"/>
          <p:cNvSpPr>
            <a:spLocks noGrp="1"/>
          </p:cNvSpPr>
          <p:nvPr>
            <p:ph type="pic" idx="5"/>
          </p:nvPr>
        </p:nvSpPr>
        <p:spPr>
          <a:xfrm>
            <a:off x="6605567" y="2227000"/>
            <a:ext cx="2404000" cy="2404000"/>
          </a:xfrm>
          <a:prstGeom prst="ellipse">
            <a:avLst/>
          </a:prstGeom>
          <a:noFill/>
          <a:ln>
            <a:noFill/>
          </a:ln>
        </p:spPr>
      </p:sp>
    </p:spTree>
    <p:extLst>
      <p:ext uri="{BB962C8B-B14F-4D97-AF65-F5344CB8AC3E}">
        <p14:creationId xmlns:p14="http://schemas.microsoft.com/office/powerpoint/2010/main" val="2128457172"/>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12. People Images | 1 person">
  <p:cSld name="12. People Images | 1 person">
    <p:spTree>
      <p:nvGrpSpPr>
        <p:cNvPr id="1" name="Shape 6654"/>
        <p:cNvGrpSpPr/>
        <p:nvPr/>
      </p:nvGrpSpPr>
      <p:grpSpPr>
        <a:xfrm>
          <a:off x="0" y="0"/>
          <a:ext cx="0" cy="0"/>
          <a:chOff x="0" y="0"/>
          <a:chExt cx="0" cy="0"/>
        </a:xfrm>
      </p:grpSpPr>
      <p:sp>
        <p:nvSpPr>
          <p:cNvPr id="6655" name="Google Shape;6655;p753"/>
          <p:cNvSpPr/>
          <p:nvPr/>
        </p:nvSpPr>
        <p:spPr>
          <a:xfrm>
            <a:off x="536700" y="3001634"/>
            <a:ext cx="11650992" cy="3855839"/>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656" name="Google Shape;6656;p753"/>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6657" name="Google Shape;6657;p753"/>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658" name="Google Shape;6658;p753"/>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659" name="Google Shape;6659;p753"/>
          <p:cNvSpPr txBox="1">
            <a:spLocks noGrp="1"/>
          </p:cNvSpPr>
          <p:nvPr>
            <p:ph type="subTitle" idx="1"/>
          </p:nvPr>
        </p:nvSpPr>
        <p:spPr>
          <a:xfrm>
            <a:off x="731520" y="731520"/>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50000"/>
              </a:lnSpc>
              <a:spcBef>
                <a:spcPts val="0"/>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6660" name="Google Shape;6660;p753"/>
          <p:cNvSpPr>
            <a:spLocks noGrp="1"/>
          </p:cNvSpPr>
          <p:nvPr>
            <p:ph type="pic" idx="2"/>
          </p:nvPr>
        </p:nvSpPr>
        <p:spPr>
          <a:xfrm>
            <a:off x="6476767" y="731520"/>
            <a:ext cx="4988400" cy="4988400"/>
          </a:xfrm>
          <a:prstGeom prst="ellipse">
            <a:avLst/>
          </a:prstGeom>
          <a:noFill/>
          <a:ln>
            <a:noFill/>
          </a:ln>
        </p:spPr>
      </p:sp>
      <p:sp>
        <p:nvSpPr>
          <p:cNvPr id="6661" name="Google Shape;6661;p753"/>
          <p:cNvSpPr txBox="1">
            <a:spLocks noGrp="1"/>
          </p:cNvSpPr>
          <p:nvPr>
            <p:ph type="title" idx="3"/>
          </p:nvPr>
        </p:nvSpPr>
        <p:spPr>
          <a:xfrm>
            <a:off x="726833" y="3397767"/>
            <a:ext cx="53036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1196741867"/>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12. People Images | 1 person 1">
  <p:cSld name="12. People Images | 1 person 1">
    <p:spTree>
      <p:nvGrpSpPr>
        <p:cNvPr id="1" name="Shape 6662"/>
        <p:cNvGrpSpPr/>
        <p:nvPr/>
      </p:nvGrpSpPr>
      <p:grpSpPr>
        <a:xfrm>
          <a:off x="0" y="0"/>
          <a:ext cx="0" cy="0"/>
          <a:chOff x="0" y="0"/>
          <a:chExt cx="0" cy="0"/>
        </a:xfrm>
      </p:grpSpPr>
      <p:sp>
        <p:nvSpPr>
          <p:cNvPr id="6663" name="Google Shape;6663;p754"/>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chemeClr val="accent1"/>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6664" name="Google Shape;6664;p75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6665" name="Google Shape;6665;p754"/>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666" name="Google Shape;6666;p754"/>
          <p:cNvSpPr>
            <a:spLocks noGrp="1"/>
          </p:cNvSpPr>
          <p:nvPr>
            <p:ph type="pic" idx="2"/>
          </p:nvPr>
        </p:nvSpPr>
        <p:spPr>
          <a:xfrm>
            <a:off x="6476767" y="731520"/>
            <a:ext cx="4988400" cy="4988400"/>
          </a:xfrm>
          <a:prstGeom prst="ellipse">
            <a:avLst/>
          </a:prstGeom>
          <a:noFill/>
          <a:ln>
            <a:noFill/>
          </a:ln>
        </p:spPr>
      </p:sp>
      <p:sp>
        <p:nvSpPr>
          <p:cNvPr id="6667" name="Google Shape;6667;p754"/>
          <p:cNvSpPr txBox="1">
            <a:spLocks noGrp="1"/>
          </p:cNvSpPr>
          <p:nvPr>
            <p:ph type="title"/>
          </p:nvPr>
        </p:nvSpPr>
        <p:spPr>
          <a:xfrm>
            <a:off x="726833" y="2896867"/>
            <a:ext cx="5303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2400"/>
              <a:buNone/>
              <a:defRPr>
                <a:solidFill>
                  <a:srgbClr val="000000"/>
                </a:solidFill>
              </a:defRPr>
            </a:lvl1pPr>
            <a:lvl2pPr lvl="1" algn="l">
              <a:lnSpc>
                <a:spcPct val="100000"/>
              </a:lnSpc>
              <a:spcBef>
                <a:spcPts val="0"/>
              </a:spcBef>
              <a:spcAft>
                <a:spcPts val="0"/>
              </a:spcAft>
              <a:buClr>
                <a:srgbClr val="000000"/>
              </a:buClr>
              <a:buSzPts val="2800"/>
              <a:buNone/>
              <a:defRPr>
                <a:solidFill>
                  <a:srgbClr val="000000"/>
                </a:solidFill>
              </a:defRPr>
            </a:lvl2pPr>
            <a:lvl3pPr lvl="2" algn="l">
              <a:lnSpc>
                <a:spcPct val="100000"/>
              </a:lnSpc>
              <a:spcBef>
                <a:spcPts val="0"/>
              </a:spcBef>
              <a:spcAft>
                <a:spcPts val="0"/>
              </a:spcAft>
              <a:buClr>
                <a:srgbClr val="000000"/>
              </a:buClr>
              <a:buSzPts val="2800"/>
              <a:buNone/>
              <a:defRPr>
                <a:solidFill>
                  <a:srgbClr val="000000"/>
                </a:solidFill>
              </a:defRPr>
            </a:lvl3pPr>
            <a:lvl4pPr lvl="3" algn="l">
              <a:lnSpc>
                <a:spcPct val="100000"/>
              </a:lnSpc>
              <a:spcBef>
                <a:spcPts val="0"/>
              </a:spcBef>
              <a:spcAft>
                <a:spcPts val="0"/>
              </a:spcAft>
              <a:buClr>
                <a:srgbClr val="000000"/>
              </a:buClr>
              <a:buSzPts val="2800"/>
              <a:buNone/>
              <a:defRPr>
                <a:solidFill>
                  <a:srgbClr val="000000"/>
                </a:solidFill>
              </a:defRPr>
            </a:lvl4pPr>
            <a:lvl5pPr lvl="4" algn="l">
              <a:lnSpc>
                <a:spcPct val="100000"/>
              </a:lnSpc>
              <a:spcBef>
                <a:spcPts val="0"/>
              </a:spcBef>
              <a:spcAft>
                <a:spcPts val="0"/>
              </a:spcAft>
              <a:buClr>
                <a:srgbClr val="000000"/>
              </a:buClr>
              <a:buSzPts val="2800"/>
              <a:buNone/>
              <a:defRPr>
                <a:solidFill>
                  <a:srgbClr val="000000"/>
                </a:solidFill>
              </a:defRPr>
            </a:lvl5pPr>
            <a:lvl6pPr lvl="5" algn="l">
              <a:lnSpc>
                <a:spcPct val="100000"/>
              </a:lnSpc>
              <a:spcBef>
                <a:spcPts val="0"/>
              </a:spcBef>
              <a:spcAft>
                <a:spcPts val="0"/>
              </a:spcAft>
              <a:buClr>
                <a:srgbClr val="000000"/>
              </a:buClr>
              <a:buSzPts val="2800"/>
              <a:buNone/>
              <a:defRPr>
                <a:solidFill>
                  <a:srgbClr val="000000"/>
                </a:solidFill>
              </a:defRPr>
            </a:lvl6pPr>
            <a:lvl7pPr lvl="6" algn="l">
              <a:lnSpc>
                <a:spcPct val="100000"/>
              </a:lnSpc>
              <a:spcBef>
                <a:spcPts val="0"/>
              </a:spcBef>
              <a:spcAft>
                <a:spcPts val="0"/>
              </a:spcAft>
              <a:buClr>
                <a:srgbClr val="000000"/>
              </a:buClr>
              <a:buSzPts val="2800"/>
              <a:buNone/>
              <a:defRPr>
                <a:solidFill>
                  <a:srgbClr val="000000"/>
                </a:solidFill>
              </a:defRPr>
            </a:lvl7pPr>
            <a:lvl8pPr lvl="7" algn="l">
              <a:lnSpc>
                <a:spcPct val="100000"/>
              </a:lnSpc>
              <a:spcBef>
                <a:spcPts val="0"/>
              </a:spcBef>
              <a:spcAft>
                <a:spcPts val="0"/>
              </a:spcAft>
              <a:buClr>
                <a:srgbClr val="000000"/>
              </a:buClr>
              <a:buSzPts val="2800"/>
              <a:buNone/>
              <a:defRPr>
                <a:solidFill>
                  <a:srgbClr val="000000"/>
                </a:solidFill>
              </a:defRPr>
            </a:lvl8pPr>
            <a:lvl9pPr lvl="8" algn="l">
              <a:lnSpc>
                <a:spcPct val="100000"/>
              </a:lnSpc>
              <a:spcBef>
                <a:spcPts val="0"/>
              </a:spcBef>
              <a:spcAft>
                <a:spcPts val="0"/>
              </a:spcAft>
              <a:buClr>
                <a:srgbClr val="000000"/>
              </a:buClr>
              <a:buSzPts val="2800"/>
              <a:buNone/>
              <a:defRPr>
                <a:solidFill>
                  <a:srgbClr val="000000"/>
                </a:solidFill>
              </a:defRPr>
            </a:lvl9pPr>
          </a:lstStyle>
          <a:p>
            <a:endParaRPr/>
          </a:p>
        </p:txBody>
      </p:sp>
      <p:sp>
        <p:nvSpPr>
          <p:cNvPr id="6668" name="Google Shape;6668;p754"/>
          <p:cNvSpPr txBox="1">
            <a:spLocks noGrp="1"/>
          </p:cNvSpPr>
          <p:nvPr>
            <p:ph type="subTitle" idx="1"/>
          </p:nvPr>
        </p:nvSpPr>
        <p:spPr>
          <a:xfrm>
            <a:off x="731520" y="731520"/>
            <a:ext cx="53036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rgbClr val="000000"/>
              </a:buClr>
              <a:buSzPts val="1000"/>
              <a:buNone/>
              <a:defRPr sz="1333">
                <a:solidFill>
                  <a:srgbClr val="000000"/>
                </a:solidFill>
              </a:defRPr>
            </a:lvl1pPr>
            <a:lvl2pPr lvl="1" algn="l">
              <a:lnSpc>
                <a:spcPct val="150000"/>
              </a:lnSpc>
              <a:spcBef>
                <a:spcPts val="0"/>
              </a:spcBef>
              <a:spcAft>
                <a:spcPts val="0"/>
              </a:spcAft>
              <a:buClr>
                <a:srgbClr val="000000"/>
              </a:buClr>
              <a:buSzPts val="1400"/>
              <a:buFont typeface="Inter SemiBold"/>
              <a:buNone/>
              <a:defRPr>
                <a:solidFill>
                  <a:srgbClr val="000000"/>
                </a:solidFill>
                <a:latin typeface="Inter SemiBold"/>
                <a:ea typeface="Inter SemiBold"/>
                <a:cs typeface="Inter SemiBold"/>
                <a:sym typeface="Inter SemiBold"/>
              </a:defRPr>
            </a:lvl2pPr>
            <a:lvl3pPr lvl="2" algn="l">
              <a:lnSpc>
                <a:spcPct val="150000"/>
              </a:lnSpc>
              <a:spcBef>
                <a:spcPts val="0"/>
              </a:spcBef>
              <a:spcAft>
                <a:spcPts val="0"/>
              </a:spcAft>
              <a:buClr>
                <a:srgbClr val="000000"/>
              </a:buClr>
              <a:buSzPts val="1000"/>
              <a:buFont typeface="Inter SemiBold"/>
              <a:buNone/>
              <a:defRPr>
                <a:solidFill>
                  <a:srgbClr val="000000"/>
                </a:solidFill>
                <a:latin typeface="Inter SemiBold"/>
                <a:ea typeface="Inter SemiBold"/>
                <a:cs typeface="Inter SemiBold"/>
                <a:sym typeface="Inter SemiBold"/>
              </a:defRPr>
            </a:lvl3pPr>
            <a:lvl4pPr lvl="3"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4pPr>
            <a:lvl5pPr lvl="4"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5pPr>
            <a:lvl6pPr lvl="5"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6pPr>
            <a:lvl7pPr lvl="6"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7pPr>
            <a:lvl8pPr lvl="7"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8pPr>
            <a:lvl9pPr lvl="8" algn="l">
              <a:lnSpc>
                <a:spcPct val="150000"/>
              </a:lnSpc>
              <a:spcBef>
                <a:spcPts val="0"/>
              </a:spcBef>
              <a:spcAft>
                <a:spcPts val="0"/>
              </a:spcAft>
              <a:buClr>
                <a:srgbClr val="000000"/>
              </a:buClr>
              <a:buSzPts val="700"/>
              <a:buFont typeface="Inter SemiBold"/>
              <a:buNone/>
              <a:defRPr>
                <a:solidFill>
                  <a:srgbClr val="000000"/>
                </a:solidFill>
                <a:latin typeface="Inter SemiBold"/>
                <a:ea typeface="Inter SemiBold"/>
                <a:cs typeface="Inter SemiBold"/>
                <a:sym typeface="Inter SemiBold"/>
              </a:defRPr>
            </a:lvl9pPr>
          </a:lstStyle>
          <a:p>
            <a:endParaRPr/>
          </a:p>
        </p:txBody>
      </p:sp>
      <p:sp>
        <p:nvSpPr>
          <p:cNvPr id="6669" name="Google Shape;6669;p754"/>
          <p:cNvSpPr txBox="1">
            <a:spLocks noGrp="1"/>
          </p:cNvSpPr>
          <p:nvPr>
            <p:ph type="title" idx="3"/>
          </p:nvPr>
        </p:nvSpPr>
        <p:spPr>
          <a:xfrm>
            <a:off x="726833" y="3397767"/>
            <a:ext cx="5303600" cy="287258"/>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rgbClr val="000000"/>
              </a:buClr>
              <a:buSzPts val="1400"/>
              <a:buFont typeface="Inter"/>
              <a:buNone/>
              <a:defRPr sz="1867">
                <a:solidFill>
                  <a:srgbClr val="000000"/>
                </a:solidFill>
                <a:latin typeface="Inter"/>
                <a:ea typeface="Inter"/>
                <a:cs typeface="Inter"/>
                <a:sym typeface="Inter"/>
              </a:defRPr>
            </a:lvl1pPr>
            <a:lvl2pPr lvl="1" algn="l">
              <a:lnSpc>
                <a:spcPct val="100000"/>
              </a:lnSpc>
              <a:spcBef>
                <a:spcPts val="0"/>
              </a:spcBef>
              <a:spcAft>
                <a:spcPts val="0"/>
              </a:spcAft>
              <a:buClr>
                <a:srgbClr val="000000"/>
              </a:buClr>
              <a:buSzPts val="1400"/>
              <a:buNone/>
              <a:defRPr sz="1867">
                <a:solidFill>
                  <a:srgbClr val="000000"/>
                </a:solidFill>
              </a:defRPr>
            </a:lvl2pPr>
            <a:lvl3pPr lvl="2" algn="l">
              <a:lnSpc>
                <a:spcPct val="100000"/>
              </a:lnSpc>
              <a:spcBef>
                <a:spcPts val="0"/>
              </a:spcBef>
              <a:spcAft>
                <a:spcPts val="0"/>
              </a:spcAft>
              <a:buClr>
                <a:srgbClr val="000000"/>
              </a:buClr>
              <a:buSzPts val="1400"/>
              <a:buNone/>
              <a:defRPr sz="1867">
                <a:solidFill>
                  <a:srgbClr val="000000"/>
                </a:solidFill>
              </a:defRPr>
            </a:lvl3pPr>
            <a:lvl4pPr lvl="3" algn="l">
              <a:lnSpc>
                <a:spcPct val="100000"/>
              </a:lnSpc>
              <a:spcBef>
                <a:spcPts val="0"/>
              </a:spcBef>
              <a:spcAft>
                <a:spcPts val="0"/>
              </a:spcAft>
              <a:buClr>
                <a:srgbClr val="000000"/>
              </a:buClr>
              <a:buSzPts val="1400"/>
              <a:buNone/>
              <a:defRPr sz="1867">
                <a:solidFill>
                  <a:srgbClr val="000000"/>
                </a:solidFill>
              </a:defRPr>
            </a:lvl4pPr>
            <a:lvl5pPr lvl="4" algn="l">
              <a:lnSpc>
                <a:spcPct val="100000"/>
              </a:lnSpc>
              <a:spcBef>
                <a:spcPts val="0"/>
              </a:spcBef>
              <a:spcAft>
                <a:spcPts val="0"/>
              </a:spcAft>
              <a:buClr>
                <a:srgbClr val="000000"/>
              </a:buClr>
              <a:buSzPts val="1400"/>
              <a:buNone/>
              <a:defRPr sz="1867">
                <a:solidFill>
                  <a:srgbClr val="000000"/>
                </a:solidFill>
              </a:defRPr>
            </a:lvl5pPr>
            <a:lvl6pPr lvl="5" algn="l">
              <a:lnSpc>
                <a:spcPct val="100000"/>
              </a:lnSpc>
              <a:spcBef>
                <a:spcPts val="0"/>
              </a:spcBef>
              <a:spcAft>
                <a:spcPts val="0"/>
              </a:spcAft>
              <a:buClr>
                <a:srgbClr val="000000"/>
              </a:buClr>
              <a:buSzPts val="1400"/>
              <a:buNone/>
              <a:defRPr sz="1867">
                <a:solidFill>
                  <a:srgbClr val="000000"/>
                </a:solidFill>
              </a:defRPr>
            </a:lvl6pPr>
            <a:lvl7pPr lvl="6" algn="l">
              <a:lnSpc>
                <a:spcPct val="100000"/>
              </a:lnSpc>
              <a:spcBef>
                <a:spcPts val="0"/>
              </a:spcBef>
              <a:spcAft>
                <a:spcPts val="0"/>
              </a:spcAft>
              <a:buClr>
                <a:srgbClr val="000000"/>
              </a:buClr>
              <a:buSzPts val="1400"/>
              <a:buNone/>
              <a:defRPr sz="1867">
                <a:solidFill>
                  <a:srgbClr val="000000"/>
                </a:solidFill>
              </a:defRPr>
            </a:lvl7pPr>
            <a:lvl8pPr lvl="7" algn="l">
              <a:lnSpc>
                <a:spcPct val="100000"/>
              </a:lnSpc>
              <a:spcBef>
                <a:spcPts val="0"/>
              </a:spcBef>
              <a:spcAft>
                <a:spcPts val="0"/>
              </a:spcAft>
              <a:buClr>
                <a:srgbClr val="000000"/>
              </a:buClr>
              <a:buSzPts val="1400"/>
              <a:buNone/>
              <a:defRPr sz="1867">
                <a:solidFill>
                  <a:srgbClr val="000000"/>
                </a:solidFill>
              </a:defRPr>
            </a:lvl8pPr>
            <a:lvl9pPr lvl="8" algn="l">
              <a:lnSpc>
                <a:spcPct val="100000"/>
              </a:lnSpc>
              <a:spcBef>
                <a:spcPts val="0"/>
              </a:spcBef>
              <a:spcAft>
                <a:spcPts val="0"/>
              </a:spcAft>
              <a:buClr>
                <a:srgbClr val="000000"/>
              </a:buClr>
              <a:buSzPts val="1400"/>
              <a:buNone/>
              <a:defRPr sz="1867">
                <a:solidFill>
                  <a:srgbClr val="000000"/>
                </a:solidFill>
              </a:defRPr>
            </a:lvl9pPr>
          </a:lstStyle>
          <a:p>
            <a:endParaRPr/>
          </a:p>
        </p:txBody>
      </p:sp>
    </p:spTree>
    <p:extLst>
      <p:ext uri="{BB962C8B-B14F-4D97-AF65-F5344CB8AC3E}">
        <p14:creationId xmlns:p14="http://schemas.microsoft.com/office/powerpoint/2010/main" val="1233392642"/>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12. People Images | 5 people">
  <p:cSld name="12. People Images | 5 people">
    <p:spTree>
      <p:nvGrpSpPr>
        <p:cNvPr id="1" name="Shape 6670"/>
        <p:cNvGrpSpPr/>
        <p:nvPr/>
      </p:nvGrpSpPr>
      <p:grpSpPr>
        <a:xfrm>
          <a:off x="0" y="0"/>
          <a:ext cx="0" cy="0"/>
          <a:chOff x="0" y="0"/>
          <a:chExt cx="0" cy="0"/>
        </a:xfrm>
      </p:grpSpPr>
      <p:sp>
        <p:nvSpPr>
          <p:cNvPr id="6671" name="Google Shape;6671;p755"/>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672" name="Google Shape;6672;p755"/>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73" name="Google Shape;6673;p755"/>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6674" name="Google Shape;6674;p755"/>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675" name="Google Shape;6675;p755"/>
          <p:cNvSpPr txBox="1">
            <a:spLocks noGrp="1"/>
          </p:cNvSpPr>
          <p:nvPr>
            <p:ph type="title" idx="2"/>
          </p:nvPr>
        </p:nvSpPr>
        <p:spPr>
          <a:xfrm>
            <a:off x="726833"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76" name="Google Shape;6676;p755"/>
          <p:cNvSpPr txBox="1">
            <a:spLocks noGrp="1"/>
          </p:cNvSpPr>
          <p:nvPr>
            <p:ph type="title" idx="3"/>
          </p:nvPr>
        </p:nvSpPr>
        <p:spPr>
          <a:xfrm>
            <a:off x="2963067"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77" name="Google Shape;6677;p755"/>
          <p:cNvSpPr txBox="1">
            <a:spLocks noGrp="1"/>
          </p:cNvSpPr>
          <p:nvPr>
            <p:ph type="title" idx="4"/>
          </p:nvPr>
        </p:nvSpPr>
        <p:spPr>
          <a:xfrm>
            <a:off x="5193792"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78" name="Google Shape;6678;p755"/>
          <p:cNvSpPr txBox="1">
            <a:spLocks noGrp="1"/>
          </p:cNvSpPr>
          <p:nvPr>
            <p:ph type="title" idx="5"/>
          </p:nvPr>
        </p:nvSpPr>
        <p:spPr>
          <a:xfrm>
            <a:off x="7437120"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79" name="Google Shape;6679;p755"/>
          <p:cNvSpPr txBox="1">
            <a:spLocks noGrp="1"/>
          </p:cNvSpPr>
          <p:nvPr>
            <p:ph type="title" idx="6"/>
          </p:nvPr>
        </p:nvSpPr>
        <p:spPr>
          <a:xfrm>
            <a:off x="9668256" y="39867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80" name="Google Shape;6680;p755"/>
          <p:cNvSpPr>
            <a:spLocks noGrp="1"/>
          </p:cNvSpPr>
          <p:nvPr>
            <p:ph type="pic" idx="7"/>
          </p:nvPr>
        </p:nvSpPr>
        <p:spPr>
          <a:xfrm>
            <a:off x="914400" y="2426208"/>
            <a:ext cx="1414400" cy="1414400"/>
          </a:xfrm>
          <a:prstGeom prst="ellipse">
            <a:avLst/>
          </a:prstGeom>
          <a:noFill/>
          <a:ln>
            <a:noFill/>
          </a:ln>
        </p:spPr>
      </p:sp>
      <p:sp>
        <p:nvSpPr>
          <p:cNvPr id="6681" name="Google Shape;6681;p755"/>
          <p:cNvSpPr>
            <a:spLocks noGrp="1"/>
          </p:cNvSpPr>
          <p:nvPr>
            <p:ph type="pic" idx="8"/>
          </p:nvPr>
        </p:nvSpPr>
        <p:spPr>
          <a:xfrm>
            <a:off x="3150117" y="2426208"/>
            <a:ext cx="1414400" cy="1414400"/>
          </a:xfrm>
          <a:prstGeom prst="ellipse">
            <a:avLst/>
          </a:prstGeom>
          <a:noFill/>
          <a:ln>
            <a:noFill/>
          </a:ln>
        </p:spPr>
      </p:sp>
      <p:sp>
        <p:nvSpPr>
          <p:cNvPr id="6682" name="Google Shape;6682;p755"/>
          <p:cNvSpPr>
            <a:spLocks noGrp="1"/>
          </p:cNvSpPr>
          <p:nvPr>
            <p:ph type="pic" idx="9"/>
          </p:nvPr>
        </p:nvSpPr>
        <p:spPr>
          <a:xfrm>
            <a:off x="5385833" y="2426208"/>
            <a:ext cx="1414400" cy="1414400"/>
          </a:xfrm>
          <a:prstGeom prst="ellipse">
            <a:avLst/>
          </a:prstGeom>
          <a:noFill/>
          <a:ln>
            <a:noFill/>
          </a:ln>
        </p:spPr>
      </p:sp>
      <p:sp>
        <p:nvSpPr>
          <p:cNvPr id="6683" name="Google Shape;6683;p755"/>
          <p:cNvSpPr>
            <a:spLocks noGrp="1"/>
          </p:cNvSpPr>
          <p:nvPr>
            <p:ph type="pic" idx="13"/>
          </p:nvPr>
        </p:nvSpPr>
        <p:spPr>
          <a:xfrm>
            <a:off x="7621551" y="2426208"/>
            <a:ext cx="1414400" cy="1414400"/>
          </a:xfrm>
          <a:prstGeom prst="ellipse">
            <a:avLst/>
          </a:prstGeom>
          <a:noFill/>
          <a:ln>
            <a:noFill/>
          </a:ln>
        </p:spPr>
      </p:sp>
      <p:sp>
        <p:nvSpPr>
          <p:cNvPr id="6684" name="Google Shape;6684;p755"/>
          <p:cNvSpPr>
            <a:spLocks noGrp="1"/>
          </p:cNvSpPr>
          <p:nvPr>
            <p:ph type="pic" idx="14"/>
          </p:nvPr>
        </p:nvSpPr>
        <p:spPr>
          <a:xfrm>
            <a:off x="9857267" y="2426208"/>
            <a:ext cx="1414400" cy="1414400"/>
          </a:xfrm>
          <a:prstGeom prst="ellipse">
            <a:avLst/>
          </a:prstGeom>
          <a:noFill/>
          <a:ln>
            <a:noFill/>
          </a:ln>
        </p:spPr>
      </p:sp>
    </p:spTree>
    <p:extLst>
      <p:ext uri="{BB962C8B-B14F-4D97-AF65-F5344CB8AC3E}">
        <p14:creationId xmlns:p14="http://schemas.microsoft.com/office/powerpoint/2010/main" val="2135439210"/>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12. People Images | 10 people">
  <p:cSld name="12. People Images | 10 people">
    <p:spTree>
      <p:nvGrpSpPr>
        <p:cNvPr id="1" name="Shape 6685"/>
        <p:cNvGrpSpPr/>
        <p:nvPr/>
      </p:nvGrpSpPr>
      <p:grpSpPr>
        <a:xfrm>
          <a:off x="0" y="0"/>
          <a:ext cx="0" cy="0"/>
          <a:chOff x="0" y="0"/>
          <a:chExt cx="0" cy="0"/>
        </a:xfrm>
      </p:grpSpPr>
      <p:sp>
        <p:nvSpPr>
          <p:cNvPr id="6686" name="Google Shape;6686;p756"/>
          <p:cNvSpPr/>
          <p:nvPr/>
        </p:nvSpPr>
        <p:spPr>
          <a:xfrm>
            <a:off x="5665301" y="4698100"/>
            <a:ext cx="6526713" cy="2159984"/>
          </a:xfrm>
          <a:custGeom>
            <a:avLst/>
            <a:gdLst/>
            <a:ahLst/>
            <a:cxnLst/>
            <a:rect l="l" t="t" r="r" b="b"/>
            <a:pathLst>
              <a:path w="8090967" h="2677666" extrusionOk="0">
                <a:moveTo>
                  <a:pt x="5505176" y="0"/>
                </a:moveTo>
                <a:lnTo>
                  <a:pt x="6169302" y="396716"/>
                </a:lnTo>
                <a:lnTo>
                  <a:pt x="5973791" y="829822"/>
                </a:lnTo>
                <a:lnTo>
                  <a:pt x="6393892" y="269825"/>
                </a:lnTo>
                <a:lnTo>
                  <a:pt x="7085331" y="592101"/>
                </a:lnTo>
                <a:lnTo>
                  <a:pt x="6789643" y="1836115"/>
                </a:lnTo>
                <a:lnTo>
                  <a:pt x="8090967" y="925805"/>
                </a:lnTo>
                <a:lnTo>
                  <a:pt x="8090967" y="2308387"/>
                </a:lnTo>
                <a:lnTo>
                  <a:pt x="7720505" y="2677666"/>
                </a:lnTo>
                <a:lnTo>
                  <a:pt x="5832587" y="2677666"/>
                </a:lnTo>
                <a:lnTo>
                  <a:pt x="5794572" y="2651976"/>
                </a:lnTo>
                <a:lnTo>
                  <a:pt x="5893960" y="2233846"/>
                </a:lnTo>
                <a:lnTo>
                  <a:pt x="5561010" y="2677666"/>
                </a:lnTo>
                <a:lnTo>
                  <a:pt x="3294054" y="2677666"/>
                </a:lnTo>
                <a:lnTo>
                  <a:pt x="3755647" y="1513268"/>
                </a:lnTo>
                <a:lnTo>
                  <a:pt x="1650272" y="2677666"/>
                </a:lnTo>
                <a:lnTo>
                  <a:pt x="0" y="2677666"/>
                </a:lnTo>
                <a:lnTo>
                  <a:pt x="4347063" y="227738"/>
                </a:lnTo>
                <a:lnTo>
                  <a:pt x="4916316" y="699930"/>
                </a:lnTo>
                <a:lnTo>
                  <a:pt x="4866476" y="825645"/>
                </a:lnTo>
                <a:close/>
              </a:path>
            </a:pathLst>
          </a:custGeom>
          <a:solidFill>
            <a:srgbClr val="D3FB52"/>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Clr>
                <a:srgbClr val="000000"/>
              </a:buClr>
              <a:buSzPts val="1400"/>
              <a:buFont typeface="Inter"/>
              <a:buNone/>
            </a:pPr>
            <a:endParaRPr sz="1867" b="0" i="0" u="none" strike="noStrike" cap="none">
              <a:solidFill>
                <a:srgbClr val="000000"/>
              </a:solidFill>
              <a:latin typeface="Inter"/>
              <a:ea typeface="Inter"/>
              <a:cs typeface="Inter"/>
              <a:sym typeface="Inter"/>
            </a:endParaRPr>
          </a:p>
        </p:txBody>
      </p:sp>
      <p:sp>
        <p:nvSpPr>
          <p:cNvPr id="6687" name="Google Shape;6687;p756"/>
          <p:cNvSpPr txBox="1">
            <a:spLocks noGrp="1"/>
          </p:cNvSpPr>
          <p:nvPr>
            <p:ph type="title"/>
          </p:nvPr>
        </p:nvSpPr>
        <p:spPr>
          <a:xfrm>
            <a:off x="726833" y="649734"/>
            <a:ext cx="107384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88" name="Google Shape;6688;p75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1pPr>
            <a:lvl2pPr marL="0" marR="0" lvl="1"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2pPr>
            <a:lvl3pPr marL="0" marR="0" lvl="2"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3pPr>
            <a:lvl4pPr marL="0" marR="0" lvl="3"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4pPr>
            <a:lvl5pPr marL="0" marR="0" lvl="4"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5pPr>
            <a:lvl6pPr marL="0" marR="0" lvl="5"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6pPr>
            <a:lvl7pPr marL="0" marR="0" lvl="6"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7pPr>
            <a:lvl8pPr marL="0" marR="0" lvl="7"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8pPr>
            <a:lvl9pPr marL="0" marR="0" lvl="8" indent="0" algn="l">
              <a:lnSpc>
                <a:spcPct val="90000"/>
              </a:lnSpc>
              <a:spcBef>
                <a:spcPts val="0"/>
              </a:spcBef>
              <a:spcAft>
                <a:spcPts val="0"/>
              </a:spcAft>
              <a:buClr>
                <a:schemeClr val="dk1"/>
              </a:buClr>
              <a:buSzPts val="1400"/>
              <a:buFont typeface="Inter"/>
              <a:buNone/>
              <a:defRPr sz="933" b="0" i="0" u="none" strike="noStrike" cap="none">
                <a:solidFill>
                  <a:schemeClr val="dk1"/>
                </a:solidFill>
                <a:latin typeface="Inter"/>
                <a:ea typeface="Inter"/>
                <a:cs typeface="Inter"/>
                <a:sym typeface="Inter"/>
              </a:defRPr>
            </a:lvl9pPr>
          </a:lstStyle>
          <a:p>
            <a:fld id="{00000000-1234-1234-1234-123412341234}" type="slidenum">
              <a:rPr lang="en" smtClean="0"/>
              <a:pPr/>
              <a:t>‹#›</a:t>
            </a:fld>
            <a:endParaRPr lang="en"/>
          </a:p>
        </p:txBody>
      </p:sp>
      <p:pic>
        <p:nvPicPr>
          <p:cNvPr id="6689" name="Google Shape;6689;p756"/>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690" name="Google Shape;6690;p756"/>
          <p:cNvSpPr txBox="1">
            <a:spLocks noGrp="1"/>
          </p:cNvSpPr>
          <p:nvPr>
            <p:ph type="title" idx="2"/>
          </p:nvPr>
        </p:nvSpPr>
        <p:spPr>
          <a:xfrm>
            <a:off x="727984"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91" name="Google Shape;6691;p756"/>
          <p:cNvSpPr txBox="1">
            <a:spLocks noGrp="1"/>
          </p:cNvSpPr>
          <p:nvPr>
            <p:ph type="title" idx="3"/>
          </p:nvPr>
        </p:nvSpPr>
        <p:spPr>
          <a:xfrm>
            <a:off x="2964217"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92" name="Google Shape;6692;p756"/>
          <p:cNvSpPr txBox="1">
            <a:spLocks noGrp="1"/>
          </p:cNvSpPr>
          <p:nvPr>
            <p:ph type="title" idx="4"/>
          </p:nvPr>
        </p:nvSpPr>
        <p:spPr>
          <a:xfrm>
            <a:off x="5194943"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93" name="Google Shape;6693;p756"/>
          <p:cNvSpPr txBox="1">
            <a:spLocks noGrp="1"/>
          </p:cNvSpPr>
          <p:nvPr>
            <p:ph type="title" idx="5"/>
          </p:nvPr>
        </p:nvSpPr>
        <p:spPr>
          <a:xfrm>
            <a:off x="7438271"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94" name="Google Shape;6694;p756"/>
          <p:cNvSpPr txBox="1">
            <a:spLocks noGrp="1"/>
          </p:cNvSpPr>
          <p:nvPr>
            <p:ph type="title" idx="6"/>
          </p:nvPr>
        </p:nvSpPr>
        <p:spPr>
          <a:xfrm>
            <a:off x="9669407" y="3083351"/>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695" name="Google Shape;6695;p756"/>
          <p:cNvSpPr>
            <a:spLocks noGrp="1"/>
          </p:cNvSpPr>
          <p:nvPr>
            <p:ph type="pic" idx="7"/>
          </p:nvPr>
        </p:nvSpPr>
        <p:spPr>
          <a:xfrm>
            <a:off x="914400" y="1522775"/>
            <a:ext cx="1414400" cy="1414400"/>
          </a:xfrm>
          <a:prstGeom prst="ellipse">
            <a:avLst/>
          </a:prstGeom>
          <a:noFill/>
          <a:ln>
            <a:noFill/>
          </a:ln>
        </p:spPr>
      </p:sp>
      <p:sp>
        <p:nvSpPr>
          <p:cNvPr id="6696" name="Google Shape;6696;p756"/>
          <p:cNvSpPr>
            <a:spLocks noGrp="1"/>
          </p:cNvSpPr>
          <p:nvPr>
            <p:ph type="pic" idx="8"/>
          </p:nvPr>
        </p:nvSpPr>
        <p:spPr>
          <a:xfrm>
            <a:off x="3150117" y="1522775"/>
            <a:ext cx="1414400" cy="1414400"/>
          </a:xfrm>
          <a:prstGeom prst="ellipse">
            <a:avLst/>
          </a:prstGeom>
          <a:noFill/>
          <a:ln>
            <a:noFill/>
          </a:ln>
        </p:spPr>
      </p:sp>
      <p:sp>
        <p:nvSpPr>
          <p:cNvPr id="6697" name="Google Shape;6697;p756"/>
          <p:cNvSpPr>
            <a:spLocks noGrp="1"/>
          </p:cNvSpPr>
          <p:nvPr>
            <p:ph type="pic" idx="9"/>
          </p:nvPr>
        </p:nvSpPr>
        <p:spPr>
          <a:xfrm>
            <a:off x="5385833" y="1522775"/>
            <a:ext cx="1414400" cy="1414400"/>
          </a:xfrm>
          <a:prstGeom prst="ellipse">
            <a:avLst/>
          </a:prstGeom>
          <a:noFill/>
          <a:ln>
            <a:noFill/>
          </a:ln>
        </p:spPr>
      </p:sp>
      <p:sp>
        <p:nvSpPr>
          <p:cNvPr id="6698" name="Google Shape;6698;p756"/>
          <p:cNvSpPr>
            <a:spLocks noGrp="1"/>
          </p:cNvSpPr>
          <p:nvPr>
            <p:ph type="pic" idx="13"/>
          </p:nvPr>
        </p:nvSpPr>
        <p:spPr>
          <a:xfrm>
            <a:off x="7621551" y="1522775"/>
            <a:ext cx="1414400" cy="1414400"/>
          </a:xfrm>
          <a:prstGeom prst="ellipse">
            <a:avLst/>
          </a:prstGeom>
          <a:noFill/>
          <a:ln>
            <a:noFill/>
          </a:ln>
        </p:spPr>
      </p:sp>
      <p:sp>
        <p:nvSpPr>
          <p:cNvPr id="6699" name="Google Shape;6699;p756"/>
          <p:cNvSpPr>
            <a:spLocks noGrp="1"/>
          </p:cNvSpPr>
          <p:nvPr>
            <p:ph type="pic" idx="14"/>
          </p:nvPr>
        </p:nvSpPr>
        <p:spPr>
          <a:xfrm>
            <a:off x="9857267" y="1522775"/>
            <a:ext cx="1414400" cy="1414400"/>
          </a:xfrm>
          <a:prstGeom prst="ellipse">
            <a:avLst/>
          </a:prstGeom>
          <a:noFill/>
          <a:ln>
            <a:noFill/>
          </a:ln>
        </p:spPr>
      </p:sp>
      <p:sp>
        <p:nvSpPr>
          <p:cNvPr id="6700" name="Google Shape;6700;p756"/>
          <p:cNvSpPr txBox="1">
            <a:spLocks noGrp="1"/>
          </p:cNvSpPr>
          <p:nvPr>
            <p:ph type="title" idx="15"/>
          </p:nvPr>
        </p:nvSpPr>
        <p:spPr>
          <a:xfrm>
            <a:off x="729117"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701" name="Google Shape;6701;p756"/>
          <p:cNvSpPr txBox="1">
            <a:spLocks noGrp="1"/>
          </p:cNvSpPr>
          <p:nvPr>
            <p:ph type="title" idx="16"/>
          </p:nvPr>
        </p:nvSpPr>
        <p:spPr>
          <a:xfrm>
            <a:off x="2965351"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702" name="Google Shape;6702;p756"/>
          <p:cNvSpPr txBox="1">
            <a:spLocks noGrp="1"/>
          </p:cNvSpPr>
          <p:nvPr>
            <p:ph type="title" idx="17"/>
          </p:nvPr>
        </p:nvSpPr>
        <p:spPr>
          <a:xfrm>
            <a:off x="5197225"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703" name="Google Shape;6703;p756"/>
          <p:cNvSpPr txBox="1">
            <a:spLocks noGrp="1"/>
          </p:cNvSpPr>
          <p:nvPr>
            <p:ph type="title" idx="18"/>
          </p:nvPr>
        </p:nvSpPr>
        <p:spPr>
          <a:xfrm>
            <a:off x="7440553"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704" name="Google Shape;6704;p756"/>
          <p:cNvSpPr txBox="1">
            <a:spLocks noGrp="1"/>
          </p:cNvSpPr>
          <p:nvPr>
            <p:ph type="title" idx="19"/>
          </p:nvPr>
        </p:nvSpPr>
        <p:spPr>
          <a:xfrm>
            <a:off x="9671689" y="5373284"/>
            <a:ext cx="1792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SzPts val="1000"/>
              <a:buFont typeface="Inter"/>
              <a:buNone/>
              <a:defRPr sz="1333">
                <a:latin typeface="Inter"/>
                <a:ea typeface="Inter"/>
                <a:cs typeface="Inter"/>
                <a:sym typeface="Inter"/>
              </a:defRPr>
            </a:lvl1pPr>
            <a:lvl2pPr lvl="1" algn="l">
              <a:lnSpc>
                <a:spcPct val="100000"/>
              </a:lnSpc>
              <a:spcBef>
                <a:spcPts val="0"/>
              </a:spcBef>
              <a:spcAft>
                <a:spcPts val="0"/>
              </a:spcAft>
              <a:buSzPts val="1000"/>
              <a:buFont typeface="Inter"/>
              <a:buNone/>
              <a:defRPr sz="1333">
                <a:latin typeface="Inter"/>
                <a:ea typeface="Inter"/>
                <a:cs typeface="Inter"/>
                <a:sym typeface="Inter"/>
              </a:defRPr>
            </a:lvl2pPr>
            <a:lvl3pPr lvl="2" algn="l">
              <a:lnSpc>
                <a:spcPct val="100000"/>
              </a:lnSpc>
              <a:spcBef>
                <a:spcPts val="0"/>
              </a:spcBef>
              <a:spcAft>
                <a:spcPts val="0"/>
              </a:spcAft>
              <a:buSzPts val="1000"/>
              <a:buFont typeface="Inter"/>
              <a:buNone/>
              <a:defRPr sz="1333">
                <a:latin typeface="Inter"/>
                <a:ea typeface="Inter"/>
                <a:cs typeface="Inter"/>
                <a:sym typeface="Inter"/>
              </a:defRPr>
            </a:lvl3pPr>
            <a:lvl4pPr lvl="3" algn="l">
              <a:lnSpc>
                <a:spcPct val="100000"/>
              </a:lnSpc>
              <a:spcBef>
                <a:spcPts val="0"/>
              </a:spcBef>
              <a:spcAft>
                <a:spcPts val="0"/>
              </a:spcAft>
              <a:buSzPts val="1000"/>
              <a:buFont typeface="Inter"/>
              <a:buNone/>
              <a:defRPr sz="1333">
                <a:latin typeface="Inter"/>
                <a:ea typeface="Inter"/>
                <a:cs typeface="Inter"/>
                <a:sym typeface="Inter"/>
              </a:defRPr>
            </a:lvl4pPr>
            <a:lvl5pPr lvl="4" algn="l">
              <a:lnSpc>
                <a:spcPct val="100000"/>
              </a:lnSpc>
              <a:spcBef>
                <a:spcPts val="0"/>
              </a:spcBef>
              <a:spcAft>
                <a:spcPts val="0"/>
              </a:spcAft>
              <a:buSzPts val="1000"/>
              <a:buFont typeface="Inter"/>
              <a:buNone/>
              <a:defRPr sz="1333">
                <a:latin typeface="Inter"/>
                <a:ea typeface="Inter"/>
                <a:cs typeface="Inter"/>
                <a:sym typeface="Inter"/>
              </a:defRPr>
            </a:lvl5pPr>
            <a:lvl6pPr lvl="5" algn="l">
              <a:lnSpc>
                <a:spcPct val="100000"/>
              </a:lnSpc>
              <a:spcBef>
                <a:spcPts val="0"/>
              </a:spcBef>
              <a:spcAft>
                <a:spcPts val="0"/>
              </a:spcAft>
              <a:buSzPts val="1000"/>
              <a:buFont typeface="Inter"/>
              <a:buNone/>
              <a:defRPr sz="1333">
                <a:latin typeface="Inter"/>
                <a:ea typeface="Inter"/>
                <a:cs typeface="Inter"/>
                <a:sym typeface="Inter"/>
              </a:defRPr>
            </a:lvl6pPr>
            <a:lvl7pPr lvl="6" algn="l">
              <a:lnSpc>
                <a:spcPct val="100000"/>
              </a:lnSpc>
              <a:spcBef>
                <a:spcPts val="0"/>
              </a:spcBef>
              <a:spcAft>
                <a:spcPts val="0"/>
              </a:spcAft>
              <a:buSzPts val="1000"/>
              <a:buFont typeface="Inter"/>
              <a:buNone/>
              <a:defRPr sz="1333">
                <a:latin typeface="Inter"/>
                <a:ea typeface="Inter"/>
                <a:cs typeface="Inter"/>
                <a:sym typeface="Inter"/>
              </a:defRPr>
            </a:lvl7pPr>
            <a:lvl8pPr lvl="7" algn="l">
              <a:lnSpc>
                <a:spcPct val="100000"/>
              </a:lnSpc>
              <a:spcBef>
                <a:spcPts val="0"/>
              </a:spcBef>
              <a:spcAft>
                <a:spcPts val="0"/>
              </a:spcAft>
              <a:buSzPts val="1000"/>
              <a:buFont typeface="Inter"/>
              <a:buNone/>
              <a:defRPr sz="1333">
                <a:latin typeface="Inter"/>
                <a:ea typeface="Inter"/>
                <a:cs typeface="Inter"/>
                <a:sym typeface="Inter"/>
              </a:defRPr>
            </a:lvl8pPr>
            <a:lvl9pPr lvl="8" algn="l">
              <a:lnSpc>
                <a:spcPct val="100000"/>
              </a:lnSpc>
              <a:spcBef>
                <a:spcPts val="0"/>
              </a:spcBef>
              <a:spcAft>
                <a:spcPts val="0"/>
              </a:spcAft>
              <a:buSzPts val="1000"/>
              <a:buFont typeface="Inter"/>
              <a:buNone/>
              <a:defRPr sz="1333">
                <a:latin typeface="Inter"/>
                <a:ea typeface="Inter"/>
                <a:cs typeface="Inter"/>
                <a:sym typeface="Inter"/>
              </a:defRPr>
            </a:lvl9pPr>
          </a:lstStyle>
          <a:p>
            <a:endParaRPr/>
          </a:p>
        </p:txBody>
      </p:sp>
      <p:sp>
        <p:nvSpPr>
          <p:cNvPr id="6705" name="Google Shape;6705;p756"/>
          <p:cNvSpPr>
            <a:spLocks noGrp="1"/>
          </p:cNvSpPr>
          <p:nvPr>
            <p:ph type="pic" idx="20"/>
          </p:nvPr>
        </p:nvSpPr>
        <p:spPr>
          <a:xfrm>
            <a:off x="916684" y="3812708"/>
            <a:ext cx="1414400" cy="1414400"/>
          </a:xfrm>
          <a:prstGeom prst="ellipse">
            <a:avLst/>
          </a:prstGeom>
          <a:noFill/>
          <a:ln>
            <a:noFill/>
          </a:ln>
        </p:spPr>
      </p:sp>
      <p:sp>
        <p:nvSpPr>
          <p:cNvPr id="6706" name="Google Shape;6706;p756"/>
          <p:cNvSpPr>
            <a:spLocks noGrp="1"/>
          </p:cNvSpPr>
          <p:nvPr>
            <p:ph type="pic" idx="21"/>
          </p:nvPr>
        </p:nvSpPr>
        <p:spPr>
          <a:xfrm>
            <a:off x="3152400" y="3812708"/>
            <a:ext cx="1414400" cy="1414400"/>
          </a:xfrm>
          <a:prstGeom prst="ellipse">
            <a:avLst/>
          </a:prstGeom>
          <a:noFill/>
          <a:ln>
            <a:noFill/>
          </a:ln>
        </p:spPr>
      </p:sp>
      <p:sp>
        <p:nvSpPr>
          <p:cNvPr id="6707" name="Google Shape;6707;p756"/>
          <p:cNvSpPr>
            <a:spLocks noGrp="1"/>
          </p:cNvSpPr>
          <p:nvPr>
            <p:ph type="pic" idx="22"/>
          </p:nvPr>
        </p:nvSpPr>
        <p:spPr>
          <a:xfrm>
            <a:off x="5388117" y="3812708"/>
            <a:ext cx="1414400" cy="1414400"/>
          </a:xfrm>
          <a:prstGeom prst="ellipse">
            <a:avLst/>
          </a:prstGeom>
          <a:noFill/>
          <a:ln>
            <a:noFill/>
          </a:ln>
        </p:spPr>
      </p:sp>
      <p:sp>
        <p:nvSpPr>
          <p:cNvPr id="6708" name="Google Shape;6708;p756"/>
          <p:cNvSpPr>
            <a:spLocks noGrp="1"/>
          </p:cNvSpPr>
          <p:nvPr>
            <p:ph type="pic" idx="23"/>
          </p:nvPr>
        </p:nvSpPr>
        <p:spPr>
          <a:xfrm>
            <a:off x="7623833" y="3812708"/>
            <a:ext cx="1414400" cy="1414400"/>
          </a:xfrm>
          <a:prstGeom prst="ellipse">
            <a:avLst/>
          </a:prstGeom>
          <a:noFill/>
          <a:ln>
            <a:noFill/>
          </a:ln>
        </p:spPr>
      </p:sp>
      <p:sp>
        <p:nvSpPr>
          <p:cNvPr id="6709" name="Google Shape;6709;p756"/>
          <p:cNvSpPr>
            <a:spLocks noGrp="1"/>
          </p:cNvSpPr>
          <p:nvPr>
            <p:ph type="pic" idx="24"/>
          </p:nvPr>
        </p:nvSpPr>
        <p:spPr>
          <a:xfrm>
            <a:off x="9859551" y="3812708"/>
            <a:ext cx="1414400" cy="1414400"/>
          </a:xfrm>
          <a:prstGeom prst="ellipse">
            <a:avLst/>
          </a:prstGeom>
          <a:noFill/>
          <a:ln>
            <a:noFill/>
          </a:ln>
        </p:spPr>
      </p:sp>
    </p:spTree>
    <p:extLst>
      <p:ext uri="{BB962C8B-B14F-4D97-AF65-F5344CB8AC3E}">
        <p14:creationId xmlns:p14="http://schemas.microsoft.com/office/powerpoint/2010/main" val="46972279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58"/>
        <p:cNvGrpSpPr/>
        <p:nvPr/>
      </p:nvGrpSpPr>
      <p:grpSpPr>
        <a:xfrm>
          <a:off x="0" y="0"/>
          <a:ext cx="0" cy="0"/>
          <a:chOff x="0" y="0"/>
          <a:chExt cx="0" cy="0"/>
        </a:xfrm>
      </p:grpSpPr>
      <p:sp>
        <p:nvSpPr>
          <p:cNvPr id="59" name="Google Shape;59;p45"/>
          <p:cNvSpPr txBox="1">
            <a:spLocks noGrp="1"/>
          </p:cNvSpPr>
          <p:nvPr>
            <p:ph type="title"/>
          </p:nvPr>
        </p:nvSpPr>
        <p:spPr>
          <a:xfrm>
            <a:off x="304800" y="182033"/>
            <a:ext cx="2005542" cy="774700"/>
          </a:xfrm>
          <a:prstGeom prst="rect">
            <a:avLst/>
          </a:prstGeom>
          <a:noFill/>
          <a:ln>
            <a:noFill/>
          </a:ln>
        </p:spPr>
        <p:txBody>
          <a:bodyPr spcFirstLastPara="1" wrap="square" lIns="91425" tIns="45700" rIns="91425" bIns="45700" anchor="b" anchorCtr="0">
            <a:normAutofit/>
          </a:bodyPr>
          <a:lstStyle>
            <a:lvl1pPr lvl="0" algn="l">
              <a:lnSpc>
                <a:spcPct val="100000"/>
              </a:lnSpc>
              <a:spcBef>
                <a:spcPts val="0"/>
              </a:spcBef>
              <a:spcAft>
                <a:spcPts val="0"/>
              </a:spcAft>
              <a:buClr>
                <a:schemeClr val="dk1"/>
              </a:buClr>
              <a:buSzPts val="2000"/>
              <a:buFont typeface="Calibri"/>
              <a:buNone/>
              <a:defRPr sz="1333"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45"/>
          <p:cNvSpPr txBox="1">
            <a:spLocks noGrp="1"/>
          </p:cNvSpPr>
          <p:nvPr>
            <p:ph type="body" idx="1"/>
          </p:nvPr>
        </p:nvSpPr>
        <p:spPr>
          <a:xfrm>
            <a:off x="2383367" y="182034"/>
            <a:ext cx="3407833" cy="3902075"/>
          </a:xfrm>
          <a:prstGeom prst="rect">
            <a:avLst/>
          </a:prstGeom>
          <a:noFill/>
          <a:ln>
            <a:noFill/>
          </a:ln>
        </p:spPr>
        <p:txBody>
          <a:bodyPr spcFirstLastPara="1" wrap="square" lIns="91425" tIns="45700" rIns="91425" bIns="45700" anchor="t" anchorCtr="0">
            <a:normAutofit/>
          </a:bodyPr>
          <a:lstStyle>
            <a:lvl1pPr marL="304815" lvl="0" indent="-287881" algn="l">
              <a:lnSpc>
                <a:spcPct val="100000"/>
              </a:lnSpc>
              <a:spcBef>
                <a:spcPts val="427"/>
              </a:spcBef>
              <a:spcAft>
                <a:spcPts val="0"/>
              </a:spcAft>
              <a:buClr>
                <a:schemeClr val="dk1"/>
              </a:buClr>
              <a:buSzPts val="3200"/>
              <a:buChar char="•"/>
              <a:defRPr sz="2133"/>
            </a:lvl1pPr>
            <a:lvl2pPr marL="609630" lvl="1" indent="-270947" algn="l">
              <a:lnSpc>
                <a:spcPct val="100000"/>
              </a:lnSpc>
              <a:spcBef>
                <a:spcPts val="373"/>
              </a:spcBef>
              <a:spcAft>
                <a:spcPts val="0"/>
              </a:spcAft>
              <a:buClr>
                <a:schemeClr val="dk1"/>
              </a:buClr>
              <a:buSzPts val="2800"/>
              <a:buChar char="–"/>
              <a:defRPr sz="1867"/>
            </a:lvl2pPr>
            <a:lvl3pPr marL="914446" lvl="2" indent="-254013" algn="l">
              <a:lnSpc>
                <a:spcPct val="100000"/>
              </a:lnSpc>
              <a:spcBef>
                <a:spcPts val="320"/>
              </a:spcBef>
              <a:spcAft>
                <a:spcPts val="0"/>
              </a:spcAft>
              <a:buClr>
                <a:schemeClr val="dk1"/>
              </a:buClr>
              <a:buSzPts val="2400"/>
              <a:buChar char="•"/>
              <a:defRPr sz="1600"/>
            </a:lvl3pPr>
            <a:lvl4pPr marL="1219261" lvl="3" indent="-237079" algn="l">
              <a:lnSpc>
                <a:spcPct val="100000"/>
              </a:lnSpc>
              <a:spcBef>
                <a:spcPts val="267"/>
              </a:spcBef>
              <a:spcAft>
                <a:spcPts val="0"/>
              </a:spcAft>
              <a:buClr>
                <a:schemeClr val="dk1"/>
              </a:buClr>
              <a:buSzPts val="2000"/>
              <a:buChar char="–"/>
              <a:defRPr sz="1333"/>
            </a:lvl4pPr>
            <a:lvl5pPr marL="1524076" lvl="4" indent="-237079" algn="l">
              <a:lnSpc>
                <a:spcPct val="100000"/>
              </a:lnSpc>
              <a:spcBef>
                <a:spcPts val="267"/>
              </a:spcBef>
              <a:spcAft>
                <a:spcPts val="0"/>
              </a:spcAft>
              <a:buClr>
                <a:schemeClr val="dk1"/>
              </a:buClr>
              <a:buSzPts val="2000"/>
              <a:buChar char="»"/>
              <a:defRPr sz="1333"/>
            </a:lvl5pPr>
            <a:lvl6pPr marL="1828891" lvl="5" indent="-237079" algn="l">
              <a:lnSpc>
                <a:spcPct val="100000"/>
              </a:lnSpc>
              <a:spcBef>
                <a:spcPts val="267"/>
              </a:spcBef>
              <a:spcAft>
                <a:spcPts val="0"/>
              </a:spcAft>
              <a:buClr>
                <a:schemeClr val="dk1"/>
              </a:buClr>
              <a:buSzPts val="2000"/>
              <a:buChar char="•"/>
              <a:defRPr sz="1333"/>
            </a:lvl6pPr>
            <a:lvl7pPr marL="2133707" lvl="6" indent="-237079" algn="l">
              <a:lnSpc>
                <a:spcPct val="100000"/>
              </a:lnSpc>
              <a:spcBef>
                <a:spcPts val="267"/>
              </a:spcBef>
              <a:spcAft>
                <a:spcPts val="0"/>
              </a:spcAft>
              <a:buClr>
                <a:schemeClr val="dk1"/>
              </a:buClr>
              <a:buSzPts val="2000"/>
              <a:buChar char="•"/>
              <a:defRPr sz="1333"/>
            </a:lvl7pPr>
            <a:lvl8pPr marL="2438522" lvl="7" indent="-237079" algn="l">
              <a:lnSpc>
                <a:spcPct val="100000"/>
              </a:lnSpc>
              <a:spcBef>
                <a:spcPts val="267"/>
              </a:spcBef>
              <a:spcAft>
                <a:spcPts val="0"/>
              </a:spcAft>
              <a:buClr>
                <a:schemeClr val="dk1"/>
              </a:buClr>
              <a:buSzPts val="2000"/>
              <a:buChar char="•"/>
              <a:defRPr sz="1333"/>
            </a:lvl8pPr>
            <a:lvl9pPr marL="2743337" lvl="8" indent="-237079" algn="l">
              <a:lnSpc>
                <a:spcPct val="100000"/>
              </a:lnSpc>
              <a:spcBef>
                <a:spcPts val="267"/>
              </a:spcBef>
              <a:spcAft>
                <a:spcPts val="0"/>
              </a:spcAft>
              <a:buClr>
                <a:schemeClr val="dk1"/>
              </a:buClr>
              <a:buSzPts val="2000"/>
              <a:buChar char="•"/>
              <a:defRPr sz="1333"/>
            </a:lvl9pPr>
          </a:lstStyle>
          <a:p>
            <a:endParaRPr/>
          </a:p>
        </p:txBody>
      </p:sp>
      <p:sp>
        <p:nvSpPr>
          <p:cNvPr id="61" name="Google Shape;61;p45"/>
          <p:cNvSpPr txBox="1">
            <a:spLocks noGrp="1"/>
          </p:cNvSpPr>
          <p:nvPr>
            <p:ph type="body" idx="2"/>
          </p:nvPr>
        </p:nvSpPr>
        <p:spPr>
          <a:xfrm>
            <a:off x="304800" y="956734"/>
            <a:ext cx="2005542" cy="3127375"/>
          </a:xfrm>
          <a:prstGeom prst="rect">
            <a:avLst/>
          </a:prstGeom>
          <a:noFill/>
          <a:ln>
            <a:noFill/>
          </a:ln>
        </p:spPr>
        <p:txBody>
          <a:bodyPr spcFirstLastPara="1" wrap="square" lIns="91425" tIns="45700" rIns="91425" bIns="45700" anchor="t" anchorCtr="0">
            <a:normAutofit/>
          </a:bodyPr>
          <a:lstStyle>
            <a:lvl1pPr marL="304815" lvl="0" indent="-152408" algn="l">
              <a:lnSpc>
                <a:spcPct val="100000"/>
              </a:lnSpc>
              <a:spcBef>
                <a:spcPts val="187"/>
              </a:spcBef>
              <a:spcAft>
                <a:spcPts val="0"/>
              </a:spcAft>
              <a:buClr>
                <a:schemeClr val="dk1"/>
              </a:buClr>
              <a:buSzPts val="1400"/>
              <a:buNone/>
              <a:defRPr sz="933"/>
            </a:lvl1pPr>
            <a:lvl2pPr marL="609630" lvl="1" indent="-152408" algn="l">
              <a:lnSpc>
                <a:spcPct val="100000"/>
              </a:lnSpc>
              <a:spcBef>
                <a:spcPts val="160"/>
              </a:spcBef>
              <a:spcAft>
                <a:spcPts val="0"/>
              </a:spcAft>
              <a:buClr>
                <a:schemeClr val="dk1"/>
              </a:buClr>
              <a:buSzPts val="1200"/>
              <a:buNone/>
              <a:defRPr sz="800"/>
            </a:lvl2pPr>
            <a:lvl3pPr marL="914446" lvl="2" indent="-152408" algn="l">
              <a:lnSpc>
                <a:spcPct val="100000"/>
              </a:lnSpc>
              <a:spcBef>
                <a:spcPts val="133"/>
              </a:spcBef>
              <a:spcAft>
                <a:spcPts val="0"/>
              </a:spcAft>
              <a:buClr>
                <a:schemeClr val="dk1"/>
              </a:buClr>
              <a:buSzPts val="1000"/>
              <a:buNone/>
              <a:defRPr sz="667"/>
            </a:lvl3pPr>
            <a:lvl4pPr marL="1219261" lvl="3" indent="-152408" algn="l">
              <a:lnSpc>
                <a:spcPct val="100000"/>
              </a:lnSpc>
              <a:spcBef>
                <a:spcPts val="120"/>
              </a:spcBef>
              <a:spcAft>
                <a:spcPts val="0"/>
              </a:spcAft>
              <a:buClr>
                <a:schemeClr val="dk1"/>
              </a:buClr>
              <a:buSzPts val="900"/>
              <a:buNone/>
              <a:defRPr sz="600"/>
            </a:lvl4pPr>
            <a:lvl5pPr marL="1524076" lvl="4" indent="-152408" algn="l">
              <a:lnSpc>
                <a:spcPct val="100000"/>
              </a:lnSpc>
              <a:spcBef>
                <a:spcPts val="120"/>
              </a:spcBef>
              <a:spcAft>
                <a:spcPts val="0"/>
              </a:spcAft>
              <a:buClr>
                <a:schemeClr val="dk1"/>
              </a:buClr>
              <a:buSzPts val="900"/>
              <a:buNone/>
              <a:defRPr sz="600"/>
            </a:lvl5pPr>
            <a:lvl6pPr marL="1828891" lvl="5" indent="-152408" algn="l">
              <a:lnSpc>
                <a:spcPct val="100000"/>
              </a:lnSpc>
              <a:spcBef>
                <a:spcPts val="120"/>
              </a:spcBef>
              <a:spcAft>
                <a:spcPts val="0"/>
              </a:spcAft>
              <a:buClr>
                <a:schemeClr val="dk1"/>
              </a:buClr>
              <a:buSzPts val="900"/>
              <a:buNone/>
              <a:defRPr sz="600"/>
            </a:lvl6pPr>
            <a:lvl7pPr marL="2133707" lvl="6" indent="-152408" algn="l">
              <a:lnSpc>
                <a:spcPct val="100000"/>
              </a:lnSpc>
              <a:spcBef>
                <a:spcPts val="120"/>
              </a:spcBef>
              <a:spcAft>
                <a:spcPts val="0"/>
              </a:spcAft>
              <a:buClr>
                <a:schemeClr val="dk1"/>
              </a:buClr>
              <a:buSzPts val="900"/>
              <a:buNone/>
              <a:defRPr sz="600"/>
            </a:lvl7pPr>
            <a:lvl8pPr marL="2438522" lvl="7" indent="-152408" algn="l">
              <a:lnSpc>
                <a:spcPct val="100000"/>
              </a:lnSpc>
              <a:spcBef>
                <a:spcPts val="120"/>
              </a:spcBef>
              <a:spcAft>
                <a:spcPts val="0"/>
              </a:spcAft>
              <a:buClr>
                <a:schemeClr val="dk1"/>
              </a:buClr>
              <a:buSzPts val="900"/>
              <a:buNone/>
              <a:defRPr sz="600"/>
            </a:lvl8pPr>
            <a:lvl9pPr marL="2743337" lvl="8" indent="-152408" algn="l">
              <a:lnSpc>
                <a:spcPct val="100000"/>
              </a:lnSpc>
              <a:spcBef>
                <a:spcPts val="120"/>
              </a:spcBef>
              <a:spcAft>
                <a:spcPts val="0"/>
              </a:spcAft>
              <a:buClr>
                <a:schemeClr val="dk1"/>
              </a:buClr>
              <a:buSzPts val="900"/>
              <a:buNone/>
              <a:defRPr sz="600"/>
            </a:lvl9pPr>
          </a:lstStyle>
          <a:p>
            <a:endParaRPr/>
          </a:p>
        </p:txBody>
      </p:sp>
      <p:sp>
        <p:nvSpPr>
          <p:cNvPr id="62" name="Google Shape;62;p45"/>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 name="Google Shape;63;p45"/>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 name="Google Shape;64;p45"/>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99445541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10. Quote Slide B1">
  <p:cSld name="10. Quote Slide B1">
    <p:bg>
      <p:bgPr>
        <a:solidFill>
          <a:schemeClr val="lt1"/>
        </a:solidFill>
        <a:effectLst/>
      </p:bgPr>
    </p:bg>
    <p:spTree>
      <p:nvGrpSpPr>
        <p:cNvPr id="1" name="Shape 6710"/>
        <p:cNvGrpSpPr/>
        <p:nvPr/>
      </p:nvGrpSpPr>
      <p:grpSpPr>
        <a:xfrm>
          <a:off x="0" y="0"/>
          <a:ext cx="0" cy="0"/>
          <a:chOff x="0" y="0"/>
          <a:chExt cx="0" cy="0"/>
        </a:xfrm>
      </p:grpSpPr>
      <p:sp>
        <p:nvSpPr>
          <p:cNvPr id="6711" name="Google Shape;6711;p757"/>
          <p:cNvSpPr/>
          <p:nvPr/>
        </p:nvSpPr>
        <p:spPr>
          <a:xfrm>
            <a:off x="5514734" y="1520035"/>
            <a:ext cx="6677265" cy="5337967"/>
          </a:xfrm>
          <a:custGeom>
            <a:avLst/>
            <a:gdLst/>
            <a:ahLst/>
            <a:cxnLst/>
            <a:rect l="l" t="t" r="r" b="b"/>
            <a:pathLst>
              <a:path w="5007949" h="4003475" extrusionOk="0">
                <a:moveTo>
                  <a:pt x="4935156" y="0"/>
                </a:moveTo>
                <a:lnTo>
                  <a:pt x="5007949" y="105276"/>
                </a:lnTo>
                <a:lnTo>
                  <a:pt x="5007949" y="1234486"/>
                </a:lnTo>
                <a:lnTo>
                  <a:pt x="4939209" y="1274285"/>
                </a:lnTo>
                <a:cubicBezTo>
                  <a:pt x="4434859" y="1570538"/>
                  <a:pt x="4313784" y="1701830"/>
                  <a:pt x="3818784" y="2004147"/>
                </a:cubicBezTo>
                <a:cubicBezTo>
                  <a:pt x="3969535" y="1955921"/>
                  <a:pt x="4581526" y="1646661"/>
                  <a:pt x="4733989" y="1601149"/>
                </a:cubicBezTo>
                <a:lnTo>
                  <a:pt x="5007949" y="1958346"/>
                </a:lnTo>
                <a:lnTo>
                  <a:pt x="5007949" y="2609486"/>
                </a:lnTo>
                <a:lnTo>
                  <a:pt x="4908818" y="2678995"/>
                </a:lnTo>
                <a:cubicBezTo>
                  <a:pt x="4397724" y="3041825"/>
                  <a:pt x="3843459" y="3466587"/>
                  <a:pt x="3321488" y="3908975"/>
                </a:cubicBezTo>
                <a:lnTo>
                  <a:pt x="3212904" y="4003475"/>
                </a:lnTo>
                <a:lnTo>
                  <a:pt x="1492664" y="4003475"/>
                </a:lnTo>
                <a:lnTo>
                  <a:pt x="1599740" y="3879019"/>
                </a:lnTo>
                <a:cubicBezTo>
                  <a:pt x="1739051" y="3719565"/>
                  <a:pt x="1879585" y="3567297"/>
                  <a:pt x="2018058" y="3436887"/>
                </a:cubicBezTo>
                <a:cubicBezTo>
                  <a:pt x="1684874" y="3573927"/>
                  <a:pt x="1337745" y="3795714"/>
                  <a:pt x="1002940" y="3984877"/>
                </a:cubicBezTo>
                <a:lnTo>
                  <a:pt x="969082" y="4003475"/>
                </a:lnTo>
                <a:lnTo>
                  <a:pt x="555628" y="4003475"/>
                </a:lnTo>
                <a:lnTo>
                  <a:pt x="0" y="3269450"/>
                </a:lnTo>
                <a:cubicBezTo>
                  <a:pt x="1824695" y="1800156"/>
                  <a:pt x="2529176" y="1337969"/>
                  <a:pt x="4545455" y="217092"/>
                </a:cubicBezTo>
                <a:lnTo>
                  <a:pt x="4935156" y="0"/>
                </a:lnTo>
                <a:close/>
              </a:path>
            </a:pathLst>
          </a:custGeom>
          <a:solidFill>
            <a:srgbClr val="7AF3FF"/>
          </a:solidFill>
          <a:ln>
            <a:noFill/>
          </a:ln>
        </p:spPr>
        <p:txBody>
          <a:bodyPr spcFirstLastPara="1" wrap="square" lIns="121900" tIns="60933" rIns="121900" bIns="60933" anchor="ctr" anchorCtr="0">
            <a:noAutofit/>
          </a:bodyPr>
          <a:lstStyle/>
          <a:p>
            <a:pPr marL="0" marR="0" lvl="0" indent="0" algn="ctr" rtl="0">
              <a:lnSpc>
                <a:spcPct val="100000"/>
              </a:lnSpc>
              <a:spcBef>
                <a:spcPts val="0"/>
              </a:spcBef>
              <a:spcAft>
                <a:spcPts val="0"/>
              </a:spcAft>
              <a:buClr>
                <a:schemeClr val="dk1"/>
              </a:buClr>
              <a:buSzPts val="3600"/>
              <a:buFont typeface="Arial"/>
              <a:buNone/>
            </a:pPr>
            <a:endParaRPr sz="2400" b="0" i="0" u="none" strike="noStrike" cap="none">
              <a:solidFill>
                <a:srgbClr val="FFFFFF"/>
              </a:solidFill>
              <a:latin typeface="Inter"/>
              <a:ea typeface="Inter"/>
              <a:cs typeface="Inter"/>
              <a:sym typeface="Inter"/>
            </a:endParaRPr>
          </a:p>
        </p:txBody>
      </p:sp>
      <p:sp>
        <p:nvSpPr>
          <p:cNvPr id="6712" name="Google Shape;6712;p757"/>
          <p:cNvSpPr txBox="1">
            <a:spLocks noGrp="1"/>
          </p:cNvSpPr>
          <p:nvPr>
            <p:ph type="title"/>
          </p:nvPr>
        </p:nvSpPr>
        <p:spPr>
          <a:xfrm>
            <a:off x="726833" y="646176"/>
            <a:ext cx="4876800" cy="53972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713" name="Google Shape;6713;p757"/>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714" name="Google Shape;6714;p757"/>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Clr>
                <a:srgbClr val="FFFFFF"/>
              </a:buClr>
              <a:buSzPts val="1400"/>
              <a:buNone/>
              <a:defRPr>
                <a:solidFill>
                  <a:srgbClr val="FFFFFF"/>
                </a:solidFill>
              </a:defRPr>
            </a:lvl2pPr>
            <a:lvl3pPr lvl="2" algn="l">
              <a:lnSpc>
                <a:spcPct val="115000"/>
              </a:lnSpc>
              <a:spcBef>
                <a:spcPts val="0"/>
              </a:spcBef>
              <a:spcAft>
                <a:spcPts val="0"/>
              </a:spcAft>
              <a:buClr>
                <a:srgbClr val="FFFFFF"/>
              </a:buClr>
              <a:buSzPts val="1000"/>
              <a:buNone/>
              <a:defRPr>
                <a:solidFill>
                  <a:srgbClr val="FFFFFF"/>
                </a:solidFill>
              </a:defRPr>
            </a:lvl3pPr>
            <a:lvl4pPr lvl="3" algn="l">
              <a:lnSpc>
                <a:spcPct val="115000"/>
              </a:lnSpc>
              <a:spcBef>
                <a:spcPts val="0"/>
              </a:spcBef>
              <a:spcAft>
                <a:spcPts val="0"/>
              </a:spcAft>
              <a:buClr>
                <a:srgbClr val="FFFFFF"/>
              </a:buClr>
              <a:buSzPts val="700"/>
              <a:buNone/>
              <a:defRPr>
                <a:solidFill>
                  <a:srgbClr val="FFFFFF"/>
                </a:solidFill>
              </a:defRPr>
            </a:lvl4pPr>
            <a:lvl5pPr lvl="4" algn="l">
              <a:lnSpc>
                <a:spcPct val="115000"/>
              </a:lnSpc>
              <a:spcBef>
                <a:spcPts val="0"/>
              </a:spcBef>
              <a:spcAft>
                <a:spcPts val="0"/>
              </a:spcAft>
              <a:buClr>
                <a:srgbClr val="FFFFFF"/>
              </a:buClr>
              <a:buSzPts val="700"/>
              <a:buNone/>
              <a:defRPr>
                <a:solidFill>
                  <a:srgbClr val="FFFFFF"/>
                </a:solidFill>
              </a:defRPr>
            </a:lvl5pPr>
            <a:lvl6pPr lvl="5" algn="l">
              <a:lnSpc>
                <a:spcPct val="115000"/>
              </a:lnSpc>
              <a:spcBef>
                <a:spcPts val="0"/>
              </a:spcBef>
              <a:spcAft>
                <a:spcPts val="0"/>
              </a:spcAft>
              <a:buClr>
                <a:srgbClr val="FFFFFF"/>
              </a:buClr>
              <a:buSzPts val="700"/>
              <a:buNone/>
              <a:defRPr>
                <a:solidFill>
                  <a:srgbClr val="FFFFFF"/>
                </a:solidFill>
              </a:defRPr>
            </a:lvl6pPr>
            <a:lvl7pPr lvl="6" algn="l">
              <a:lnSpc>
                <a:spcPct val="115000"/>
              </a:lnSpc>
              <a:spcBef>
                <a:spcPts val="0"/>
              </a:spcBef>
              <a:spcAft>
                <a:spcPts val="0"/>
              </a:spcAft>
              <a:buClr>
                <a:srgbClr val="FFFFFF"/>
              </a:buClr>
              <a:buSzPts val="700"/>
              <a:buNone/>
              <a:defRPr>
                <a:solidFill>
                  <a:srgbClr val="FFFFFF"/>
                </a:solidFill>
              </a:defRPr>
            </a:lvl7pPr>
            <a:lvl8pPr lvl="7" algn="l">
              <a:lnSpc>
                <a:spcPct val="115000"/>
              </a:lnSpc>
              <a:spcBef>
                <a:spcPts val="0"/>
              </a:spcBef>
              <a:spcAft>
                <a:spcPts val="0"/>
              </a:spcAft>
              <a:buClr>
                <a:srgbClr val="FFFFFF"/>
              </a:buClr>
              <a:buSzPts val="700"/>
              <a:buNone/>
              <a:defRPr>
                <a:solidFill>
                  <a:srgbClr val="FFFFFF"/>
                </a:solidFill>
              </a:defRPr>
            </a:lvl8pPr>
            <a:lvl9pPr lvl="8" algn="l">
              <a:lnSpc>
                <a:spcPct val="115000"/>
              </a:lnSpc>
              <a:spcBef>
                <a:spcPts val="0"/>
              </a:spcBef>
              <a:spcAft>
                <a:spcPts val="0"/>
              </a:spcAft>
              <a:buClr>
                <a:srgbClr val="FFFFFF"/>
              </a:buClr>
              <a:buSzPts val="700"/>
              <a:buNone/>
              <a:defRPr>
                <a:solidFill>
                  <a:srgbClr val="FFFFFF"/>
                </a:solidFill>
              </a:defRPr>
            </a:lvl9pPr>
          </a:lstStyle>
          <a:p>
            <a:endParaRPr/>
          </a:p>
        </p:txBody>
      </p:sp>
      <p:sp>
        <p:nvSpPr>
          <p:cNvPr id="6715" name="Google Shape;6715;p757"/>
          <p:cNvSpPr>
            <a:spLocks noGrp="1"/>
          </p:cNvSpPr>
          <p:nvPr>
            <p:ph type="pic" idx="2"/>
          </p:nvPr>
        </p:nvSpPr>
        <p:spPr>
          <a:xfrm>
            <a:off x="7017199" y="649733"/>
            <a:ext cx="4364800" cy="4364800"/>
          </a:xfrm>
          <a:prstGeom prst="rect">
            <a:avLst/>
          </a:prstGeom>
          <a:noFill/>
          <a:ln>
            <a:noFill/>
          </a:ln>
        </p:spPr>
      </p:sp>
    </p:spTree>
    <p:extLst>
      <p:ext uri="{BB962C8B-B14F-4D97-AF65-F5344CB8AC3E}">
        <p14:creationId xmlns:p14="http://schemas.microsoft.com/office/powerpoint/2010/main" val="2012283055"/>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10. Quote Slide B 2">
  <p:cSld name="10. Quote Slide B 2">
    <p:bg>
      <p:bgPr>
        <a:solidFill>
          <a:schemeClr val="lt1"/>
        </a:solidFill>
        <a:effectLst/>
      </p:bgPr>
    </p:bg>
    <p:spTree>
      <p:nvGrpSpPr>
        <p:cNvPr id="1" name="Shape 6716"/>
        <p:cNvGrpSpPr/>
        <p:nvPr/>
      </p:nvGrpSpPr>
      <p:grpSpPr>
        <a:xfrm>
          <a:off x="0" y="0"/>
          <a:ext cx="0" cy="0"/>
          <a:chOff x="0" y="0"/>
          <a:chExt cx="0" cy="0"/>
        </a:xfrm>
      </p:grpSpPr>
      <p:sp>
        <p:nvSpPr>
          <p:cNvPr id="6717" name="Google Shape;6717;p758"/>
          <p:cNvSpPr/>
          <p:nvPr/>
        </p:nvSpPr>
        <p:spPr>
          <a:xfrm rot="4503561">
            <a:off x="4930598" y="-77650"/>
            <a:ext cx="7842972" cy="7526835"/>
          </a:xfrm>
          <a:custGeom>
            <a:avLst/>
            <a:gdLst/>
            <a:ahLst/>
            <a:cxnLst/>
            <a:rect l="l" t="t" r="r" b="b"/>
            <a:pathLst>
              <a:path w="5889503" h="5652107" extrusionOk="0">
                <a:moveTo>
                  <a:pt x="0" y="3113348"/>
                </a:moveTo>
                <a:lnTo>
                  <a:pt x="292867" y="2019295"/>
                </a:lnTo>
                <a:lnTo>
                  <a:pt x="836626" y="1860331"/>
                </a:lnTo>
                <a:cubicBezTo>
                  <a:pt x="1675240" y="1627056"/>
                  <a:pt x="2496908" y="1432461"/>
                  <a:pt x="3258788" y="1271634"/>
                </a:cubicBezTo>
                <a:lnTo>
                  <a:pt x="558048" y="1028673"/>
                </a:lnTo>
                <a:lnTo>
                  <a:pt x="833414" y="0"/>
                </a:lnTo>
                <a:lnTo>
                  <a:pt x="2700571" y="167973"/>
                </a:lnTo>
                <a:lnTo>
                  <a:pt x="5889503" y="1021621"/>
                </a:lnTo>
                <a:lnTo>
                  <a:pt x="5661361" y="1873881"/>
                </a:lnTo>
                <a:lnTo>
                  <a:pt x="5440991" y="1909343"/>
                </a:lnTo>
                <a:cubicBezTo>
                  <a:pt x="5360674" y="1922486"/>
                  <a:pt x="5278483" y="1936157"/>
                  <a:pt x="5194527" y="1950370"/>
                </a:cubicBezTo>
                <a:cubicBezTo>
                  <a:pt x="4455646" y="2075448"/>
                  <a:pt x="3583115" y="2241926"/>
                  <a:pt x="2650255" y="2457641"/>
                </a:cubicBezTo>
                <a:lnTo>
                  <a:pt x="5390824" y="2884516"/>
                </a:lnTo>
                <a:lnTo>
                  <a:pt x="5025214" y="4250308"/>
                </a:lnTo>
                <a:lnTo>
                  <a:pt x="4775401" y="4274733"/>
                </a:lnTo>
                <a:cubicBezTo>
                  <a:pt x="4564738" y="4295170"/>
                  <a:pt x="4350535" y="4315641"/>
                  <a:pt x="4136627" y="4335849"/>
                </a:cubicBezTo>
                <a:cubicBezTo>
                  <a:pt x="4322279" y="4394464"/>
                  <a:pt x="4511007" y="4456882"/>
                  <a:pt x="4701006" y="4523201"/>
                </a:cubicBezTo>
                <a:lnTo>
                  <a:pt x="4929614" y="4607435"/>
                </a:lnTo>
                <a:lnTo>
                  <a:pt x="4649965" y="5652107"/>
                </a:lnTo>
                <a:lnTo>
                  <a:pt x="4559057" y="5616736"/>
                </a:lnTo>
                <a:cubicBezTo>
                  <a:pt x="3847158" y="5351921"/>
                  <a:pt x="3127759" y="5142088"/>
                  <a:pt x="2507131" y="4983754"/>
                </a:cubicBezTo>
                <a:cubicBezTo>
                  <a:pt x="2013254" y="4857779"/>
                  <a:pt x="1587491" y="4765756"/>
                  <a:pt x="1285999" y="4705407"/>
                </a:cubicBezTo>
                <a:cubicBezTo>
                  <a:pt x="1135345" y="4675255"/>
                  <a:pt x="1015990" y="4653067"/>
                  <a:pt x="934973" y="4638531"/>
                </a:cubicBezTo>
                <a:cubicBezTo>
                  <a:pt x="894474" y="4631237"/>
                  <a:pt x="863580" y="4625873"/>
                  <a:pt x="843170" y="4622424"/>
                </a:cubicBezTo>
                <a:cubicBezTo>
                  <a:pt x="832966" y="4620683"/>
                  <a:pt x="825389" y="4619385"/>
                  <a:pt x="820543" y="4618579"/>
                </a:cubicBezTo>
                <a:lnTo>
                  <a:pt x="815339" y="4617729"/>
                </a:lnTo>
                <a:lnTo>
                  <a:pt x="814325" y="4617550"/>
                </a:lnTo>
                <a:lnTo>
                  <a:pt x="814216" y="4617550"/>
                </a:lnTo>
                <a:cubicBezTo>
                  <a:pt x="814216" y="4617550"/>
                  <a:pt x="814230" y="4617550"/>
                  <a:pt x="814400" y="4616922"/>
                </a:cubicBezTo>
                <a:lnTo>
                  <a:pt x="941417" y="3586358"/>
                </a:lnTo>
                <a:lnTo>
                  <a:pt x="941450" y="3586358"/>
                </a:lnTo>
                <a:lnTo>
                  <a:pt x="983553" y="3582687"/>
                </a:lnTo>
                <a:cubicBezTo>
                  <a:pt x="1011267" y="3580319"/>
                  <a:pt x="1104876" y="3572176"/>
                  <a:pt x="1104876" y="3572176"/>
                </a:cubicBezTo>
                <a:cubicBezTo>
                  <a:pt x="1210290" y="3562961"/>
                  <a:pt x="1362902" y="3549629"/>
                  <a:pt x="1551554" y="3532988"/>
                </a:cubicBezTo>
                <a:cubicBezTo>
                  <a:pt x="1756304" y="3514914"/>
                  <a:pt x="2003469" y="3492994"/>
                  <a:pt x="2278796" y="3468300"/>
                </a:cubicBezTo>
                <a:close/>
              </a:path>
            </a:pathLst>
          </a:custGeom>
          <a:solidFill>
            <a:srgbClr val="7AF3FF"/>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rgbClr val="000000"/>
              </a:buClr>
              <a:buSzPts val="1800"/>
              <a:buFont typeface="Inter"/>
              <a:buNone/>
            </a:pPr>
            <a:endParaRPr sz="2400" b="0" i="0" u="none" strike="noStrike" cap="none">
              <a:solidFill>
                <a:srgbClr val="000000"/>
              </a:solidFill>
              <a:latin typeface="Inter"/>
              <a:ea typeface="Inter"/>
              <a:cs typeface="Inter"/>
              <a:sym typeface="Inter"/>
            </a:endParaRPr>
          </a:p>
        </p:txBody>
      </p:sp>
      <p:sp>
        <p:nvSpPr>
          <p:cNvPr id="6718" name="Google Shape;6718;p758"/>
          <p:cNvSpPr txBox="1">
            <a:spLocks noGrp="1"/>
          </p:cNvSpPr>
          <p:nvPr>
            <p:ph type="title"/>
          </p:nvPr>
        </p:nvSpPr>
        <p:spPr>
          <a:xfrm>
            <a:off x="726833" y="646176"/>
            <a:ext cx="4876800" cy="53972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400"/>
              <a:buFont typeface="Inter"/>
              <a:buNone/>
              <a:defRPr sz="1867">
                <a:latin typeface="Inter"/>
                <a:ea typeface="Inter"/>
                <a:cs typeface="Inter"/>
                <a:sym typeface="Inter"/>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719" name="Google Shape;6719;p75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720" name="Google Shape;6720;p758"/>
          <p:cNvSpPr txBox="1">
            <a:spLocks noGrp="1"/>
          </p:cNvSpPr>
          <p:nvPr>
            <p:ph type="subTitle" idx="1"/>
          </p:nvPr>
        </p:nvSpPr>
        <p:spPr>
          <a:xfrm>
            <a:off x="7095744" y="5315712"/>
            <a:ext cx="2117200" cy="235962"/>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000"/>
              <a:buNone/>
              <a:defRPr sz="1333"/>
            </a:lvl1pPr>
            <a:lvl2pPr lvl="1" algn="l">
              <a:lnSpc>
                <a:spcPct val="115000"/>
              </a:lnSpc>
              <a:spcBef>
                <a:spcPts val="0"/>
              </a:spcBef>
              <a:spcAft>
                <a:spcPts val="0"/>
              </a:spcAft>
              <a:buClr>
                <a:srgbClr val="FFFFFF"/>
              </a:buClr>
              <a:buSzPts val="1400"/>
              <a:buNone/>
              <a:defRPr>
                <a:solidFill>
                  <a:srgbClr val="FFFFFF"/>
                </a:solidFill>
              </a:defRPr>
            </a:lvl2pPr>
            <a:lvl3pPr lvl="2" algn="l">
              <a:lnSpc>
                <a:spcPct val="115000"/>
              </a:lnSpc>
              <a:spcBef>
                <a:spcPts val="0"/>
              </a:spcBef>
              <a:spcAft>
                <a:spcPts val="0"/>
              </a:spcAft>
              <a:buClr>
                <a:srgbClr val="FFFFFF"/>
              </a:buClr>
              <a:buSzPts val="1000"/>
              <a:buNone/>
              <a:defRPr>
                <a:solidFill>
                  <a:srgbClr val="FFFFFF"/>
                </a:solidFill>
              </a:defRPr>
            </a:lvl3pPr>
            <a:lvl4pPr lvl="3" algn="l">
              <a:lnSpc>
                <a:spcPct val="115000"/>
              </a:lnSpc>
              <a:spcBef>
                <a:spcPts val="0"/>
              </a:spcBef>
              <a:spcAft>
                <a:spcPts val="0"/>
              </a:spcAft>
              <a:buClr>
                <a:srgbClr val="FFFFFF"/>
              </a:buClr>
              <a:buSzPts val="700"/>
              <a:buNone/>
              <a:defRPr>
                <a:solidFill>
                  <a:srgbClr val="FFFFFF"/>
                </a:solidFill>
              </a:defRPr>
            </a:lvl4pPr>
            <a:lvl5pPr lvl="4" algn="l">
              <a:lnSpc>
                <a:spcPct val="115000"/>
              </a:lnSpc>
              <a:spcBef>
                <a:spcPts val="0"/>
              </a:spcBef>
              <a:spcAft>
                <a:spcPts val="0"/>
              </a:spcAft>
              <a:buClr>
                <a:srgbClr val="FFFFFF"/>
              </a:buClr>
              <a:buSzPts val="700"/>
              <a:buNone/>
              <a:defRPr>
                <a:solidFill>
                  <a:srgbClr val="FFFFFF"/>
                </a:solidFill>
              </a:defRPr>
            </a:lvl5pPr>
            <a:lvl6pPr lvl="5" algn="l">
              <a:lnSpc>
                <a:spcPct val="115000"/>
              </a:lnSpc>
              <a:spcBef>
                <a:spcPts val="0"/>
              </a:spcBef>
              <a:spcAft>
                <a:spcPts val="0"/>
              </a:spcAft>
              <a:buClr>
                <a:srgbClr val="FFFFFF"/>
              </a:buClr>
              <a:buSzPts val="700"/>
              <a:buNone/>
              <a:defRPr>
                <a:solidFill>
                  <a:srgbClr val="FFFFFF"/>
                </a:solidFill>
              </a:defRPr>
            </a:lvl6pPr>
            <a:lvl7pPr lvl="6" algn="l">
              <a:lnSpc>
                <a:spcPct val="115000"/>
              </a:lnSpc>
              <a:spcBef>
                <a:spcPts val="0"/>
              </a:spcBef>
              <a:spcAft>
                <a:spcPts val="0"/>
              </a:spcAft>
              <a:buClr>
                <a:srgbClr val="FFFFFF"/>
              </a:buClr>
              <a:buSzPts val="700"/>
              <a:buNone/>
              <a:defRPr>
                <a:solidFill>
                  <a:srgbClr val="FFFFFF"/>
                </a:solidFill>
              </a:defRPr>
            </a:lvl7pPr>
            <a:lvl8pPr lvl="7" algn="l">
              <a:lnSpc>
                <a:spcPct val="115000"/>
              </a:lnSpc>
              <a:spcBef>
                <a:spcPts val="0"/>
              </a:spcBef>
              <a:spcAft>
                <a:spcPts val="0"/>
              </a:spcAft>
              <a:buClr>
                <a:srgbClr val="FFFFFF"/>
              </a:buClr>
              <a:buSzPts val="700"/>
              <a:buNone/>
              <a:defRPr>
                <a:solidFill>
                  <a:srgbClr val="FFFFFF"/>
                </a:solidFill>
              </a:defRPr>
            </a:lvl8pPr>
            <a:lvl9pPr lvl="8" algn="l">
              <a:lnSpc>
                <a:spcPct val="115000"/>
              </a:lnSpc>
              <a:spcBef>
                <a:spcPts val="0"/>
              </a:spcBef>
              <a:spcAft>
                <a:spcPts val="0"/>
              </a:spcAft>
              <a:buClr>
                <a:srgbClr val="FFFFFF"/>
              </a:buClr>
              <a:buSzPts val="700"/>
              <a:buNone/>
              <a:defRPr>
                <a:solidFill>
                  <a:srgbClr val="FFFFFF"/>
                </a:solidFill>
              </a:defRPr>
            </a:lvl9pPr>
          </a:lstStyle>
          <a:p>
            <a:endParaRPr/>
          </a:p>
        </p:txBody>
      </p:sp>
      <p:sp>
        <p:nvSpPr>
          <p:cNvPr id="6721" name="Google Shape;6721;p758"/>
          <p:cNvSpPr>
            <a:spLocks noGrp="1"/>
          </p:cNvSpPr>
          <p:nvPr>
            <p:ph type="pic" idx="2"/>
          </p:nvPr>
        </p:nvSpPr>
        <p:spPr>
          <a:xfrm>
            <a:off x="7017199" y="649733"/>
            <a:ext cx="4364800" cy="4364800"/>
          </a:xfrm>
          <a:prstGeom prst="rect">
            <a:avLst/>
          </a:prstGeom>
          <a:noFill/>
          <a:ln>
            <a:noFill/>
          </a:ln>
        </p:spPr>
      </p:sp>
      <p:pic>
        <p:nvPicPr>
          <p:cNvPr id="6722" name="Google Shape;6722;p758"/>
          <p:cNvPicPr preferRelativeResize="0"/>
          <p:nvPr/>
        </p:nvPicPr>
        <p:blipFill rotWithShape="1">
          <a:blip r:embed="rId2">
            <a:alphaModFix/>
          </a:blip>
          <a:srcRect/>
          <a:stretch/>
        </p:blipFill>
        <p:spPr>
          <a:xfrm>
            <a:off x="11091267" y="6413100"/>
            <a:ext cx="795941" cy="159200"/>
          </a:xfrm>
          <a:prstGeom prst="rect">
            <a:avLst/>
          </a:prstGeom>
          <a:noFill/>
          <a:ln>
            <a:noFill/>
          </a:ln>
        </p:spPr>
      </p:pic>
    </p:spTree>
    <p:extLst>
      <p:ext uri="{BB962C8B-B14F-4D97-AF65-F5344CB8AC3E}">
        <p14:creationId xmlns:p14="http://schemas.microsoft.com/office/powerpoint/2010/main" val="3967823555"/>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10. Quote Slide D1">
  <p:cSld name="10. Quote Slide D1">
    <p:bg>
      <p:bgPr>
        <a:solidFill>
          <a:schemeClr val="accent6"/>
        </a:solidFill>
        <a:effectLst/>
      </p:bgPr>
    </p:bg>
    <p:spTree>
      <p:nvGrpSpPr>
        <p:cNvPr id="1" name="Shape 6723"/>
        <p:cNvGrpSpPr/>
        <p:nvPr/>
      </p:nvGrpSpPr>
      <p:grpSpPr>
        <a:xfrm>
          <a:off x="0" y="0"/>
          <a:ext cx="0" cy="0"/>
          <a:chOff x="0" y="0"/>
          <a:chExt cx="0" cy="0"/>
        </a:xfrm>
      </p:grpSpPr>
      <p:sp>
        <p:nvSpPr>
          <p:cNvPr id="6724" name="Google Shape;6724;p759"/>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725" name="Google Shape;6725;p75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726" name="Google Shape;6726;p759"/>
          <p:cNvPicPr preferRelativeResize="0"/>
          <p:nvPr/>
        </p:nvPicPr>
        <p:blipFill rotWithShape="1">
          <a:blip r:embed="rId2">
            <a:alphaModFix/>
          </a:blip>
          <a:srcRect/>
          <a:stretch/>
        </p:blipFill>
        <p:spPr>
          <a:xfrm>
            <a:off x="163100" y="1"/>
            <a:ext cx="11245165" cy="6858001"/>
          </a:xfrm>
          <a:prstGeom prst="rect">
            <a:avLst/>
          </a:prstGeom>
          <a:noFill/>
          <a:ln>
            <a:noFill/>
          </a:ln>
        </p:spPr>
      </p:pic>
      <p:pic>
        <p:nvPicPr>
          <p:cNvPr id="6727" name="Google Shape;6727;p759"/>
          <p:cNvPicPr preferRelativeResize="0"/>
          <p:nvPr/>
        </p:nvPicPr>
        <p:blipFill rotWithShape="1">
          <a:blip r:embed="rId3">
            <a:alphaModFix/>
          </a:blip>
          <a:srcRect/>
          <a:stretch/>
        </p:blipFill>
        <p:spPr>
          <a:xfrm>
            <a:off x="11091267" y="6413100"/>
            <a:ext cx="795941" cy="159200"/>
          </a:xfrm>
          <a:prstGeom prst="rect">
            <a:avLst/>
          </a:prstGeom>
          <a:noFill/>
          <a:ln>
            <a:noFill/>
          </a:ln>
        </p:spPr>
      </p:pic>
      <p:sp>
        <p:nvSpPr>
          <p:cNvPr id="6728" name="Google Shape;6728;p759"/>
          <p:cNvSpPr txBox="1">
            <a:spLocks noGrp="1"/>
          </p:cNvSpPr>
          <p:nvPr>
            <p:ph type="title" idx="2"/>
          </p:nvPr>
        </p:nvSpPr>
        <p:spPr>
          <a:xfrm>
            <a:off x="727033" y="3840480"/>
            <a:ext cx="10738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348633127"/>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10. Quote Slide D2">
  <p:cSld name="10. Quote Slide D2">
    <p:bg>
      <p:bgPr>
        <a:solidFill>
          <a:schemeClr val="accent4"/>
        </a:solidFill>
        <a:effectLst/>
      </p:bgPr>
    </p:bg>
    <p:spTree>
      <p:nvGrpSpPr>
        <p:cNvPr id="1" name="Shape 6729"/>
        <p:cNvGrpSpPr/>
        <p:nvPr/>
      </p:nvGrpSpPr>
      <p:grpSpPr>
        <a:xfrm>
          <a:off x="0" y="0"/>
          <a:ext cx="0" cy="0"/>
          <a:chOff x="0" y="0"/>
          <a:chExt cx="0" cy="0"/>
        </a:xfrm>
      </p:grpSpPr>
      <p:sp>
        <p:nvSpPr>
          <p:cNvPr id="6730" name="Google Shape;6730;p760"/>
          <p:cNvSpPr txBox="1">
            <a:spLocks noGrp="1"/>
          </p:cNvSpPr>
          <p:nvPr>
            <p:ph type="title"/>
          </p:nvPr>
        </p:nvSpPr>
        <p:spPr>
          <a:xfrm>
            <a:off x="726833" y="2584704"/>
            <a:ext cx="10738400" cy="10608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Clr>
                <a:srgbClr val="FFFFFF"/>
              </a:buClr>
              <a:buSzPts val="2400"/>
              <a:buNone/>
              <a:defRPr>
                <a:solidFill>
                  <a:srgbClr val="FFFFFF"/>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731" name="Google Shape;6731;p76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732" name="Google Shape;6732;p760"/>
          <p:cNvPicPr preferRelativeResize="0"/>
          <p:nvPr/>
        </p:nvPicPr>
        <p:blipFill rotWithShape="1">
          <a:blip r:embed="rId2">
            <a:alphaModFix/>
          </a:blip>
          <a:srcRect/>
          <a:stretch/>
        </p:blipFill>
        <p:spPr>
          <a:xfrm>
            <a:off x="163100" y="1"/>
            <a:ext cx="11245165" cy="6858001"/>
          </a:xfrm>
          <a:prstGeom prst="rect">
            <a:avLst/>
          </a:prstGeom>
          <a:noFill/>
          <a:ln>
            <a:noFill/>
          </a:ln>
        </p:spPr>
      </p:pic>
      <p:pic>
        <p:nvPicPr>
          <p:cNvPr id="6733" name="Google Shape;6733;p760"/>
          <p:cNvPicPr preferRelativeResize="0"/>
          <p:nvPr/>
        </p:nvPicPr>
        <p:blipFill rotWithShape="1">
          <a:blip r:embed="rId3">
            <a:alphaModFix/>
          </a:blip>
          <a:srcRect/>
          <a:stretch/>
        </p:blipFill>
        <p:spPr>
          <a:xfrm>
            <a:off x="11091267" y="6413100"/>
            <a:ext cx="795941" cy="159200"/>
          </a:xfrm>
          <a:prstGeom prst="rect">
            <a:avLst/>
          </a:prstGeom>
          <a:noFill/>
          <a:ln>
            <a:noFill/>
          </a:ln>
        </p:spPr>
      </p:pic>
      <p:sp>
        <p:nvSpPr>
          <p:cNvPr id="6734" name="Google Shape;6734;p760"/>
          <p:cNvSpPr txBox="1">
            <a:spLocks noGrp="1"/>
          </p:cNvSpPr>
          <p:nvPr>
            <p:ph type="title" idx="2"/>
          </p:nvPr>
        </p:nvSpPr>
        <p:spPr>
          <a:xfrm>
            <a:off x="727033" y="3840480"/>
            <a:ext cx="10738400" cy="205185"/>
          </a:xfrm>
          <a:prstGeom prst="rect">
            <a:avLst/>
          </a:prstGeom>
          <a:noFill/>
          <a:ln>
            <a:noFill/>
          </a:ln>
        </p:spPr>
        <p:txBody>
          <a:bodyPr spcFirstLastPara="1" wrap="square" lIns="0" tIns="0" rIns="0" bIns="0" anchor="t" anchorCtr="0">
            <a:spAutoFit/>
          </a:bodyPr>
          <a:lstStyle>
            <a:lvl1pPr lvl="0" algn="ctr">
              <a:lnSpc>
                <a:spcPct val="100000"/>
              </a:lnSpc>
              <a:spcBef>
                <a:spcPts val="0"/>
              </a:spcBef>
              <a:spcAft>
                <a:spcPts val="0"/>
              </a:spcAft>
              <a:buClr>
                <a:schemeClr val="lt1"/>
              </a:buClr>
              <a:buSzPts val="1000"/>
              <a:buNone/>
              <a:defRPr sz="1333">
                <a:solidFill>
                  <a:schemeClr val="lt1"/>
                </a:solidFill>
              </a:defRPr>
            </a:lvl1pPr>
            <a:lvl2pPr lvl="1"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2pPr>
            <a:lvl3pPr lvl="2"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3pPr>
            <a:lvl4pPr lvl="3"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4pPr>
            <a:lvl5pPr lvl="4"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5pPr>
            <a:lvl6pPr lvl="5"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6pPr>
            <a:lvl7pPr lvl="6"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7pPr>
            <a:lvl8pPr lvl="7"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8pPr>
            <a:lvl9pPr lvl="8" algn="ctr">
              <a:lnSpc>
                <a:spcPct val="100000"/>
              </a:lnSpc>
              <a:spcBef>
                <a:spcPts val="0"/>
              </a:spcBef>
              <a:spcAft>
                <a:spcPts val="0"/>
              </a:spcAft>
              <a:buClr>
                <a:schemeClr val="lt1"/>
              </a:buClr>
              <a:buSzPts val="1000"/>
              <a:buFont typeface="Inter SemiBold"/>
              <a:buNone/>
              <a:defRPr sz="1333">
                <a:solidFill>
                  <a:schemeClr val="lt1"/>
                </a:solidFill>
                <a:latin typeface="Inter SemiBold"/>
                <a:ea typeface="Inter SemiBold"/>
                <a:cs typeface="Inter SemiBold"/>
                <a:sym typeface="Inter SemiBold"/>
              </a:defRPr>
            </a:lvl9pPr>
          </a:lstStyle>
          <a:p>
            <a:endParaRPr/>
          </a:p>
        </p:txBody>
      </p:sp>
    </p:spTree>
    <p:extLst>
      <p:ext uri="{BB962C8B-B14F-4D97-AF65-F5344CB8AC3E}">
        <p14:creationId xmlns:p14="http://schemas.microsoft.com/office/powerpoint/2010/main" val="2992349835"/>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11. Content Slide | Network Slide | Nori">
  <p:cSld name="11. Content Slide | Network Slide | Nori">
    <p:bg>
      <p:bgPr>
        <a:solidFill>
          <a:schemeClr val="accent2"/>
        </a:solidFill>
        <a:effectLst/>
      </p:bgPr>
    </p:bg>
    <p:spTree>
      <p:nvGrpSpPr>
        <p:cNvPr id="1" name="Shape 6735"/>
        <p:cNvGrpSpPr/>
        <p:nvPr/>
      </p:nvGrpSpPr>
      <p:grpSpPr>
        <a:xfrm>
          <a:off x="0" y="0"/>
          <a:ext cx="0" cy="0"/>
          <a:chOff x="0" y="0"/>
          <a:chExt cx="0" cy="0"/>
        </a:xfrm>
      </p:grpSpPr>
      <p:sp>
        <p:nvSpPr>
          <p:cNvPr id="6736" name="Google Shape;6736;p761"/>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737" name="Google Shape;6737;p761"/>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738" name="Google Shape;6738;p761"/>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739" name="Google Shape;6739;p761"/>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740" name="Google Shape;6740;p761"/>
          <p:cNvSpPr txBox="1">
            <a:spLocks noGrp="1"/>
          </p:cNvSpPr>
          <p:nvPr>
            <p:ph type="title"/>
          </p:nvPr>
        </p:nvSpPr>
        <p:spPr>
          <a:xfrm>
            <a:off x="726833" y="2439400"/>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Clr>
                <a:schemeClr val="lt1"/>
              </a:buClr>
              <a:buSzPts val="2000"/>
              <a:buNone/>
              <a:defRPr sz="2667">
                <a:solidFill>
                  <a:schemeClr val="lt1"/>
                </a:solidFill>
              </a:defRPr>
            </a:lvl1pPr>
            <a:lvl2pPr lvl="1"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2pPr>
            <a:lvl3pPr lvl="2"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3pPr>
            <a:lvl4pPr lvl="3"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4pPr>
            <a:lvl5pPr lvl="4"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5pPr>
            <a:lvl6pPr lvl="5"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6pPr>
            <a:lvl7pPr lvl="6"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7pPr>
            <a:lvl8pPr lvl="7"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8pPr>
            <a:lvl9pPr lvl="8" algn="l">
              <a:lnSpc>
                <a:spcPct val="100000"/>
              </a:lnSpc>
              <a:spcBef>
                <a:spcPts val="0"/>
              </a:spcBef>
              <a:spcAft>
                <a:spcPts val="0"/>
              </a:spcAft>
              <a:buClr>
                <a:schemeClr val="lt1"/>
              </a:buClr>
              <a:buSzPts val="2400"/>
              <a:buFont typeface="Inter SemiBold"/>
              <a:buNone/>
              <a:defRPr sz="3200">
                <a:solidFill>
                  <a:schemeClr val="lt1"/>
                </a:solidFill>
                <a:latin typeface="Inter SemiBold"/>
                <a:ea typeface="Inter SemiBold"/>
                <a:cs typeface="Inter SemiBold"/>
                <a:sym typeface="Inter SemiBold"/>
              </a:defRPr>
            </a:lvl9pPr>
          </a:lstStyle>
          <a:p>
            <a:endParaRPr/>
          </a:p>
        </p:txBody>
      </p:sp>
      <p:sp>
        <p:nvSpPr>
          <p:cNvPr id="6741" name="Google Shape;6741;p761"/>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742" name="Google Shape;6742;p761"/>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743" name="Google Shape;6743;p761"/>
          <p:cNvSpPr txBox="1">
            <a:spLocks noGrp="1"/>
          </p:cNvSpPr>
          <p:nvPr>
            <p:ph type="subTitle" idx="1"/>
          </p:nvPr>
        </p:nvSpPr>
        <p:spPr>
          <a:xfrm>
            <a:off x="726833" y="3048000"/>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Clr>
                <a:schemeClr val="lt1"/>
              </a:buClr>
              <a:buSzPts val="1000"/>
              <a:buFont typeface="Inter"/>
              <a:buNone/>
              <a:defRPr sz="1333">
                <a:solidFill>
                  <a:schemeClr val="lt1"/>
                </a:solidFill>
                <a:latin typeface="Inter"/>
                <a:ea typeface="Inter"/>
                <a:cs typeface="Inter"/>
                <a:sym typeface="Inter"/>
              </a:defRPr>
            </a:lvl1pPr>
            <a:lvl2pPr lvl="1" algn="l">
              <a:lnSpc>
                <a:spcPct val="150000"/>
              </a:lnSpc>
              <a:spcBef>
                <a:spcPts val="0"/>
              </a:spcBef>
              <a:spcAft>
                <a:spcPts val="0"/>
              </a:spcAft>
              <a:buClr>
                <a:schemeClr val="lt1"/>
              </a:buClr>
              <a:buSzPts val="1400"/>
              <a:buNone/>
              <a:defRPr>
                <a:solidFill>
                  <a:schemeClr val="lt1"/>
                </a:solidFill>
              </a:defRPr>
            </a:lvl2pPr>
            <a:lvl3pPr lvl="2" algn="l">
              <a:lnSpc>
                <a:spcPct val="150000"/>
              </a:lnSpc>
              <a:spcBef>
                <a:spcPts val="0"/>
              </a:spcBef>
              <a:spcAft>
                <a:spcPts val="0"/>
              </a:spcAft>
              <a:buClr>
                <a:schemeClr val="lt1"/>
              </a:buClr>
              <a:buSzPts val="1400"/>
              <a:buNone/>
              <a:defRPr sz="1867">
                <a:solidFill>
                  <a:schemeClr val="lt1"/>
                </a:solidFill>
              </a:defRPr>
            </a:lvl3pPr>
            <a:lvl4pPr lvl="3" algn="l">
              <a:lnSpc>
                <a:spcPct val="150000"/>
              </a:lnSpc>
              <a:spcBef>
                <a:spcPts val="0"/>
              </a:spcBef>
              <a:spcAft>
                <a:spcPts val="0"/>
              </a:spcAft>
              <a:buClr>
                <a:schemeClr val="lt1"/>
              </a:buClr>
              <a:buSzPts val="1400"/>
              <a:buNone/>
              <a:defRPr sz="1867">
                <a:solidFill>
                  <a:schemeClr val="lt1"/>
                </a:solidFill>
              </a:defRPr>
            </a:lvl4pPr>
            <a:lvl5pPr lvl="4" algn="l">
              <a:lnSpc>
                <a:spcPct val="150000"/>
              </a:lnSpc>
              <a:spcBef>
                <a:spcPts val="0"/>
              </a:spcBef>
              <a:spcAft>
                <a:spcPts val="0"/>
              </a:spcAft>
              <a:buClr>
                <a:schemeClr val="lt1"/>
              </a:buClr>
              <a:buSzPts val="1400"/>
              <a:buNone/>
              <a:defRPr sz="1867">
                <a:solidFill>
                  <a:schemeClr val="lt1"/>
                </a:solidFill>
              </a:defRPr>
            </a:lvl5pPr>
            <a:lvl6pPr lvl="5" algn="l">
              <a:lnSpc>
                <a:spcPct val="150000"/>
              </a:lnSpc>
              <a:spcBef>
                <a:spcPts val="0"/>
              </a:spcBef>
              <a:spcAft>
                <a:spcPts val="0"/>
              </a:spcAft>
              <a:buClr>
                <a:schemeClr val="lt1"/>
              </a:buClr>
              <a:buSzPts val="1400"/>
              <a:buNone/>
              <a:defRPr sz="1867">
                <a:solidFill>
                  <a:schemeClr val="lt1"/>
                </a:solidFill>
              </a:defRPr>
            </a:lvl6pPr>
            <a:lvl7pPr lvl="6" algn="l">
              <a:lnSpc>
                <a:spcPct val="150000"/>
              </a:lnSpc>
              <a:spcBef>
                <a:spcPts val="0"/>
              </a:spcBef>
              <a:spcAft>
                <a:spcPts val="0"/>
              </a:spcAft>
              <a:buClr>
                <a:schemeClr val="lt1"/>
              </a:buClr>
              <a:buSzPts val="1400"/>
              <a:buNone/>
              <a:defRPr sz="1867">
                <a:solidFill>
                  <a:schemeClr val="lt1"/>
                </a:solidFill>
              </a:defRPr>
            </a:lvl7pPr>
            <a:lvl8pPr lvl="7" algn="l">
              <a:lnSpc>
                <a:spcPct val="150000"/>
              </a:lnSpc>
              <a:spcBef>
                <a:spcPts val="0"/>
              </a:spcBef>
              <a:spcAft>
                <a:spcPts val="0"/>
              </a:spcAft>
              <a:buClr>
                <a:schemeClr val="lt1"/>
              </a:buClr>
              <a:buSzPts val="1400"/>
              <a:buNone/>
              <a:defRPr sz="1867">
                <a:solidFill>
                  <a:schemeClr val="lt1"/>
                </a:solidFill>
              </a:defRPr>
            </a:lvl8pPr>
            <a:lvl9pPr lvl="8" algn="l">
              <a:lnSpc>
                <a:spcPct val="150000"/>
              </a:lnSpc>
              <a:spcBef>
                <a:spcPts val="0"/>
              </a:spcBef>
              <a:spcAft>
                <a:spcPts val="0"/>
              </a:spcAft>
              <a:buClr>
                <a:schemeClr val="lt1"/>
              </a:buClr>
              <a:buSzPts val="1400"/>
              <a:buNone/>
              <a:defRPr sz="1867">
                <a:solidFill>
                  <a:schemeClr val="lt1"/>
                </a:solidFill>
              </a:defRPr>
            </a:lvl9pPr>
          </a:lstStyle>
          <a:p>
            <a:endParaRPr/>
          </a:p>
        </p:txBody>
      </p:sp>
      <p:sp>
        <p:nvSpPr>
          <p:cNvPr id="6744" name="Google Shape;6744;p761"/>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6745" name="Google Shape;6745;p761"/>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6746" name="Google Shape;6746;p761"/>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6747" name="Google Shape;6747;p761"/>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6748" name="Google Shape;6748;p761"/>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6749" name="Google Shape;6749;p761"/>
          <p:cNvPicPr preferRelativeResize="0"/>
          <p:nvPr/>
        </p:nvPicPr>
        <p:blipFill rotWithShape="1">
          <a:blip r:embed="rId3">
            <a:alphaModFix/>
          </a:blip>
          <a:srcRect/>
          <a:stretch/>
        </p:blipFill>
        <p:spPr>
          <a:xfrm>
            <a:off x="8107834" y="3212102"/>
            <a:ext cx="530465" cy="530465"/>
          </a:xfrm>
          <a:prstGeom prst="rect">
            <a:avLst/>
          </a:prstGeom>
          <a:noFill/>
          <a:ln>
            <a:noFill/>
          </a:ln>
        </p:spPr>
      </p:pic>
      <p:cxnSp>
        <p:nvCxnSpPr>
          <p:cNvPr id="6750" name="Google Shape;6750;p761"/>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6751" name="Google Shape;6751;p761"/>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6752" name="Google Shape;6752;p761"/>
          <p:cNvSpPr/>
          <p:nvPr/>
        </p:nvSpPr>
        <p:spPr>
          <a:xfrm>
            <a:off x="5792551" y="822316"/>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6753" name="Google Shape;6753;p761"/>
          <p:cNvSpPr/>
          <p:nvPr/>
        </p:nvSpPr>
        <p:spPr>
          <a:xfrm>
            <a:off x="5597967" y="822316"/>
            <a:ext cx="5298000" cy="5032800"/>
          </a:xfrm>
          <a:prstGeom prst="arc">
            <a:avLst>
              <a:gd name="adj1" fmla="val 9842198"/>
              <a:gd name="adj2" fmla="val 15544812"/>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937223807"/>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11. Content Slide | Network Slide | Neutral">
  <p:cSld name="11. Content Slide | Network Slide | Neutral">
    <p:bg>
      <p:bgPr>
        <a:solidFill>
          <a:schemeClr val="dk2"/>
        </a:solidFill>
        <a:effectLst/>
      </p:bgPr>
    </p:bg>
    <p:spTree>
      <p:nvGrpSpPr>
        <p:cNvPr id="1" name="Shape 6754"/>
        <p:cNvGrpSpPr/>
        <p:nvPr/>
      </p:nvGrpSpPr>
      <p:grpSpPr>
        <a:xfrm>
          <a:off x="0" y="0"/>
          <a:ext cx="0" cy="0"/>
          <a:chOff x="0" y="0"/>
          <a:chExt cx="0" cy="0"/>
        </a:xfrm>
      </p:grpSpPr>
      <p:sp>
        <p:nvSpPr>
          <p:cNvPr id="6755" name="Google Shape;6755;p762"/>
          <p:cNvSpPr/>
          <p:nvPr/>
        </p:nvSpPr>
        <p:spPr>
          <a:xfrm>
            <a:off x="4267202" y="0"/>
            <a:ext cx="7924783" cy="6858000"/>
          </a:xfrm>
          <a:custGeom>
            <a:avLst/>
            <a:gdLst/>
            <a:ahLst/>
            <a:cxnLst/>
            <a:rect l="l" t="t" r="r" b="b"/>
            <a:pathLst>
              <a:path w="5943587" h="5143500" extrusionOk="0">
                <a:moveTo>
                  <a:pt x="899217" y="0"/>
                </a:moveTo>
                <a:lnTo>
                  <a:pt x="5943587" y="0"/>
                </a:lnTo>
                <a:lnTo>
                  <a:pt x="5943587" y="5143500"/>
                </a:lnTo>
                <a:lnTo>
                  <a:pt x="0" y="5143500"/>
                </a:lnTo>
                <a:close/>
              </a:path>
            </a:pathLst>
          </a:custGeom>
          <a:solidFill>
            <a:schemeClr val="lt1"/>
          </a:solidFill>
          <a:ln>
            <a:noFill/>
          </a:ln>
        </p:spPr>
        <p:txBody>
          <a:bodyPr spcFirstLastPara="1" wrap="square" lIns="121900" tIns="60933" rIns="121900" bIns="60933"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rgbClr val="000000"/>
              </a:solidFill>
              <a:latin typeface="Inter"/>
              <a:ea typeface="Inter"/>
              <a:cs typeface="Inter"/>
              <a:sym typeface="Inter"/>
            </a:endParaRPr>
          </a:p>
        </p:txBody>
      </p:sp>
      <p:sp>
        <p:nvSpPr>
          <p:cNvPr id="6756" name="Google Shape;6756;p762"/>
          <p:cNvSpPr/>
          <p:nvPr/>
        </p:nvSpPr>
        <p:spPr>
          <a:xfrm rot="5400000">
            <a:off x="7856667" y="249367"/>
            <a:ext cx="975200" cy="1203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757" name="Google Shape;6757;p762"/>
          <p:cNvSpPr/>
          <p:nvPr/>
        </p:nvSpPr>
        <p:spPr>
          <a:xfrm rot="-708744">
            <a:off x="5493276" y="4084663"/>
            <a:ext cx="975048" cy="1157677"/>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758" name="Google Shape;6758;p762"/>
          <p:cNvSpPr/>
          <p:nvPr/>
        </p:nvSpPr>
        <p:spPr>
          <a:xfrm rot="1165855">
            <a:off x="10224906" y="4019415"/>
            <a:ext cx="975141" cy="1187303"/>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759" name="Google Shape;6759;p762"/>
          <p:cNvSpPr txBox="1">
            <a:spLocks noGrp="1"/>
          </p:cNvSpPr>
          <p:nvPr>
            <p:ph type="title"/>
          </p:nvPr>
        </p:nvSpPr>
        <p:spPr>
          <a:xfrm>
            <a:off x="726833" y="2448133"/>
            <a:ext cx="3499200" cy="37280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2000"/>
              <a:buNone/>
              <a:defRPr sz="2667"/>
            </a:lvl1pPr>
            <a:lvl2pPr lvl="1"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2pPr>
            <a:lvl3pPr lvl="2"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3pPr>
            <a:lvl4pPr lvl="3"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4pPr>
            <a:lvl5pPr lvl="4"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5pPr>
            <a:lvl6pPr lvl="5"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6pPr>
            <a:lvl7pPr lvl="6"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7pPr>
            <a:lvl8pPr lvl="7"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8pPr>
            <a:lvl9pPr lvl="8" algn="l">
              <a:lnSpc>
                <a:spcPct val="100000"/>
              </a:lnSpc>
              <a:spcBef>
                <a:spcPts val="0"/>
              </a:spcBef>
              <a:spcAft>
                <a:spcPts val="0"/>
              </a:spcAft>
              <a:buSzPts val="2400"/>
              <a:buFont typeface="Inter SemiBold"/>
              <a:buNone/>
              <a:defRPr sz="3200">
                <a:latin typeface="Inter SemiBold"/>
                <a:ea typeface="Inter SemiBold"/>
                <a:cs typeface="Inter SemiBold"/>
                <a:sym typeface="Inter SemiBold"/>
              </a:defRPr>
            </a:lvl9pPr>
          </a:lstStyle>
          <a:p>
            <a:endParaRPr/>
          </a:p>
        </p:txBody>
      </p:sp>
      <p:sp>
        <p:nvSpPr>
          <p:cNvPr id="6760" name="Google Shape;6760;p76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pic>
        <p:nvPicPr>
          <p:cNvPr id="6761" name="Google Shape;6761;p762"/>
          <p:cNvPicPr preferRelativeResize="0"/>
          <p:nvPr/>
        </p:nvPicPr>
        <p:blipFill rotWithShape="1">
          <a:blip r:embed="rId2">
            <a:alphaModFix/>
          </a:blip>
          <a:srcRect/>
          <a:stretch/>
        </p:blipFill>
        <p:spPr>
          <a:xfrm>
            <a:off x="11091267" y="6413100"/>
            <a:ext cx="795941" cy="159200"/>
          </a:xfrm>
          <a:prstGeom prst="rect">
            <a:avLst/>
          </a:prstGeom>
          <a:noFill/>
          <a:ln>
            <a:noFill/>
          </a:ln>
        </p:spPr>
      </p:pic>
      <p:sp>
        <p:nvSpPr>
          <p:cNvPr id="6762" name="Google Shape;6762;p762"/>
          <p:cNvSpPr txBox="1">
            <a:spLocks noGrp="1"/>
          </p:cNvSpPr>
          <p:nvPr>
            <p:ph type="subTitle" idx="1"/>
          </p:nvPr>
        </p:nvSpPr>
        <p:spPr>
          <a:xfrm>
            <a:off x="726833" y="3048000"/>
            <a:ext cx="35040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Font typeface="Inter"/>
              <a:buNone/>
              <a:defRPr sz="1333">
                <a:latin typeface="Inter"/>
                <a:ea typeface="Inter"/>
                <a:cs typeface="Inter"/>
                <a:sym typeface="Inter"/>
              </a:defRPr>
            </a:lvl1pPr>
            <a:lvl2pPr lvl="1" algn="l">
              <a:lnSpc>
                <a:spcPct val="150000"/>
              </a:lnSpc>
              <a:spcBef>
                <a:spcPts val="0"/>
              </a:spcBef>
              <a:spcAft>
                <a:spcPts val="0"/>
              </a:spcAft>
              <a:buSzPts val="1400"/>
              <a:buNone/>
              <a:defRPr/>
            </a:lvl2pPr>
            <a:lvl3pPr lvl="2" algn="l">
              <a:lnSpc>
                <a:spcPct val="150000"/>
              </a:lnSpc>
              <a:spcBef>
                <a:spcPts val="0"/>
              </a:spcBef>
              <a:spcAft>
                <a:spcPts val="0"/>
              </a:spcAft>
              <a:buSzPts val="1400"/>
              <a:buNone/>
              <a:defRPr sz="1867"/>
            </a:lvl3pPr>
            <a:lvl4pPr lvl="3" algn="l">
              <a:lnSpc>
                <a:spcPct val="150000"/>
              </a:lnSpc>
              <a:spcBef>
                <a:spcPts val="0"/>
              </a:spcBef>
              <a:spcAft>
                <a:spcPts val="0"/>
              </a:spcAft>
              <a:buSzPts val="1400"/>
              <a:buNone/>
              <a:defRPr sz="1867"/>
            </a:lvl4pPr>
            <a:lvl5pPr lvl="4" algn="l">
              <a:lnSpc>
                <a:spcPct val="150000"/>
              </a:lnSpc>
              <a:spcBef>
                <a:spcPts val="0"/>
              </a:spcBef>
              <a:spcAft>
                <a:spcPts val="0"/>
              </a:spcAft>
              <a:buSzPts val="1400"/>
              <a:buNone/>
              <a:defRPr sz="1867"/>
            </a:lvl5pPr>
            <a:lvl6pPr lvl="5" algn="l">
              <a:lnSpc>
                <a:spcPct val="150000"/>
              </a:lnSpc>
              <a:spcBef>
                <a:spcPts val="0"/>
              </a:spcBef>
              <a:spcAft>
                <a:spcPts val="0"/>
              </a:spcAft>
              <a:buSzPts val="1400"/>
              <a:buNone/>
              <a:defRPr sz="1867"/>
            </a:lvl6pPr>
            <a:lvl7pPr lvl="6" algn="l">
              <a:lnSpc>
                <a:spcPct val="150000"/>
              </a:lnSpc>
              <a:spcBef>
                <a:spcPts val="0"/>
              </a:spcBef>
              <a:spcAft>
                <a:spcPts val="0"/>
              </a:spcAft>
              <a:buSzPts val="1400"/>
              <a:buNone/>
              <a:defRPr sz="1867"/>
            </a:lvl7pPr>
            <a:lvl8pPr lvl="7" algn="l">
              <a:lnSpc>
                <a:spcPct val="150000"/>
              </a:lnSpc>
              <a:spcBef>
                <a:spcPts val="0"/>
              </a:spcBef>
              <a:spcAft>
                <a:spcPts val="0"/>
              </a:spcAft>
              <a:buSzPts val="1400"/>
              <a:buNone/>
              <a:defRPr sz="1867"/>
            </a:lvl8pPr>
            <a:lvl9pPr lvl="8" algn="l">
              <a:lnSpc>
                <a:spcPct val="150000"/>
              </a:lnSpc>
              <a:spcBef>
                <a:spcPts val="0"/>
              </a:spcBef>
              <a:spcAft>
                <a:spcPts val="0"/>
              </a:spcAft>
              <a:buSzPts val="1400"/>
              <a:buNone/>
              <a:defRPr sz="1867"/>
            </a:lvl9pPr>
          </a:lstStyle>
          <a:p>
            <a:endParaRPr/>
          </a:p>
        </p:txBody>
      </p:sp>
      <p:sp>
        <p:nvSpPr>
          <p:cNvPr id="6763" name="Google Shape;6763;p762"/>
          <p:cNvSpPr/>
          <p:nvPr/>
        </p:nvSpPr>
        <p:spPr>
          <a:xfrm>
            <a:off x="7879679" y="432551"/>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6764" name="Google Shape;6764;p762"/>
          <p:cNvSpPr/>
          <p:nvPr/>
        </p:nvSpPr>
        <p:spPr>
          <a:xfrm>
            <a:off x="10251904" y="4127901"/>
            <a:ext cx="975200" cy="975200"/>
          </a:xfrm>
          <a:prstGeom prst="ellipse">
            <a:avLst/>
          </a:prstGeom>
          <a:solidFill>
            <a:schemeClr val="accent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6765" name="Google Shape;6765;p762"/>
          <p:cNvSpPr/>
          <p:nvPr/>
        </p:nvSpPr>
        <p:spPr>
          <a:xfrm>
            <a:off x="5490067" y="4161144"/>
            <a:ext cx="975200" cy="9752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cxnSp>
        <p:nvCxnSpPr>
          <p:cNvPr id="6766" name="Google Shape;6766;p762"/>
          <p:cNvCxnSpPr/>
          <p:nvPr/>
        </p:nvCxnSpPr>
        <p:spPr>
          <a:xfrm>
            <a:off x="8737033" y="3604433"/>
            <a:ext cx="1397200" cy="811200"/>
          </a:xfrm>
          <a:prstGeom prst="straightConnector1">
            <a:avLst/>
          </a:prstGeom>
          <a:noFill/>
          <a:ln w="9525" cap="flat" cmpd="sng">
            <a:solidFill>
              <a:schemeClr val="lt2"/>
            </a:solidFill>
            <a:prstDash val="solid"/>
            <a:round/>
            <a:headEnd type="none" w="sm" len="sm"/>
            <a:tailEnd type="none" w="sm" len="sm"/>
          </a:ln>
        </p:spPr>
      </p:cxnSp>
      <p:cxnSp>
        <p:nvCxnSpPr>
          <p:cNvPr id="6767" name="Google Shape;6767;p762"/>
          <p:cNvCxnSpPr/>
          <p:nvPr/>
        </p:nvCxnSpPr>
        <p:spPr>
          <a:xfrm rot="10800000">
            <a:off x="8368000" y="1469633"/>
            <a:ext cx="0" cy="1611600"/>
          </a:xfrm>
          <a:prstGeom prst="straightConnector1">
            <a:avLst/>
          </a:prstGeom>
          <a:noFill/>
          <a:ln w="9525" cap="flat" cmpd="sng">
            <a:solidFill>
              <a:schemeClr val="lt2"/>
            </a:solidFill>
            <a:prstDash val="solid"/>
            <a:round/>
            <a:headEnd type="none" w="sm" len="sm"/>
            <a:tailEnd type="none" w="sm" len="sm"/>
          </a:ln>
        </p:spPr>
      </p:cxnSp>
      <p:pic>
        <p:nvPicPr>
          <p:cNvPr id="6768" name="Google Shape;6768;p762"/>
          <p:cNvPicPr preferRelativeResize="0"/>
          <p:nvPr/>
        </p:nvPicPr>
        <p:blipFill rotWithShape="1">
          <a:blip r:embed="rId3">
            <a:alphaModFix/>
          </a:blip>
          <a:srcRect/>
          <a:stretch/>
        </p:blipFill>
        <p:spPr>
          <a:xfrm>
            <a:off x="8107834" y="3212102"/>
            <a:ext cx="530465" cy="530465"/>
          </a:xfrm>
          <a:prstGeom prst="rect">
            <a:avLst/>
          </a:prstGeom>
          <a:noFill/>
          <a:ln>
            <a:noFill/>
          </a:ln>
        </p:spPr>
      </p:pic>
      <p:cxnSp>
        <p:nvCxnSpPr>
          <p:cNvPr id="6769" name="Google Shape;6769;p762"/>
          <p:cNvCxnSpPr/>
          <p:nvPr/>
        </p:nvCxnSpPr>
        <p:spPr>
          <a:xfrm flipH="1">
            <a:off x="6587951" y="3604433"/>
            <a:ext cx="1397200" cy="811200"/>
          </a:xfrm>
          <a:prstGeom prst="straightConnector1">
            <a:avLst/>
          </a:prstGeom>
          <a:noFill/>
          <a:ln w="9525" cap="flat" cmpd="sng">
            <a:solidFill>
              <a:schemeClr val="lt2"/>
            </a:solidFill>
            <a:prstDash val="solid"/>
            <a:round/>
            <a:headEnd type="none" w="sm" len="sm"/>
            <a:tailEnd type="none" w="sm" len="sm"/>
          </a:ln>
        </p:spPr>
      </p:cxnSp>
      <p:sp>
        <p:nvSpPr>
          <p:cNvPr id="6770" name="Google Shape;6770;p762"/>
          <p:cNvSpPr/>
          <p:nvPr/>
        </p:nvSpPr>
        <p:spPr>
          <a:xfrm>
            <a:off x="5695259" y="1099561"/>
            <a:ext cx="5298000" cy="5032800"/>
          </a:xfrm>
          <a:prstGeom prst="arc">
            <a:avLst>
              <a:gd name="adj1" fmla="val 2244671"/>
              <a:gd name="adj2" fmla="val 8466328"/>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6771" name="Google Shape;6771;p762"/>
          <p:cNvSpPr/>
          <p:nvPr/>
        </p:nvSpPr>
        <p:spPr>
          <a:xfrm>
            <a:off x="5792551" y="822316"/>
            <a:ext cx="5298000" cy="5032800"/>
          </a:xfrm>
          <a:prstGeom prst="arc">
            <a:avLst>
              <a:gd name="adj1" fmla="val 16968547"/>
              <a:gd name="adj2" fmla="val 895249"/>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6772" name="Google Shape;6772;p762"/>
          <p:cNvSpPr/>
          <p:nvPr/>
        </p:nvSpPr>
        <p:spPr>
          <a:xfrm>
            <a:off x="5597967" y="822316"/>
            <a:ext cx="5298000" cy="5032800"/>
          </a:xfrm>
          <a:prstGeom prst="arc">
            <a:avLst>
              <a:gd name="adj1" fmla="val 9842198"/>
              <a:gd name="adj2" fmla="val 15544812"/>
            </a:avLst>
          </a:prstGeom>
          <a:noFill/>
          <a:ln w="9525" cap="flat" cmpd="sng">
            <a:solidFill>
              <a:schemeClr val="dk1"/>
            </a:solidFill>
            <a:prstDash val="solid"/>
            <a:round/>
            <a:headEnd type="none" w="sm" len="sm"/>
            <a:tailEnd type="triangl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4159439509"/>
      </p:ext>
    </p:extLst>
  </p:cSld>
  <p:clrMapOvr>
    <a:masterClrMapping/>
  </p:clrMapOvr>
  <p:extLst>
    <p:ext uri="{DCECCB84-F9BA-43D5-87BE-67443E8EF086}">
      <p15:sldGuideLst xmlns:p15="http://schemas.microsoft.com/office/powerpoint/2012/main">
        <p15:guide id="1" pos="5760">
          <p15:clr>
            <a:srgbClr val="FA7B17"/>
          </p15:clr>
        </p15:guide>
      </p15:sldGuideLst>
    </p:ext>
  </p:extLst>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1. Cover Slide">
  <p:cSld name="1. Cover Slide">
    <p:spTree>
      <p:nvGrpSpPr>
        <p:cNvPr id="1" name="Shape 6773"/>
        <p:cNvGrpSpPr/>
        <p:nvPr/>
      </p:nvGrpSpPr>
      <p:grpSpPr>
        <a:xfrm>
          <a:off x="0" y="0"/>
          <a:ext cx="0" cy="0"/>
          <a:chOff x="0" y="0"/>
          <a:chExt cx="0" cy="0"/>
        </a:xfrm>
      </p:grpSpPr>
      <p:pic>
        <p:nvPicPr>
          <p:cNvPr id="6774" name="Google Shape;6774;p763"/>
          <p:cNvPicPr preferRelativeResize="0"/>
          <p:nvPr/>
        </p:nvPicPr>
        <p:blipFill rotWithShape="1">
          <a:blip r:embed="rId2">
            <a:alphaModFix/>
          </a:blip>
          <a:srcRect/>
          <a:stretch/>
        </p:blipFill>
        <p:spPr>
          <a:xfrm>
            <a:off x="1" y="1"/>
            <a:ext cx="12304220" cy="6921129"/>
          </a:xfrm>
          <a:prstGeom prst="rect">
            <a:avLst/>
          </a:prstGeom>
          <a:noFill/>
          <a:ln>
            <a:noFill/>
          </a:ln>
        </p:spPr>
      </p:pic>
      <p:sp>
        <p:nvSpPr>
          <p:cNvPr id="6775" name="Google Shape;6775;p763"/>
          <p:cNvSpPr/>
          <p:nvPr/>
        </p:nvSpPr>
        <p:spPr>
          <a:xfrm>
            <a:off x="587733" y="2499360"/>
            <a:ext cx="7408000" cy="3718400"/>
          </a:xfrm>
          <a:prstGeom prst="rect">
            <a:avLst/>
          </a:prstGeom>
          <a:solidFill>
            <a:srgbClr val="FFFFFF"/>
          </a:solidFill>
          <a:ln w="19050" cap="flat" cmpd="sng">
            <a:solidFill>
              <a:srgbClr val="000000"/>
            </a:solidFill>
            <a:prstDash val="solid"/>
            <a:round/>
            <a:headEnd type="none" w="sm" len="sm"/>
            <a:tailEnd type="none" w="sm" len="sm"/>
          </a:ln>
          <a:effectLst>
            <a:outerShdw dist="85725" dir="8100000" algn="bl" rotWithShape="0">
              <a:srgbClr val="000000"/>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776" name="Google Shape;6776;p763"/>
          <p:cNvSpPr txBox="1">
            <a:spLocks noGrp="1"/>
          </p:cNvSpPr>
          <p:nvPr>
            <p:ph type="ctrTitle"/>
          </p:nvPr>
        </p:nvSpPr>
        <p:spPr>
          <a:xfrm>
            <a:off x="992568" y="3297926"/>
            <a:ext cx="6488800" cy="697627"/>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400"/>
              <a:buNone/>
              <a:defRPr sz="4534"/>
            </a:lvl1pPr>
            <a:lvl2pPr lvl="1" algn="l">
              <a:lnSpc>
                <a:spcPct val="100000"/>
              </a:lnSpc>
              <a:spcBef>
                <a:spcPts val="0"/>
              </a:spcBef>
              <a:spcAft>
                <a:spcPts val="0"/>
              </a:spcAft>
              <a:buSzPts val="3400"/>
              <a:buNone/>
              <a:defRPr sz="4534"/>
            </a:lvl2pPr>
            <a:lvl3pPr lvl="2" algn="l">
              <a:lnSpc>
                <a:spcPct val="100000"/>
              </a:lnSpc>
              <a:spcBef>
                <a:spcPts val="0"/>
              </a:spcBef>
              <a:spcAft>
                <a:spcPts val="0"/>
              </a:spcAft>
              <a:buSzPts val="3400"/>
              <a:buNone/>
              <a:defRPr sz="4534"/>
            </a:lvl3pPr>
            <a:lvl4pPr lvl="3" algn="l">
              <a:lnSpc>
                <a:spcPct val="100000"/>
              </a:lnSpc>
              <a:spcBef>
                <a:spcPts val="0"/>
              </a:spcBef>
              <a:spcAft>
                <a:spcPts val="0"/>
              </a:spcAft>
              <a:buSzPts val="3400"/>
              <a:buNone/>
              <a:defRPr sz="4534"/>
            </a:lvl4pPr>
            <a:lvl5pPr lvl="4" algn="l">
              <a:lnSpc>
                <a:spcPct val="100000"/>
              </a:lnSpc>
              <a:spcBef>
                <a:spcPts val="0"/>
              </a:spcBef>
              <a:spcAft>
                <a:spcPts val="0"/>
              </a:spcAft>
              <a:buSzPts val="3400"/>
              <a:buNone/>
              <a:defRPr sz="4534"/>
            </a:lvl5pPr>
            <a:lvl6pPr lvl="5" algn="l">
              <a:lnSpc>
                <a:spcPct val="100000"/>
              </a:lnSpc>
              <a:spcBef>
                <a:spcPts val="0"/>
              </a:spcBef>
              <a:spcAft>
                <a:spcPts val="0"/>
              </a:spcAft>
              <a:buSzPts val="3400"/>
              <a:buNone/>
              <a:defRPr sz="4534"/>
            </a:lvl6pPr>
            <a:lvl7pPr lvl="6" algn="l">
              <a:lnSpc>
                <a:spcPct val="100000"/>
              </a:lnSpc>
              <a:spcBef>
                <a:spcPts val="0"/>
              </a:spcBef>
              <a:spcAft>
                <a:spcPts val="0"/>
              </a:spcAft>
              <a:buSzPts val="3400"/>
              <a:buNone/>
              <a:defRPr sz="4534"/>
            </a:lvl7pPr>
            <a:lvl8pPr lvl="7" algn="l">
              <a:lnSpc>
                <a:spcPct val="100000"/>
              </a:lnSpc>
              <a:spcBef>
                <a:spcPts val="0"/>
              </a:spcBef>
              <a:spcAft>
                <a:spcPts val="0"/>
              </a:spcAft>
              <a:buSzPts val="3400"/>
              <a:buNone/>
              <a:defRPr sz="4534"/>
            </a:lvl8pPr>
            <a:lvl9pPr lvl="8" algn="l">
              <a:lnSpc>
                <a:spcPct val="100000"/>
              </a:lnSpc>
              <a:spcBef>
                <a:spcPts val="0"/>
              </a:spcBef>
              <a:spcAft>
                <a:spcPts val="0"/>
              </a:spcAft>
              <a:buSzPts val="3400"/>
              <a:buNone/>
              <a:defRPr sz="4534"/>
            </a:lvl9pPr>
          </a:lstStyle>
          <a:p>
            <a:endParaRPr/>
          </a:p>
        </p:txBody>
      </p:sp>
      <p:sp>
        <p:nvSpPr>
          <p:cNvPr id="6777" name="Google Shape;6777;p763"/>
          <p:cNvSpPr txBox="1">
            <a:spLocks noGrp="1"/>
          </p:cNvSpPr>
          <p:nvPr>
            <p:ph type="subTitle" idx="1"/>
          </p:nvPr>
        </p:nvSpPr>
        <p:spPr>
          <a:xfrm>
            <a:off x="992581" y="5091934"/>
            <a:ext cx="4340800" cy="307777"/>
          </a:xfrm>
          <a:prstGeom prst="rect">
            <a:avLst/>
          </a:prstGeom>
          <a:noFill/>
          <a:ln>
            <a:noFill/>
          </a:ln>
        </p:spPr>
        <p:txBody>
          <a:bodyPr spcFirstLastPara="1" wrap="square" lIns="0" tIns="0" rIns="0" bIns="0" anchor="t" anchorCtr="0">
            <a:spAutoFit/>
          </a:bodyPr>
          <a:lstStyle>
            <a:lvl1pPr lvl="0" algn="l">
              <a:lnSpc>
                <a:spcPct val="150000"/>
              </a:lnSpc>
              <a:spcBef>
                <a:spcPts val="0"/>
              </a:spcBef>
              <a:spcAft>
                <a:spcPts val="0"/>
              </a:spcAft>
              <a:buSzPts val="1000"/>
              <a:buNone/>
              <a:defRPr sz="1333"/>
            </a:lvl1pPr>
            <a:lvl2pPr lvl="1" algn="l">
              <a:lnSpc>
                <a:spcPct val="100000"/>
              </a:lnSpc>
              <a:spcBef>
                <a:spcPts val="0"/>
              </a:spcBef>
              <a:spcAft>
                <a:spcPts val="0"/>
              </a:spcAft>
              <a:buSzPts val="900"/>
              <a:buNone/>
              <a:defRPr sz="1200"/>
            </a:lvl2pPr>
            <a:lvl3pPr lvl="2" algn="l">
              <a:lnSpc>
                <a:spcPct val="100000"/>
              </a:lnSpc>
              <a:spcBef>
                <a:spcPts val="0"/>
              </a:spcBef>
              <a:spcAft>
                <a:spcPts val="0"/>
              </a:spcAft>
              <a:buSzPts val="900"/>
              <a:buNone/>
              <a:defRPr sz="1200"/>
            </a:lvl3pPr>
            <a:lvl4pPr lvl="3" algn="l">
              <a:lnSpc>
                <a:spcPct val="100000"/>
              </a:lnSpc>
              <a:spcBef>
                <a:spcPts val="0"/>
              </a:spcBef>
              <a:spcAft>
                <a:spcPts val="0"/>
              </a:spcAft>
              <a:buSzPts val="900"/>
              <a:buNone/>
              <a:defRPr sz="1200"/>
            </a:lvl4pPr>
            <a:lvl5pPr lvl="4" algn="l">
              <a:lnSpc>
                <a:spcPct val="100000"/>
              </a:lnSpc>
              <a:spcBef>
                <a:spcPts val="0"/>
              </a:spcBef>
              <a:spcAft>
                <a:spcPts val="0"/>
              </a:spcAft>
              <a:buSzPts val="900"/>
              <a:buNone/>
              <a:defRPr sz="1200"/>
            </a:lvl5pPr>
            <a:lvl6pPr lvl="5" algn="l">
              <a:lnSpc>
                <a:spcPct val="100000"/>
              </a:lnSpc>
              <a:spcBef>
                <a:spcPts val="0"/>
              </a:spcBef>
              <a:spcAft>
                <a:spcPts val="0"/>
              </a:spcAft>
              <a:buSzPts val="900"/>
              <a:buNone/>
              <a:defRPr sz="1200"/>
            </a:lvl6pPr>
            <a:lvl7pPr lvl="6" algn="l">
              <a:lnSpc>
                <a:spcPct val="100000"/>
              </a:lnSpc>
              <a:spcBef>
                <a:spcPts val="0"/>
              </a:spcBef>
              <a:spcAft>
                <a:spcPts val="0"/>
              </a:spcAft>
              <a:buSzPts val="900"/>
              <a:buNone/>
              <a:defRPr sz="1200"/>
            </a:lvl7pPr>
            <a:lvl8pPr lvl="7" algn="l">
              <a:lnSpc>
                <a:spcPct val="100000"/>
              </a:lnSpc>
              <a:spcBef>
                <a:spcPts val="0"/>
              </a:spcBef>
              <a:spcAft>
                <a:spcPts val="0"/>
              </a:spcAft>
              <a:buSzPts val="900"/>
              <a:buNone/>
              <a:defRPr sz="1200"/>
            </a:lvl8pPr>
            <a:lvl9pPr lvl="8" algn="l">
              <a:lnSpc>
                <a:spcPct val="100000"/>
              </a:lnSpc>
              <a:spcBef>
                <a:spcPts val="0"/>
              </a:spcBef>
              <a:spcAft>
                <a:spcPts val="0"/>
              </a:spcAft>
              <a:buSzPts val="900"/>
              <a:buNone/>
              <a:defRPr sz="1200"/>
            </a:lvl9pPr>
          </a:lstStyle>
          <a:p>
            <a:endParaRPr/>
          </a:p>
        </p:txBody>
      </p:sp>
      <p:pic>
        <p:nvPicPr>
          <p:cNvPr id="6778" name="Google Shape;6778;p763"/>
          <p:cNvPicPr preferRelativeResize="0"/>
          <p:nvPr/>
        </p:nvPicPr>
        <p:blipFill rotWithShape="1">
          <a:blip r:embed="rId3">
            <a:alphaModFix/>
          </a:blip>
          <a:srcRect/>
          <a:stretch/>
        </p:blipFill>
        <p:spPr>
          <a:xfrm>
            <a:off x="1146987" y="2965188"/>
            <a:ext cx="1263144" cy="191269"/>
          </a:xfrm>
          <a:prstGeom prst="rect">
            <a:avLst/>
          </a:prstGeom>
          <a:noFill/>
          <a:ln>
            <a:noFill/>
          </a:ln>
        </p:spPr>
      </p:pic>
    </p:spTree>
    <p:extLst>
      <p:ext uri="{BB962C8B-B14F-4D97-AF65-F5344CB8AC3E}">
        <p14:creationId xmlns:p14="http://schemas.microsoft.com/office/powerpoint/2010/main" val="3484729795"/>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5. Content Slide For Chart/Table">
  <p:cSld name="5. Content Slide For Chart/Table">
    <p:spTree>
      <p:nvGrpSpPr>
        <p:cNvPr id="1" name="Shape 6779"/>
        <p:cNvGrpSpPr/>
        <p:nvPr/>
      </p:nvGrpSpPr>
      <p:grpSpPr>
        <a:xfrm>
          <a:off x="0" y="0"/>
          <a:ext cx="0" cy="0"/>
          <a:chOff x="0" y="0"/>
          <a:chExt cx="0" cy="0"/>
        </a:xfrm>
      </p:grpSpPr>
      <p:sp>
        <p:nvSpPr>
          <p:cNvPr id="6780" name="Google Shape;6780;p764"/>
          <p:cNvSpPr txBox="1">
            <a:spLocks noGrp="1"/>
          </p:cNvSpPr>
          <p:nvPr>
            <p:ph type="title"/>
          </p:nvPr>
        </p:nvSpPr>
        <p:spPr>
          <a:xfrm>
            <a:off x="457200" y="457200"/>
            <a:ext cx="112776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dk1"/>
              </a:buClr>
              <a:buSzPts val="1000"/>
              <a:buNone/>
              <a:defRPr sz="1333">
                <a:solidFill>
                  <a:schemeClr val="dk1"/>
                </a:solidFill>
              </a:defRPr>
            </a:lvl1pPr>
            <a:lvl2pPr lvl="1" algn="l">
              <a:lnSpc>
                <a:spcPct val="100000"/>
              </a:lnSpc>
              <a:spcBef>
                <a:spcPts val="0"/>
              </a:spcBef>
              <a:spcAft>
                <a:spcPts val="0"/>
              </a:spcAft>
              <a:buClr>
                <a:schemeClr val="dk1"/>
              </a:buClr>
              <a:buSzPts val="1000"/>
              <a:buNone/>
              <a:defRPr sz="1333">
                <a:solidFill>
                  <a:schemeClr val="dk1"/>
                </a:solidFill>
              </a:defRPr>
            </a:lvl2pPr>
            <a:lvl3pPr lvl="2" algn="l">
              <a:lnSpc>
                <a:spcPct val="100000"/>
              </a:lnSpc>
              <a:spcBef>
                <a:spcPts val="0"/>
              </a:spcBef>
              <a:spcAft>
                <a:spcPts val="0"/>
              </a:spcAft>
              <a:buClr>
                <a:schemeClr val="dk1"/>
              </a:buClr>
              <a:buSzPts val="1000"/>
              <a:buNone/>
              <a:defRPr sz="1333">
                <a:solidFill>
                  <a:schemeClr val="dk1"/>
                </a:solidFill>
              </a:defRPr>
            </a:lvl3pPr>
            <a:lvl4pPr lvl="3" algn="l">
              <a:lnSpc>
                <a:spcPct val="100000"/>
              </a:lnSpc>
              <a:spcBef>
                <a:spcPts val="0"/>
              </a:spcBef>
              <a:spcAft>
                <a:spcPts val="0"/>
              </a:spcAft>
              <a:buClr>
                <a:schemeClr val="dk1"/>
              </a:buClr>
              <a:buSzPts val="1000"/>
              <a:buNone/>
              <a:defRPr sz="1333">
                <a:solidFill>
                  <a:schemeClr val="dk1"/>
                </a:solidFill>
              </a:defRPr>
            </a:lvl4pPr>
            <a:lvl5pPr lvl="4" algn="l">
              <a:lnSpc>
                <a:spcPct val="100000"/>
              </a:lnSpc>
              <a:spcBef>
                <a:spcPts val="0"/>
              </a:spcBef>
              <a:spcAft>
                <a:spcPts val="0"/>
              </a:spcAft>
              <a:buClr>
                <a:schemeClr val="dk1"/>
              </a:buClr>
              <a:buSzPts val="1000"/>
              <a:buNone/>
              <a:defRPr sz="1333">
                <a:solidFill>
                  <a:schemeClr val="dk1"/>
                </a:solidFill>
              </a:defRPr>
            </a:lvl5pPr>
            <a:lvl6pPr lvl="5" algn="l">
              <a:lnSpc>
                <a:spcPct val="100000"/>
              </a:lnSpc>
              <a:spcBef>
                <a:spcPts val="0"/>
              </a:spcBef>
              <a:spcAft>
                <a:spcPts val="0"/>
              </a:spcAft>
              <a:buClr>
                <a:schemeClr val="dk1"/>
              </a:buClr>
              <a:buSzPts val="1000"/>
              <a:buNone/>
              <a:defRPr sz="1333">
                <a:solidFill>
                  <a:schemeClr val="dk1"/>
                </a:solidFill>
              </a:defRPr>
            </a:lvl6pPr>
            <a:lvl7pPr lvl="6" algn="l">
              <a:lnSpc>
                <a:spcPct val="100000"/>
              </a:lnSpc>
              <a:spcBef>
                <a:spcPts val="0"/>
              </a:spcBef>
              <a:spcAft>
                <a:spcPts val="0"/>
              </a:spcAft>
              <a:buClr>
                <a:schemeClr val="dk1"/>
              </a:buClr>
              <a:buSzPts val="1000"/>
              <a:buNone/>
              <a:defRPr sz="1333">
                <a:solidFill>
                  <a:schemeClr val="dk1"/>
                </a:solidFill>
              </a:defRPr>
            </a:lvl7pPr>
            <a:lvl8pPr lvl="7" algn="l">
              <a:lnSpc>
                <a:spcPct val="100000"/>
              </a:lnSpc>
              <a:spcBef>
                <a:spcPts val="0"/>
              </a:spcBef>
              <a:spcAft>
                <a:spcPts val="0"/>
              </a:spcAft>
              <a:buClr>
                <a:schemeClr val="dk1"/>
              </a:buClr>
              <a:buSzPts val="1000"/>
              <a:buNone/>
              <a:defRPr sz="1333">
                <a:solidFill>
                  <a:schemeClr val="dk1"/>
                </a:solidFill>
              </a:defRPr>
            </a:lvl8pPr>
            <a:lvl9pPr lvl="8" algn="l">
              <a:lnSpc>
                <a:spcPct val="100000"/>
              </a:lnSpc>
              <a:spcBef>
                <a:spcPts val="0"/>
              </a:spcBef>
              <a:spcAft>
                <a:spcPts val="0"/>
              </a:spcAft>
              <a:buClr>
                <a:schemeClr val="dk1"/>
              </a:buClr>
              <a:buSzPts val="1000"/>
              <a:buNone/>
              <a:defRPr sz="1333">
                <a:solidFill>
                  <a:schemeClr val="dk1"/>
                </a:solidFill>
              </a:defRPr>
            </a:lvl9pPr>
          </a:lstStyle>
          <a:p>
            <a:endParaRPr/>
          </a:p>
        </p:txBody>
      </p:sp>
      <p:sp>
        <p:nvSpPr>
          <p:cNvPr id="6781" name="Google Shape;6781;p764"/>
          <p:cNvSpPr txBox="1">
            <a:spLocks noGrp="1"/>
          </p:cNvSpPr>
          <p:nvPr>
            <p:ph type="title" idx="2"/>
          </p:nvPr>
        </p:nvSpPr>
        <p:spPr>
          <a:xfrm>
            <a:off x="457200" y="758800"/>
            <a:ext cx="11277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pic>
        <p:nvPicPr>
          <p:cNvPr id="6782" name="Google Shape;6782;p764"/>
          <p:cNvPicPr preferRelativeResize="0"/>
          <p:nvPr/>
        </p:nvPicPr>
        <p:blipFill rotWithShape="1">
          <a:blip r:embed="rId2">
            <a:alphaModFix/>
          </a:blip>
          <a:srcRect/>
          <a:stretch/>
        </p:blipFill>
        <p:spPr>
          <a:xfrm>
            <a:off x="11717156" y="6359661"/>
            <a:ext cx="195601" cy="195601"/>
          </a:xfrm>
          <a:prstGeom prst="rect">
            <a:avLst/>
          </a:prstGeom>
          <a:noFill/>
          <a:ln>
            <a:noFill/>
          </a:ln>
        </p:spPr>
      </p:pic>
    </p:spTree>
    <p:extLst>
      <p:ext uri="{BB962C8B-B14F-4D97-AF65-F5344CB8AC3E}">
        <p14:creationId xmlns:p14="http://schemas.microsoft.com/office/powerpoint/2010/main" val="728996351"/>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21. Cover All Hands">
  <p:cSld name="21. Cover All Hands">
    <p:spTree>
      <p:nvGrpSpPr>
        <p:cNvPr id="1" name="Shape 6783"/>
        <p:cNvGrpSpPr/>
        <p:nvPr/>
      </p:nvGrpSpPr>
      <p:grpSpPr>
        <a:xfrm>
          <a:off x="0" y="0"/>
          <a:ext cx="0" cy="0"/>
          <a:chOff x="0" y="0"/>
          <a:chExt cx="0" cy="0"/>
        </a:xfrm>
      </p:grpSpPr>
      <p:sp>
        <p:nvSpPr>
          <p:cNvPr id="6784" name="Google Shape;6784;p765"/>
          <p:cNvSpPr/>
          <p:nvPr/>
        </p:nvSpPr>
        <p:spPr>
          <a:xfrm>
            <a:off x="155867" y="151433"/>
            <a:ext cx="11889200" cy="6555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3600"/>
              <a:buFont typeface="Arial"/>
              <a:buNone/>
            </a:pPr>
            <a:endParaRPr sz="2400" b="0" i="0" u="none" strike="noStrike" cap="none">
              <a:solidFill>
                <a:schemeClr val="dk1"/>
              </a:solidFill>
              <a:latin typeface="Arial"/>
              <a:ea typeface="Arial"/>
              <a:cs typeface="Arial"/>
              <a:sym typeface="Arial"/>
            </a:endParaRPr>
          </a:p>
        </p:txBody>
      </p:sp>
      <p:sp>
        <p:nvSpPr>
          <p:cNvPr id="6785" name="Google Shape;6785;p765"/>
          <p:cNvSpPr txBox="1">
            <a:spLocks noGrp="1"/>
          </p:cNvSpPr>
          <p:nvPr>
            <p:ph type="ctrTitle"/>
          </p:nvPr>
        </p:nvSpPr>
        <p:spPr>
          <a:xfrm>
            <a:off x="454015" y="2964701"/>
            <a:ext cx="6470400" cy="738664"/>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6786" name="Google Shape;6786;p765"/>
          <p:cNvSpPr txBox="1">
            <a:spLocks noGrp="1"/>
          </p:cNvSpPr>
          <p:nvPr>
            <p:ph type="subTitle" idx="1"/>
          </p:nvPr>
        </p:nvSpPr>
        <p:spPr>
          <a:xfrm>
            <a:off x="454015" y="3925188"/>
            <a:ext cx="53160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800"/>
              <a:buNone/>
              <a:defRPr sz="2400"/>
            </a:lvl1pPr>
            <a:lvl2pPr lvl="1" algn="l">
              <a:lnSpc>
                <a:spcPct val="100000"/>
              </a:lnSpc>
              <a:spcBef>
                <a:spcPts val="0"/>
              </a:spcBef>
              <a:spcAft>
                <a:spcPts val="0"/>
              </a:spcAft>
              <a:buSzPts val="1800"/>
              <a:buNone/>
              <a:defRPr sz="2400"/>
            </a:lvl2pPr>
            <a:lvl3pPr lvl="2" algn="l">
              <a:lnSpc>
                <a:spcPct val="100000"/>
              </a:lnSpc>
              <a:spcBef>
                <a:spcPts val="0"/>
              </a:spcBef>
              <a:spcAft>
                <a:spcPts val="0"/>
              </a:spcAft>
              <a:buSzPts val="1800"/>
              <a:buNone/>
              <a:defRPr sz="2400"/>
            </a:lvl3pPr>
            <a:lvl4pPr lvl="3" algn="l">
              <a:lnSpc>
                <a:spcPct val="100000"/>
              </a:lnSpc>
              <a:spcBef>
                <a:spcPts val="0"/>
              </a:spcBef>
              <a:spcAft>
                <a:spcPts val="0"/>
              </a:spcAft>
              <a:buSzPts val="1800"/>
              <a:buNone/>
              <a:defRPr sz="2400"/>
            </a:lvl4pPr>
            <a:lvl5pPr lvl="4" algn="l">
              <a:lnSpc>
                <a:spcPct val="100000"/>
              </a:lnSpc>
              <a:spcBef>
                <a:spcPts val="0"/>
              </a:spcBef>
              <a:spcAft>
                <a:spcPts val="0"/>
              </a:spcAft>
              <a:buSzPts val="1800"/>
              <a:buNone/>
              <a:defRPr sz="2400"/>
            </a:lvl5pPr>
            <a:lvl6pPr lvl="5" algn="l">
              <a:lnSpc>
                <a:spcPct val="100000"/>
              </a:lnSpc>
              <a:spcBef>
                <a:spcPts val="0"/>
              </a:spcBef>
              <a:spcAft>
                <a:spcPts val="0"/>
              </a:spcAft>
              <a:buSzPts val="1800"/>
              <a:buNone/>
              <a:defRPr sz="2400"/>
            </a:lvl6pPr>
            <a:lvl7pPr lvl="6" algn="l">
              <a:lnSpc>
                <a:spcPct val="100000"/>
              </a:lnSpc>
              <a:spcBef>
                <a:spcPts val="0"/>
              </a:spcBef>
              <a:spcAft>
                <a:spcPts val="0"/>
              </a:spcAft>
              <a:buSzPts val="1800"/>
              <a:buNone/>
              <a:defRPr sz="2400"/>
            </a:lvl7pPr>
            <a:lvl8pPr lvl="7" algn="l">
              <a:lnSpc>
                <a:spcPct val="100000"/>
              </a:lnSpc>
              <a:spcBef>
                <a:spcPts val="0"/>
              </a:spcBef>
              <a:spcAft>
                <a:spcPts val="0"/>
              </a:spcAft>
              <a:buSzPts val="1800"/>
              <a:buNone/>
              <a:defRPr sz="2400"/>
            </a:lvl8pPr>
            <a:lvl9pPr lvl="8" algn="l">
              <a:lnSpc>
                <a:spcPct val="100000"/>
              </a:lnSpc>
              <a:spcBef>
                <a:spcPts val="0"/>
              </a:spcBef>
              <a:spcAft>
                <a:spcPts val="0"/>
              </a:spcAft>
              <a:buSzPts val="1800"/>
              <a:buNone/>
              <a:defRPr sz="2400"/>
            </a:lvl9pPr>
          </a:lstStyle>
          <a:p>
            <a:endParaRPr/>
          </a:p>
        </p:txBody>
      </p:sp>
      <p:pic>
        <p:nvPicPr>
          <p:cNvPr id="6787" name="Google Shape;6787;p765"/>
          <p:cNvPicPr preferRelativeResize="0"/>
          <p:nvPr/>
        </p:nvPicPr>
        <p:blipFill rotWithShape="1">
          <a:blip r:embed="rId2">
            <a:alphaModFix/>
          </a:blip>
          <a:srcRect/>
          <a:stretch/>
        </p:blipFill>
        <p:spPr>
          <a:xfrm>
            <a:off x="11734787" y="6360891"/>
            <a:ext cx="183096" cy="195600"/>
          </a:xfrm>
          <a:prstGeom prst="rect">
            <a:avLst/>
          </a:prstGeom>
          <a:noFill/>
          <a:ln>
            <a:noFill/>
          </a:ln>
        </p:spPr>
      </p:pic>
      <p:sp>
        <p:nvSpPr>
          <p:cNvPr id="6788" name="Google Shape;6788;p765"/>
          <p:cNvSpPr txBox="1">
            <a:spLocks noGrp="1"/>
          </p:cNvSpPr>
          <p:nvPr>
            <p:ph type="title" idx="2"/>
          </p:nvPr>
        </p:nvSpPr>
        <p:spPr>
          <a:xfrm>
            <a:off x="457196" y="457200"/>
            <a:ext cx="48704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dk1"/>
              </a:buClr>
              <a:buSzPts val="1000"/>
              <a:buNone/>
              <a:defRPr sz="1333">
                <a:solidFill>
                  <a:schemeClr val="dk1"/>
                </a:solidFill>
              </a:defRPr>
            </a:lvl1pPr>
            <a:lvl2pPr lvl="1" algn="l">
              <a:lnSpc>
                <a:spcPct val="100000"/>
              </a:lnSpc>
              <a:spcBef>
                <a:spcPts val="0"/>
              </a:spcBef>
              <a:spcAft>
                <a:spcPts val="0"/>
              </a:spcAft>
              <a:buClr>
                <a:schemeClr val="dk1"/>
              </a:buClr>
              <a:buSzPts val="1000"/>
              <a:buNone/>
              <a:defRPr sz="1333">
                <a:solidFill>
                  <a:schemeClr val="dk1"/>
                </a:solidFill>
              </a:defRPr>
            </a:lvl2pPr>
            <a:lvl3pPr lvl="2" algn="l">
              <a:lnSpc>
                <a:spcPct val="100000"/>
              </a:lnSpc>
              <a:spcBef>
                <a:spcPts val="0"/>
              </a:spcBef>
              <a:spcAft>
                <a:spcPts val="0"/>
              </a:spcAft>
              <a:buClr>
                <a:schemeClr val="dk1"/>
              </a:buClr>
              <a:buSzPts val="1000"/>
              <a:buNone/>
              <a:defRPr sz="1333">
                <a:solidFill>
                  <a:schemeClr val="dk1"/>
                </a:solidFill>
              </a:defRPr>
            </a:lvl3pPr>
            <a:lvl4pPr lvl="3" algn="l">
              <a:lnSpc>
                <a:spcPct val="100000"/>
              </a:lnSpc>
              <a:spcBef>
                <a:spcPts val="0"/>
              </a:spcBef>
              <a:spcAft>
                <a:spcPts val="0"/>
              </a:spcAft>
              <a:buClr>
                <a:schemeClr val="dk1"/>
              </a:buClr>
              <a:buSzPts val="1000"/>
              <a:buNone/>
              <a:defRPr sz="1333">
                <a:solidFill>
                  <a:schemeClr val="dk1"/>
                </a:solidFill>
              </a:defRPr>
            </a:lvl4pPr>
            <a:lvl5pPr lvl="4" algn="l">
              <a:lnSpc>
                <a:spcPct val="100000"/>
              </a:lnSpc>
              <a:spcBef>
                <a:spcPts val="0"/>
              </a:spcBef>
              <a:spcAft>
                <a:spcPts val="0"/>
              </a:spcAft>
              <a:buClr>
                <a:schemeClr val="dk1"/>
              </a:buClr>
              <a:buSzPts val="1000"/>
              <a:buNone/>
              <a:defRPr sz="1333">
                <a:solidFill>
                  <a:schemeClr val="dk1"/>
                </a:solidFill>
              </a:defRPr>
            </a:lvl5pPr>
            <a:lvl6pPr lvl="5" algn="l">
              <a:lnSpc>
                <a:spcPct val="100000"/>
              </a:lnSpc>
              <a:spcBef>
                <a:spcPts val="0"/>
              </a:spcBef>
              <a:spcAft>
                <a:spcPts val="0"/>
              </a:spcAft>
              <a:buClr>
                <a:schemeClr val="dk1"/>
              </a:buClr>
              <a:buSzPts val="1000"/>
              <a:buNone/>
              <a:defRPr sz="1333">
                <a:solidFill>
                  <a:schemeClr val="dk1"/>
                </a:solidFill>
              </a:defRPr>
            </a:lvl6pPr>
            <a:lvl7pPr lvl="6" algn="l">
              <a:lnSpc>
                <a:spcPct val="100000"/>
              </a:lnSpc>
              <a:spcBef>
                <a:spcPts val="0"/>
              </a:spcBef>
              <a:spcAft>
                <a:spcPts val="0"/>
              </a:spcAft>
              <a:buClr>
                <a:schemeClr val="dk1"/>
              </a:buClr>
              <a:buSzPts val="1000"/>
              <a:buNone/>
              <a:defRPr sz="1333">
                <a:solidFill>
                  <a:schemeClr val="dk1"/>
                </a:solidFill>
              </a:defRPr>
            </a:lvl7pPr>
            <a:lvl8pPr lvl="7" algn="l">
              <a:lnSpc>
                <a:spcPct val="100000"/>
              </a:lnSpc>
              <a:spcBef>
                <a:spcPts val="0"/>
              </a:spcBef>
              <a:spcAft>
                <a:spcPts val="0"/>
              </a:spcAft>
              <a:buClr>
                <a:schemeClr val="dk1"/>
              </a:buClr>
              <a:buSzPts val="1000"/>
              <a:buNone/>
              <a:defRPr sz="1333">
                <a:solidFill>
                  <a:schemeClr val="dk1"/>
                </a:solidFill>
              </a:defRPr>
            </a:lvl8pPr>
            <a:lvl9pPr lvl="8" algn="l">
              <a:lnSpc>
                <a:spcPct val="100000"/>
              </a:lnSpc>
              <a:spcBef>
                <a:spcPts val="0"/>
              </a:spcBef>
              <a:spcAft>
                <a:spcPts val="0"/>
              </a:spcAft>
              <a:buClr>
                <a:schemeClr val="dk1"/>
              </a:buClr>
              <a:buSzPts val="1000"/>
              <a:buNone/>
              <a:defRPr sz="1333">
                <a:solidFill>
                  <a:schemeClr val="dk1"/>
                </a:solidFill>
              </a:defRPr>
            </a:lvl9pPr>
          </a:lstStyle>
          <a:p>
            <a:endParaRPr/>
          </a:p>
        </p:txBody>
      </p:sp>
      <p:pic>
        <p:nvPicPr>
          <p:cNvPr id="6789" name="Google Shape;6789;p765"/>
          <p:cNvPicPr preferRelativeResize="0"/>
          <p:nvPr/>
        </p:nvPicPr>
        <p:blipFill rotWithShape="1">
          <a:blip r:embed="rId3">
            <a:alphaModFix/>
          </a:blip>
          <a:srcRect/>
          <a:stretch/>
        </p:blipFill>
        <p:spPr>
          <a:xfrm>
            <a:off x="7676267" y="2338233"/>
            <a:ext cx="3962400" cy="3962400"/>
          </a:xfrm>
          <a:prstGeom prst="rect">
            <a:avLst/>
          </a:prstGeom>
          <a:noFill/>
          <a:ln>
            <a:noFill/>
          </a:ln>
        </p:spPr>
      </p:pic>
    </p:spTree>
    <p:extLst>
      <p:ext uri="{BB962C8B-B14F-4D97-AF65-F5344CB8AC3E}">
        <p14:creationId xmlns:p14="http://schemas.microsoft.com/office/powerpoint/2010/main" val="3816371028"/>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6. Content with Image">
  <p:cSld name="6. Content with Image">
    <p:spTree>
      <p:nvGrpSpPr>
        <p:cNvPr id="1" name="Shape 6790"/>
        <p:cNvGrpSpPr/>
        <p:nvPr/>
      </p:nvGrpSpPr>
      <p:grpSpPr>
        <a:xfrm>
          <a:off x="0" y="0"/>
          <a:ext cx="0" cy="0"/>
          <a:chOff x="0" y="0"/>
          <a:chExt cx="0" cy="0"/>
        </a:xfrm>
      </p:grpSpPr>
      <p:sp>
        <p:nvSpPr>
          <p:cNvPr id="6791" name="Google Shape;6791;p766"/>
          <p:cNvSpPr txBox="1">
            <a:spLocks noGrp="1"/>
          </p:cNvSpPr>
          <p:nvPr>
            <p:ph type="title"/>
          </p:nvPr>
        </p:nvSpPr>
        <p:spPr>
          <a:xfrm>
            <a:off x="457200" y="457200"/>
            <a:ext cx="3696800" cy="205185"/>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dk1"/>
              </a:buClr>
              <a:buSzPts val="1000"/>
              <a:buNone/>
              <a:defRPr sz="1333">
                <a:solidFill>
                  <a:schemeClr val="dk1"/>
                </a:solidFill>
              </a:defRPr>
            </a:lvl1pPr>
            <a:lvl2pPr lvl="1" algn="l">
              <a:lnSpc>
                <a:spcPct val="100000"/>
              </a:lnSpc>
              <a:spcBef>
                <a:spcPts val="0"/>
              </a:spcBef>
              <a:spcAft>
                <a:spcPts val="0"/>
              </a:spcAft>
              <a:buClr>
                <a:schemeClr val="dk1"/>
              </a:buClr>
              <a:buSzPts val="1000"/>
              <a:buNone/>
              <a:defRPr sz="1333">
                <a:solidFill>
                  <a:schemeClr val="dk1"/>
                </a:solidFill>
              </a:defRPr>
            </a:lvl2pPr>
            <a:lvl3pPr lvl="2" algn="l">
              <a:lnSpc>
                <a:spcPct val="100000"/>
              </a:lnSpc>
              <a:spcBef>
                <a:spcPts val="0"/>
              </a:spcBef>
              <a:spcAft>
                <a:spcPts val="0"/>
              </a:spcAft>
              <a:buClr>
                <a:schemeClr val="dk1"/>
              </a:buClr>
              <a:buSzPts val="1000"/>
              <a:buNone/>
              <a:defRPr sz="1333">
                <a:solidFill>
                  <a:schemeClr val="dk1"/>
                </a:solidFill>
              </a:defRPr>
            </a:lvl3pPr>
            <a:lvl4pPr lvl="3" algn="l">
              <a:lnSpc>
                <a:spcPct val="100000"/>
              </a:lnSpc>
              <a:spcBef>
                <a:spcPts val="0"/>
              </a:spcBef>
              <a:spcAft>
                <a:spcPts val="0"/>
              </a:spcAft>
              <a:buClr>
                <a:schemeClr val="dk1"/>
              </a:buClr>
              <a:buSzPts val="1000"/>
              <a:buNone/>
              <a:defRPr sz="1333">
                <a:solidFill>
                  <a:schemeClr val="dk1"/>
                </a:solidFill>
              </a:defRPr>
            </a:lvl4pPr>
            <a:lvl5pPr lvl="4" algn="l">
              <a:lnSpc>
                <a:spcPct val="100000"/>
              </a:lnSpc>
              <a:spcBef>
                <a:spcPts val="0"/>
              </a:spcBef>
              <a:spcAft>
                <a:spcPts val="0"/>
              </a:spcAft>
              <a:buClr>
                <a:schemeClr val="dk1"/>
              </a:buClr>
              <a:buSzPts val="1000"/>
              <a:buNone/>
              <a:defRPr sz="1333">
                <a:solidFill>
                  <a:schemeClr val="dk1"/>
                </a:solidFill>
              </a:defRPr>
            </a:lvl5pPr>
            <a:lvl6pPr lvl="5" algn="l">
              <a:lnSpc>
                <a:spcPct val="100000"/>
              </a:lnSpc>
              <a:spcBef>
                <a:spcPts val="0"/>
              </a:spcBef>
              <a:spcAft>
                <a:spcPts val="0"/>
              </a:spcAft>
              <a:buClr>
                <a:schemeClr val="dk1"/>
              </a:buClr>
              <a:buSzPts val="1000"/>
              <a:buNone/>
              <a:defRPr sz="1333">
                <a:solidFill>
                  <a:schemeClr val="dk1"/>
                </a:solidFill>
              </a:defRPr>
            </a:lvl6pPr>
            <a:lvl7pPr lvl="6" algn="l">
              <a:lnSpc>
                <a:spcPct val="100000"/>
              </a:lnSpc>
              <a:spcBef>
                <a:spcPts val="0"/>
              </a:spcBef>
              <a:spcAft>
                <a:spcPts val="0"/>
              </a:spcAft>
              <a:buClr>
                <a:schemeClr val="dk1"/>
              </a:buClr>
              <a:buSzPts val="1000"/>
              <a:buNone/>
              <a:defRPr sz="1333">
                <a:solidFill>
                  <a:schemeClr val="dk1"/>
                </a:solidFill>
              </a:defRPr>
            </a:lvl7pPr>
            <a:lvl8pPr lvl="7" algn="l">
              <a:lnSpc>
                <a:spcPct val="100000"/>
              </a:lnSpc>
              <a:spcBef>
                <a:spcPts val="0"/>
              </a:spcBef>
              <a:spcAft>
                <a:spcPts val="0"/>
              </a:spcAft>
              <a:buClr>
                <a:schemeClr val="dk1"/>
              </a:buClr>
              <a:buSzPts val="1000"/>
              <a:buNone/>
              <a:defRPr sz="1333">
                <a:solidFill>
                  <a:schemeClr val="dk1"/>
                </a:solidFill>
              </a:defRPr>
            </a:lvl8pPr>
            <a:lvl9pPr lvl="8" algn="l">
              <a:lnSpc>
                <a:spcPct val="100000"/>
              </a:lnSpc>
              <a:spcBef>
                <a:spcPts val="0"/>
              </a:spcBef>
              <a:spcAft>
                <a:spcPts val="0"/>
              </a:spcAft>
              <a:buClr>
                <a:schemeClr val="dk1"/>
              </a:buClr>
              <a:buSzPts val="1000"/>
              <a:buNone/>
              <a:defRPr sz="1333">
                <a:solidFill>
                  <a:schemeClr val="dk1"/>
                </a:solidFill>
              </a:defRPr>
            </a:lvl9pPr>
          </a:lstStyle>
          <a:p>
            <a:endParaRPr/>
          </a:p>
        </p:txBody>
      </p:sp>
      <p:sp>
        <p:nvSpPr>
          <p:cNvPr id="6792" name="Google Shape;6792;p766"/>
          <p:cNvSpPr txBox="1">
            <a:spLocks noGrp="1"/>
          </p:cNvSpPr>
          <p:nvPr>
            <p:ph type="title" idx="2"/>
          </p:nvPr>
        </p:nvSpPr>
        <p:spPr>
          <a:xfrm>
            <a:off x="457200" y="758800"/>
            <a:ext cx="3775600" cy="369332"/>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793" name="Google Shape;6793;p766"/>
          <p:cNvSpPr txBox="1">
            <a:spLocks noGrp="1"/>
          </p:cNvSpPr>
          <p:nvPr>
            <p:ph type="body" idx="1"/>
          </p:nvPr>
        </p:nvSpPr>
        <p:spPr>
          <a:xfrm>
            <a:off x="457200" y="2113433"/>
            <a:ext cx="3854400" cy="369332"/>
          </a:xfrm>
          <a:prstGeom prst="rect">
            <a:avLst/>
          </a:prstGeom>
          <a:noFill/>
          <a:ln>
            <a:noFill/>
          </a:ln>
        </p:spPr>
        <p:txBody>
          <a:bodyPr spcFirstLastPara="1" wrap="square" lIns="0" tIns="0" rIns="0" bIns="0" anchor="t" anchorCtr="0">
            <a:spAutoFit/>
          </a:bodyPr>
          <a:lstStyle>
            <a:lvl1pPr marL="304815" lvl="0" indent="-203210" algn="l">
              <a:lnSpc>
                <a:spcPct val="150000"/>
              </a:lnSpc>
              <a:spcBef>
                <a:spcPts val="0"/>
              </a:spcBef>
              <a:spcAft>
                <a:spcPts val="0"/>
              </a:spcAft>
              <a:buSzPts val="1200"/>
              <a:buChar char="●"/>
              <a:defRPr sz="1600"/>
            </a:lvl1pPr>
            <a:lvl2pPr marL="609630" lvl="1" indent="-194743" algn="l">
              <a:lnSpc>
                <a:spcPct val="150000"/>
              </a:lnSpc>
              <a:spcBef>
                <a:spcPts val="1067"/>
              </a:spcBef>
              <a:spcAft>
                <a:spcPts val="0"/>
              </a:spcAft>
              <a:buSzPts val="1000"/>
              <a:buChar char="○"/>
              <a:defRPr sz="1333"/>
            </a:lvl2pPr>
            <a:lvl3pPr marL="914446" lvl="2" indent="-182042" algn="l">
              <a:lnSpc>
                <a:spcPct val="150000"/>
              </a:lnSpc>
              <a:spcBef>
                <a:spcPts val="1067"/>
              </a:spcBef>
              <a:spcAft>
                <a:spcPts val="0"/>
              </a:spcAft>
              <a:buSzPts val="700"/>
              <a:buChar char="■"/>
              <a:defRPr sz="933"/>
            </a:lvl3pPr>
            <a:lvl4pPr marL="1219261" lvl="3" indent="-182042" algn="l">
              <a:lnSpc>
                <a:spcPct val="150000"/>
              </a:lnSpc>
              <a:spcBef>
                <a:spcPts val="1067"/>
              </a:spcBef>
              <a:spcAft>
                <a:spcPts val="0"/>
              </a:spcAft>
              <a:buSzPts val="700"/>
              <a:buChar char="●"/>
              <a:defRPr sz="933"/>
            </a:lvl4pPr>
            <a:lvl5pPr marL="1524076" lvl="4" indent="-182042" algn="l">
              <a:lnSpc>
                <a:spcPct val="150000"/>
              </a:lnSpc>
              <a:spcBef>
                <a:spcPts val="1067"/>
              </a:spcBef>
              <a:spcAft>
                <a:spcPts val="0"/>
              </a:spcAft>
              <a:buSzPts val="700"/>
              <a:buChar char="○"/>
              <a:defRPr sz="933"/>
            </a:lvl5pPr>
            <a:lvl6pPr marL="1828891" lvl="5" indent="-182042" algn="l">
              <a:lnSpc>
                <a:spcPct val="150000"/>
              </a:lnSpc>
              <a:spcBef>
                <a:spcPts val="1067"/>
              </a:spcBef>
              <a:spcAft>
                <a:spcPts val="0"/>
              </a:spcAft>
              <a:buSzPts val="700"/>
              <a:buChar char="■"/>
              <a:defRPr sz="933"/>
            </a:lvl6pPr>
            <a:lvl7pPr marL="2133707" lvl="6" indent="-182042" algn="l">
              <a:lnSpc>
                <a:spcPct val="150000"/>
              </a:lnSpc>
              <a:spcBef>
                <a:spcPts val="1067"/>
              </a:spcBef>
              <a:spcAft>
                <a:spcPts val="0"/>
              </a:spcAft>
              <a:buSzPts val="700"/>
              <a:buChar char="●"/>
              <a:defRPr sz="933"/>
            </a:lvl7pPr>
            <a:lvl8pPr marL="2438522" lvl="7" indent="-182042" algn="l">
              <a:lnSpc>
                <a:spcPct val="150000"/>
              </a:lnSpc>
              <a:spcBef>
                <a:spcPts val="1067"/>
              </a:spcBef>
              <a:spcAft>
                <a:spcPts val="0"/>
              </a:spcAft>
              <a:buSzPts val="700"/>
              <a:buChar char="○"/>
              <a:defRPr sz="933"/>
            </a:lvl8pPr>
            <a:lvl9pPr marL="2743337" lvl="8" indent="-182042" algn="l">
              <a:lnSpc>
                <a:spcPct val="150000"/>
              </a:lnSpc>
              <a:spcBef>
                <a:spcPts val="1067"/>
              </a:spcBef>
              <a:spcAft>
                <a:spcPts val="1067"/>
              </a:spcAft>
              <a:buSzPts val="700"/>
              <a:buChar char="■"/>
              <a:defRPr sz="933"/>
            </a:lvl9pPr>
          </a:lstStyle>
          <a:p>
            <a:endParaRPr/>
          </a:p>
        </p:txBody>
      </p:sp>
      <p:pic>
        <p:nvPicPr>
          <p:cNvPr id="6794" name="Google Shape;6794;p766"/>
          <p:cNvPicPr preferRelativeResize="0"/>
          <p:nvPr/>
        </p:nvPicPr>
        <p:blipFill rotWithShape="1">
          <a:blip r:embed="rId2">
            <a:alphaModFix/>
          </a:blip>
          <a:srcRect/>
          <a:stretch/>
        </p:blipFill>
        <p:spPr>
          <a:xfrm>
            <a:off x="11717156" y="6359661"/>
            <a:ext cx="195601" cy="195601"/>
          </a:xfrm>
          <a:prstGeom prst="rect">
            <a:avLst/>
          </a:prstGeom>
          <a:noFill/>
          <a:ln>
            <a:noFill/>
          </a:ln>
        </p:spPr>
      </p:pic>
      <p:pic>
        <p:nvPicPr>
          <p:cNvPr id="6795" name="Google Shape;6795;p766"/>
          <p:cNvPicPr preferRelativeResize="0"/>
          <p:nvPr/>
        </p:nvPicPr>
        <p:blipFill rotWithShape="1">
          <a:blip r:embed="rId3">
            <a:alphaModFix/>
          </a:blip>
          <a:srcRect/>
          <a:stretch/>
        </p:blipFill>
        <p:spPr>
          <a:xfrm>
            <a:off x="4874267" y="0"/>
            <a:ext cx="7317735" cy="6858005"/>
          </a:xfrm>
          <a:prstGeom prst="rect">
            <a:avLst/>
          </a:prstGeom>
          <a:noFill/>
          <a:ln>
            <a:noFill/>
          </a:ln>
        </p:spPr>
      </p:pic>
    </p:spTree>
    <p:extLst>
      <p:ext uri="{BB962C8B-B14F-4D97-AF65-F5344CB8AC3E}">
        <p14:creationId xmlns:p14="http://schemas.microsoft.com/office/powerpoint/2010/main" val="169326279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slideLayout" Target="../slideLayouts/slideLayout116.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17" Type="http://schemas.openxmlformats.org/officeDocument/2006/relationships/theme" Target="../theme/theme10.xml"/><Relationship Id="rId2" Type="http://schemas.openxmlformats.org/officeDocument/2006/relationships/slideLayout" Target="../slideLayouts/slideLayout105.xml"/><Relationship Id="rId16" Type="http://schemas.openxmlformats.org/officeDocument/2006/relationships/slideLayout" Target="../slideLayouts/slideLayout119.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5" Type="http://schemas.openxmlformats.org/officeDocument/2006/relationships/slideLayout" Target="../slideLayouts/slideLayout11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slideLayout" Target="../slideLayouts/slideLayout117.xml"/></Relationships>
</file>

<file path=ppt/slideMasters/_rels/slideMaster11.xml.rels><?xml version="1.0" encoding="UTF-8" standalone="yes"?>
<Relationships xmlns="http://schemas.openxmlformats.org/package/2006/relationships"><Relationship Id="rId8" Type="http://schemas.openxmlformats.org/officeDocument/2006/relationships/theme" Target="../theme/theme11.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5" Type="http://schemas.openxmlformats.org/officeDocument/2006/relationships/slideLayout" Target="../slideLayouts/slideLayout124.xml"/><Relationship Id="rId4" Type="http://schemas.openxmlformats.org/officeDocument/2006/relationships/slideLayout" Target="../slideLayouts/slideLayout12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117" Type="http://schemas.openxmlformats.org/officeDocument/2006/relationships/slideLayout" Target="../slideLayouts/slideLayout254.xml"/><Relationship Id="rId21" Type="http://schemas.openxmlformats.org/officeDocument/2006/relationships/slideLayout" Target="../slideLayouts/slideLayout158.xml"/><Relationship Id="rId42" Type="http://schemas.openxmlformats.org/officeDocument/2006/relationships/slideLayout" Target="../slideLayouts/slideLayout179.xml"/><Relationship Id="rId63" Type="http://schemas.openxmlformats.org/officeDocument/2006/relationships/slideLayout" Target="../slideLayouts/slideLayout200.xml"/><Relationship Id="rId84" Type="http://schemas.openxmlformats.org/officeDocument/2006/relationships/slideLayout" Target="../slideLayouts/slideLayout221.xml"/><Relationship Id="rId138" Type="http://schemas.openxmlformats.org/officeDocument/2006/relationships/theme" Target="../theme/theme13.xml"/><Relationship Id="rId16" Type="http://schemas.openxmlformats.org/officeDocument/2006/relationships/slideLayout" Target="../slideLayouts/slideLayout153.xml"/><Relationship Id="rId107" Type="http://schemas.openxmlformats.org/officeDocument/2006/relationships/slideLayout" Target="../slideLayouts/slideLayout244.xml"/><Relationship Id="rId11" Type="http://schemas.openxmlformats.org/officeDocument/2006/relationships/slideLayout" Target="../slideLayouts/slideLayout148.xml"/><Relationship Id="rId32" Type="http://schemas.openxmlformats.org/officeDocument/2006/relationships/slideLayout" Target="../slideLayouts/slideLayout169.xml"/><Relationship Id="rId37" Type="http://schemas.openxmlformats.org/officeDocument/2006/relationships/slideLayout" Target="../slideLayouts/slideLayout174.xml"/><Relationship Id="rId53" Type="http://schemas.openxmlformats.org/officeDocument/2006/relationships/slideLayout" Target="../slideLayouts/slideLayout190.xml"/><Relationship Id="rId58" Type="http://schemas.openxmlformats.org/officeDocument/2006/relationships/slideLayout" Target="../slideLayouts/slideLayout195.xml"/><Relationship Id="rId74" Type="http://schemas.openxmlformats.org/officeDocument/2006/relationships/slideLayout" Target="../slideLayouts/slideLayout211.xml"/><Relationship Id="rId79" Type="http://schemas.openxmlformats.org/officeDocument/2006/relationships/slideLayout" Target="../slideLayouts/slideLayout216.xml"/><Relationship Id="rId102" Type="http://schemas.openxmlformats.org/officeDocument/2006/relationships/slideLayout" Target="../slideLayouts/slideLayout239.xml"/><Relationship Id="rId123" Type="http://schemas.openxmlformats.org/officeDocument/2006/relationships/slideLayout" Target="../slideLayouts/slideLayout260.xml"/><Relationship Id="rId128" Type="http://schemas.openxmlformats.org/officeDocument/2006/relationships/slideLayout" Target="../slideLayouts/slideLayout265.xml"/><Relationship Id="rId5" Type="http://schemas.openxmlformats.org/officeDocument/2006/relationships/slideLayout" Target="../slideLayouts/slideLayout142.xml"/><Relationship Id="rId90" Type="http://schemas.openxmlformats.org/officeDocument/2006/relationships/slideLayout" Target="../slideLayouts/slideLayout227.xml"/><Relationship Id="rId95" Type="http://schemas.openxmlformats.org/officeDocument/2006/relationships/slideLayout" Target="../slideLayouts/slideLayout232.xml"/><Relationship Id="rId22" Type="http://schemas.openxmlformats.org/officeDocument/2006/relationships/slideLayout" Target="../slideLayouts/slideLayout159.xml"/><Relationship Id="rId27" Type="http://schemas.openxmlformats.org/officeDocument/2006/relationships/slideLayout" Target="../slideLayouts/slideLayout164.xml"/><Relationship Id="rId43" Type="http://schemas.openxmlformats.org/officeDocument/2006/relationships/slideLayout" Target="../slideLayouts/slideLayout180.xml"/><Relationship Id="rId48" Type="http://schemas.openxmlformats.org/officeDocument/2006/relationships/slideLayout" Target="../slideLayouts/slideLayout185.xml"/><Relationship Id="rId64" Type="http://schemas.openxmlformats.org/officeDocument/2006/relationships/slideLayout" Target="../slideLayouts/slideLayout201.xml"/><Relationship Id="rId69" Type="http://schemas.openxmlformats.org/officeDocument/2006/relationships/slideLayout" Target="../slideLayouts/slideLayout206.xml"/><Relationship Id="rId113" Type="http://schemas.openxmlformats.org/officeDocument/2006/relationships/slideLayout" Target="../slideLayouts/slideLayout250.xml"/><Relationship Id="rId118" Type="http://schemas.openxmlformats.org/officeDocument/2006/relationships/slideLayout" Target="../slideLayouts/slideLayout255.xml"/><Relationship Id="rId134" Type="http://schemas.openxmlformats.org/officeDocument/2006/relationships/slideLayout" Target="../slideLayouts/slideLayout271.xml"/><Relationship Id="rId139" Type="http://schemas.openxmlformats.org/officeDocument/2006/relationships/image" Target="../media/image31.png"/><Relationship Id="rId80" Type="http://schemas.openxmlformats.org/officeDocument/2006/relationships/slideLayout" Target="../slideLayouts/slideLayout217.xml"/><Relationship Id="rId85" Type="http://schemas.openxmlformats.org/officeDocument/2006/relationships/slideLayout" Target="../slideLayouts/slideLayout222.xml"/><Relationship Id="rId12" Type="http://schemas.openxmlformats.org/officeDocument/2006/relationships/slideLayout" Target="../slideLayouts/slideLayout149.xml"/><Relationship Id="rId17" Type="http://schemas.openxmlformats.org/officeDocument/2006/relationships/slideLayout" Target="../slideLayouts/slideLayout154.xml"/><Relationship Id="rId33" Type="http://schemas.openxmlformats.org/officeDocument/2006/relationships/slideLayout" Target="../slideLayouts/slideLayout170.xml"/><Relationship Id="rId38" Type="http://schemas.openxmlformats.org/officeDocument/2006/relationships/slideLayout" Target="../slideLayouts/slideLayout175.xml"/><Relationship Id="rId59" Type="http://schemas.openxmlformats.org/officeDocument/2006/relationships/slideLayout" Target="../slideLayouts/slideLayout196.xml"/><Relationship Id="rId103" Type="http://schemas.openxmlformats.org/officeDocument/2006/relationships/slideLayout" Target="../slideLayouts/slideLayout240.xml"/><Relationship Id="rId108" Type="http://schemas.openxmlformats.org/officeDocument/2006/relationships/slideLayout" Target="../slideLayouts/slideLayout245.xml"/><Relationship Id="rId124" Type="http://schemas.openxmlformats.org/officeDocument/2006/relationships/slideLayout" Target="../slideLayouts/slideLayout261.xml"/><Relationship Id="rId129" Type="http://schemas.openxmlformats.org/officeDocument/2006/relationships/slideLayout" Target="../slideLayouts/slideLayout266.xml"/><Relationship Id="rId54" Type="http://schemas.openxmlformats.org/officeDocument/2006/relationships/slideLayout" Target="../slideLayouts/slideLayout191.xml"/><Relationship Id="rId70" Type="http://schemas.openxmlformats.org/officeDocument/2006/relationships/slideLayout" Target="../slideLayouts/slideLayout207.xml"/><Relationship Id="rId75" Type="http://schemas.openxmlformats.org/officeDocument/2006/relationships/slideLayout" Target="../slideLayouts/slideLayout212.xml"/><Relationship Id="rId91" Type="http://schemas.openxmlformats.org/officeDocument/2006/relationships/slideLayout" Target="../slideLayouts/slideLayout228.xml"/><Relationship Id="rId96" Type="http://schemas.openxmlformats.org/officeDocument/2006/relationships/slideLayout" Target="../slideLayouts/slideLayout233.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23" Type="http://schemas.openxmlformats.org/officeDocument/2006/relationships/slideLayout" Target="../slideLayouts/slideLayout160.xml"/><Relationship Id="rId28" Type="http://schemas.openxmlformats.org/officeDocument/2006/relationships/slideLayout" Target="../slideLayouts/slideLayout165.xml"/><Relationship Id="rId49" Type="http://schemas.openxmlformats.org/officeDocument/2006/relationships/slideLayout" Target="../slideLayouts/slideLayout186.xml"/><Relationship Id="rId114" Type="http://schemas.openxmlformats.org/officeDocument/2006/relationships/slideLayout" Target="../slideLayouts/slideLayout251.xml"/><Relationship Id="rId119" Type="http://schemas.openxmlformats.org/officeDocument/2006/relationships/slideLayout" Target="../slideLayouts/slideLayout256.xml"/><Relationship Id="rId44" Type="http://schemas.openxmlformats.org/officeDocument/2006/relationships/slideLayout" Target="../slideLayouts/slideLayout181.xml"/><Relationship Id="rId60" Type="http://schemas.openxmlformats.org/officeDocument/2006/relationships/slideLayout" Target="../slideLayouts/slideLayout197.xml"/><Relationship Id="rId65" Type="http://schemas.openxmlformats.org/officeDocument/2006/relationships/slideLayout" Target="../slideLayouts/slideLayout202.xml"/><Relationship Id="rId81" Type="http://schemas.openxmlformats.org/officeDocument/2006/relationships/slideLayout" Target="../slideLayouts/slideLayout218.xml"/><Relationship Id="rId86" Type="http://schemas.openxmlformats.org/officeDocument/2006/relationships/slideLayout" Target="../slideLayouts/slideLayout223.xml"/><Relationship Id="rId130" Type="http://schemas.openxmlformats.org/officeDocument/2006/relationships/slideLayout" Target="../slideLayouts/slideLayout267.xml"/><Relationship Id="rId135" Type="http://schemas.openxmlformats.org/officeDocument/2006/relationships/slideLayout" Target="../slideLayouts/slideLayout272.xml"/><Relationship Id="rId13" Type="http://schemas.openxmlformats.org/officeDocument/2006/relationships/slideLayout" Target="../slideLayouts/slideLayout150.xml"/><Relationship Id="rId18" Type="http://schemas.openxmlformats.org/officeDocument/2006/relationships/slideLayout" Target="../slideLayouts/slideLayout155.xml"/><Relationship Id="rId39" Type="http://schemas.openxmlformats.org/officeDocument/2006/relationships/slideLayout" Target="../slideLayouts/slideLayout176.xml"/><Relationship Id="rId109" Type="http://schemas.openxmlformats.org/officeDocument/2006/relationships/slideLayout" Target="../slideLayouts/slideLayout246.xml"/><Relationship Id="rId34" Type="http://schemas.openxmlformats.org/officeDocument/2006/relationships/slideLayout" Target="../slideLayouts/slideLayout171.xml"/><Relationship Id="rId50" Type="http://schemas.openxmlformats.org/officeDocument/2006/relationships/slideLayout" Target="../slideLayouts/slideLayout187.xml"/><Relationship Id="rId55" Type="http://schemas.openxmlformats.org/officeDocument/2006/relationships/slideLayout" Target="../slideLayouts/slideLayout192.xml"/><Relationship Id="rId76" Type="http://schemas.openxmlformats.org/officeDocument/2006/relationships/slideLayout" Target="../slideLayouts/slideLayout213.xml"/><Relationship Id="rId97" Type="http://schemas.openxmlformats.org/officeDocument/2006/relationships/slideLayout" Target="../slideLayouts/slideLayout234.xml"/><Relationship Id="rId104" Type="http://schemas.openxmlformats.org/officeDocument/2006/relationships/slideLayout" Target="../slideLayouts/slideLayout241.xml"/><Relationship Id="rId120" Type="http://schemas.openxmlformats.org/officeDocument/2006/relationships/slideLayout" Target="../slideLayouts/slideLayout257.xml"/><Relationship Id="rId125" Type="http://schemas.openxmlformats.org/officeDocument/2006/relationships/slideLayout" Target="../slideLayouts/slideLayout262.xml"/><Relationship Id="rId7" Type="http://schemas.openxmlformats.org/officeDocument/2006/relationships/slideLayout" Target="../slideLayouts/slideLayout144.xml"/><Relationship Id="rId71" Type="http://schemas.openxmlformats.org/officeDocument/2006/relationships/slideLayout" Target="../slideLayouts/slideLayout208.xml"/><Relationship Id="rId92" Type="http://schemas.openxmlformats.org/officeDocument/2006/relationships/slideLayout" Target="../slideLayouts/slideLayout229.xml"/><Relationship Id="rId2" Type="http://schemas.openxmlformats.org/officeDocument/2006/relationships/slideLayout" Target="../slideLayouts/slideLayout139.xml"/><Relationship Id="rId29" Type="http://schemas.openxmlformats.org/officeDocument/2006/relationships/slideLayout" Target="../slideLayouts/slideLayout166.xml"/><Relationship Id="rId24" Type="http://schemas.openxmlformats.org/officeDocument/2006/relationships/slideLayout" Target="../slideLayouts/slideLayout161.xml"/><Relationship Id="rId40" Type="http://schemas.openxmlformats.org/officeDocument/2006/relationships/slideLayout" Target="../slideLayouts/slideLayout177.xml"/><Relationship Id="rId45" Type="http://schemas.openxmlformats.org/officeDocument/2006/relationships/slideLayout" Target="../slideLayouts/slideLayout182.xml"/><Relationship Id="rId66" Type="http://schemas.openxmlformats.org/officeDocument/2006/relationships/slideLayout" Target="../slideLayouts/slideLayout203.xml"/><Relationship Id="rId87" Type="http://schemas.openxmlformats.org/officeDocument/2006/relationships/slideLayout" Target="../slideLayouts/slideLayout224.xml"/><Relationship Id="rId110" Type="http://schemas.openxmlformats.org/officeDocument/2006/relationships/slideLayout" Target="../slideLayouts/slideLayout247.xml"/><Relationship Id="rId115" Type="http://schemas.openxmlformats.org/officeDocument/2006/relationships/slideLayout" Target="../slideLayouts/slideLayout252.xml"/><Relationship Id="rId131" Type="http://schemas.openxmlformats.org/officeDocument/2006/relationships/slideLayout" Target="../slideLayouts/slideLayout268.xml"/><Relationship Id="rId136" Type="http://schemas.openxmlformats.org/officeDocument/2006/relationships/slideLayout" Target="../slideLayouts/slideLayout273.xml"/><Relationship Id="rId61" Type="http://schemas.openxmlformats.org/officeDocument/2006/relationships/slideLayout" Target="../slideLayouts/slideLayout198.xml"/><Relationship Id="rId82" Type="http://schemas.openxmlformats.org/officeDocument/2006/relationships/slideLayout" Target="../slideLayouts/slideLayout219.xml"/><Relationship Id="rId19" Type="http://schemas.openxmlformats.org/officeDocument/2006/relationships/slideLayout" Target="../slideLayouts/slideLayout156.xml"/><Relationship Id="rId14" Type="http://schemas.openxmlformats.org/officeDocument/2006/relationships/slideLayout" Target="../slideLayouts/slideLayout151.xml"/><Relationship Id="rId30" Type="http://schemas.openxmlformats.org/officeDocument/2006/relationships/slideLayout" Target="../slideLayouts/slideLayout167.xml"/><Relationship Id="rId35" Type="http://schemas.openxmlformats.org/officeDocument/2006/relationships/slideLayout" Target="../slideLayouts/slideLayout172.xml"/><Relationship Id="rId56" Type="http://schemas.openxmlformats.org/officeDocument/2006/relationships/slideLayout" Target="../slideLayouts/slideLayout193.xml"/><Relationship Id="rId77" Type="http://schemas.openxmlformats.org/officeDocument/2006/relationships/slideLayout" Target="../slideLayouts/slideLayout214.xml"/><Relationship Id="rId100" Type="http://schemas.openxmlformats.org/officeDocument/2006/relationships/slideLayout" Target="../slideLayouts/slideLayout237.xml"/><Relationship Id="rId105" Type="http://schemas.openxmlformats.org/officeDocument/2006/relationships/slideLayout" Target="../slideLayouts/slideLayout242.xml"/><Relationship Id="rId126" Type="http://schemas.openxmlformats.org/officeDocument/2006/relationships/slideLayout" Target="../slideLayouts/slideLayout263.xml"/><Relationship Id="rId8" Type="http://schemas.openxmlformats.org/officeDocument/2006/relationships/slideLayout" Target="../slideLayouts/slideLayout145.xml"/><Relationship Id="rId51" Type="http://schemas.openxmlformats.org/officeDocument/2006/relationships/slideLayout" Target="../slideLayouts/slideLayout188.xml"/><Relationship Id="rId72" Type="http://schemas.openxmlformats.org/officeDocument/2006/relationships/slideLayout" Target="../slideLayouts/slideLayout209.xml"/><Relationship Id="rId93" Type="http://schemas.openxmlformats.org/officeDocument/2006/relationships/slideLayout" Target="../slideLayouts/slideLayout230.xml"/><Relationship Id="rId98" Type="http://schemas.openxmlformats.org/officeDocument/2006/relationships/slideLayout" Target="../slideLayouts/slideLayout235.xml"/><Relationship Id="rId121" Type="http://schemas.openxmlformats.org/officeDocument/2006/relationships/slideLayout" Target="../slideLayouts/slideLayout258.xml"/><Relationship Id="rId3" Type="http://schemas.openxmlformats.org/officeDocument/2006/relationships/slideLayout" Target="../slideLayouts/slideLayout140.xml"/><Relationship Id="rId25" Type="http://schemas.openxmlformats.org/officeDocument/2006/relationships/slideLayout" Target="../slideLayouts/slideLayout162.xml"/><Relationship Id="rId46" Type="http://schemas.openxmlformats.org/officeDocument/2006/relationships/slideLayout" Target="../slideLayouts/slideLayout183.xml"/><Relationship Id="rId67" Type="http://schemas.openxmlformats.org/officeDocument/2006/relationships/slideLayout" Target="../slideLayouts/slideLayout204.xml"/><Relationship Id="rId116" Type="http://schemas.openxmlformats.org/officeDocument/2006/relationships/slideLayout" Target="../slideLayouts/slideLayout253.xml"/><Relationship Id="rId137" Type="http://schemas.openxmlformats.org/officeDocument/2006/relationships/slideLayout" Target="../slideLayouts/slideLayout274.xml"/><Relationship Id="rId20" Type="http://schemas.openxmlformats.org/officeDocument/2006/relationships/slideLayout" Target="../slideLayouts/slideLayout157.xml"/><Relationship Id="rId41" Type="http://schemas.openxmlformats.org/officeDocument/2006/relationships/slideLayout" Target="../slideLayouts/slideLayout178.xml"/><Relationship Id="rId62" Type="http://schemas.openxmlformats.org/officeDocument/2006/relationships/slideLayout" Target="../slideLayouts/slideLayout199.xml"/><Relationship Id="rId83" Type="http://schemas.openxmlformats.org/officeDocument/2006/relationships/slideLayout" Target="../slideLayouts/slideLayout220.xml"/><Relationship Id="rId88" Type="http://schemas.openxmlformats.org/officeDocument/2006/relationships/slideLayout" Target="../slideLayouts/slideLayout225.xml"/><Relationship Id="rId111" Type="http://schemas.openxmlformats.org/officeDocument/2006/relationships/slideLayout" Target="../slideLayouts/slideLayout248.xml"/><Relationship Id="rId132" Type="http://schemas.openxmlformats.org/officeDocument/2006/relationships/slideLayout" Target="../slideLayouts/slideLayout269.xml"/><Relationship Id="rId15" Type="http://schemas.openxmlformats.org/officeDocument/2006/relationships/slideLayout" Target="../slideLayouts/slideLayout152.xml"/><Relationship Id="rId36" Type="http://schemas.openxmlformats.org/officeDocument/2006/relationships/slideLayout" Target="../slideLayouts/slideLayout173.xml"/><Relationship Id="rId57" Type="http://schemas.openxmlformats.org/officeDocument/2006/relationships/slideLayout" Target="../slideLayouts/slideLayout194.xml"/><Relationship Id="rId106" Type="http://schemas.openxmlformats.org/officeDocument/2006/relationships/slideLayout" Target="../slideLayouts/slideLayout243.xml"/><Relationship Id="rId127" Type="http://schemas.openxmlformats.org/officeDocument/2006/relationships/slideLayout" Target="../slideLayouts/slideLayout264.xml"/><Relationship Id="rId10" Type="http://schemas.openxmlformats.org/officeDocument/2006/relationships/slideLayout" Target="../slideLayouts/slideLayout147.xml"/><Relationship Id="rId31" Type="http://schemas.openxmlformats.org/officeDocument/2006/relationships/slideLayout" Target="../slideLayouts/slideLayout168.xml"/><Relationship Id="rId52" Type="http://schemas.openxmlformats.org/officeDocument/2006/relationships/slideLayout" Target="../slideLayouts/slideLayout189.xml"/><Relationship Id="rId73" Type="http://schemas.openxmlformats.org/officeDocument/2006/relationships/slideLayout" Target="../slideLayouts/slideLayout210.xml"/><Relationship Id="rId78" Type="http://schemas.openxmlformats.org/officeDocument/2006/relationships/slideLayout" Target="../slideLayouts/slideLayout215.xml"/><Relationship Id="rId94" Type="http://schemas.openxmlformats.org/officeDocument/2006/relationships/slideLayout" Target="../slideLayouts/slideLayout231.xml"/><Relationship Id="rId99" Type="http://schemas.openxmlformats.org/officeDocument/2006/relationships/slideLayout" Target="../slideLayouts/slideLayout236.xml"/><Relationship Id="rId101" Type="http://schemas.openxmlformats.org/officeDocument/2006/relationships/slideLayout" Target="../slideLayouts/slideLayout238.xml"/><Relationship Id="rId122" Type="http://schemas.openxmlformats.org/officeDocument/2006/relationships/slideLayout" Target="../slideLayouts/slideLayout259.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26" Type="http://schemas.openxmlformats.org/officeDocument/2006/relationships/slideLayout" Target="../slideLayouts/slideLayout163.xml"/><Relationship Id="rId47" Type="http://schemas.openxmlformats.org/officeDocument/2006/relationships/slideLayout" Target="../slideLayouts/slideLayout184.xml"/><Relationship Id="rId68" Type="http://schemas.openxmlformats.org/officeDocument/2006/relationships/slideLayout" Target="../slideLayouts/slideLayout205.xml"/><Relationship Id="rId89" Type="http://schemas.openxmlformats.org/officeDocument/2006/relationships/slideLayout" Target="../slideLayouts/slideLayout226.xml"/><Relationship Id="rId112" Type="http://schemas.openxmlformats.org/officeDocument/2006/relationships/slideLayout" Target="../slideLayouts/slideLayout249.xml"/><Relationship Id="rId133" Type="http://schemas.openxmlformats.org/officeDocument/2006/relationships/slideLayout" Target="../slideLayouts/slideLayout270.xml"/></Relationships>
</file>

<file path=ppt/slideMasters/_rels/slideMaster14.xml.rels><?xml version="1.0" encoding="UTF-8" standalone="yes"?>
<Relationships xmlns="http://schemas.openxmlformats.org/package/2006/relationships"><Relationship Id="rId117" Type="http://schemas.openxmlformats.org/officeDocument/2006/relationships/slideLayout" Target="../slideLayouts/slideLayout391.xml"/><Relationship Id="rId21" Type="http://schemas.openxmlformats.org/officeDocument/2006/relationships/slideLayout" Target="../slideLayouts/slideLayout295.xml"/><Relationship Id="rId42" Type="http://schemas.openxmlformats.org/officeDocument/2006/relationships/slideLayout" Target="../slideLayouts/slideLayout316.xml"/><Relationship Id="rId63" Type="http://schemas.openxmlformats.org/officeDocument/2006/relationships/slideLayout" Target="../slideLayouts/slideLayout337.xml"/><Relationship Id="rId84" Type="http://schemas.openxmlformats.org/officeDocument/2006/relationships/slideLayout" Target="../slideLayouts/slideLayout358.xml"/><Relationship Id="rId138" Type="http://schemas.openxmlformats.org/officeDocument/2006/relationships/slideLayout" Target="../slideLayouts/slideLayout412.xml"/><Relationship Id="rId107" Type="http://schemas.openxmlformats.org/officeDocument/2006/relationships/slideLayout" Target="../slideLayouts/slideLayout381.xml"/><Relationship Id="rId11" Type="http://schemas.openxmlformats.org/officeDocument/2006/relationships/slideLayout" Target="../slideLayouts/slideLayout285.xml"/><Relationship Id="rId32" Type="http://schemas.openxmlformats.org/officeDocument/2006/relationships/slideLayout" Target="../slideLayouts/slideLayout306.xml"/><Relationship Id="rId53" Type="http://schemas.openxmlformats.org/officeDocument/2006/relationships/slideLayout" Target="../slideLayouts/slideLayout327.xml"/><Relationship Id="rId74" Type="http://schemas.openxmlformats.org/officeDocument/2006/relationships/slideLayout" Target="../slideLayouts/slideLayout348.xml"/><Relationship Id="rId128" Type="http://schemas.openxmlformats.org/officeDocument/2006/relationships/slideLayout" Target="../slideLayouts/slideLayout402.xml"/><Relationship Id="rId5" Type="http://schemas.openxmlformats.org/officeDocument/2006/relationships/slideLayout" Target="../slideLayouts/slideLayout279.xml"/><Relationship Id="rId90" Type="http://schemas.openxmlformats.org/officeDocument/2006/relationships/slideLayout" Target="../slideLayouts/slideLayout364.xml"/><Relationship Id="rId95" Type="http://schemas.openxmlformats.org/officeDocument/2006/relationships/slideLayout" Target="../slideLayouts/slideLayout369.xml"/><Relationship Id="rId22" Type="http://schemas.openxmlformats.org/officeDocument/2006/relationships/slideLayout" Target="../slideLayouts/slideLayout296.xml"/><Relationship Id="rId27" Type="http://schemas.openxmlformats.org/officeDocument/2006/relationships/slideLayout" Target="../slideLayouts/slideLayout301.xml"/><Relationship Id="rId43" Type="http://schemas.openxmlformats.org/officeDocument/2006/relationships/slideLayout" Target="../slideLayouts/slideLayout317.xml"/><Relationship Id="rId48" Type="http://schemas.openxmlformats.org/officeDocument/2006/relationships/slideLayout" Target="../slideLayouts/slideLayout322.xml"/><Relationship Id="rId64" Type="http://schemas.openxmlformats.org/officeDocument/2006/relationships/slideLayout" Target="../slideLayouts/slideLayout338.xml"/><Relationship Id="rId69" Type="http://schemas.openxmlformats.org/officeDocument/2006/relationships/slideLayout" Target="../slideLayouts/slideLayout343.xml"/><Relationship Id="rId113" Type="http://schemas.openxmlformats.org/officeDocument/2006/relationships/slideLayout" Target="../slideLayouts/slideLayout387.xml"/><Relationship Id="rId118" Type="http://schemas.openxmlformats.org/officeDocument/2006/relationships/slideLayout" Target="../slideLayouts/slideLayout392.xml"/><Relationship Id="rId134" Type="http://schemas.openxmlformats.org/officeDocument/2006/relationships/slideLayout" Target="../slideLayouts/slideLayout408.xml"/><Relationship Id="rId139" Type="http://schemas.openxmlformats.org/officeDocument/2006/relationships/slideLayout" Target="../slideLayouts/slideLayout413.xml"/><Relationship Id="rId80" Type="http://schemas.openxmlformats.org/officeDocument/2006/relationships/slideLayout" Target="../slideLayouts/slideLayout354.xml"/><Relationship Id="rId85" Type="http://schemas.openxmlformats.org/officeDocument/2006/relationships/slideLayout" Target="../slideLayouts/slideLayout359.xml"/><Relationship Id="rId12" Type="http://schemas.openxmlformats.org/officeDocument/2006/relationships/slideLayout" Target="../slideLayouts/slideLayout286.xml"/><Relationship Id="rId17" Type="http://schemas.openxmlformats.org/officeDocument/2006/relationships/slideLayout" Target="../slideLayouts/slideLayout291.xml"/><Relationship Id="rId33" Type="http://schemas.openxmlformats.org/officeDocument/2006/relationships/slideLayout" Target="../slideLayouts/slideLayout307.xml"/><Relationship Id="rId38" Type="http://schemas.openxmlformats.org/officeDocument/2006/relationships/slideLayout" Target="../slideLayouts/slideLayout312.xml"/><Relationship Id="rId59" Type="http://schemas.openxmlformats.org/officeDocument/2006/relationships/slideLayout" Target="../slideLayouts/slideLayout333.xml"/><Relationship Id="rId103" Type="http://schemas.openxmlformats.org/officeDocument/2006/relationships/slideLayout" Target="../slideLayouts/slideLayout377.xml"/><Relationship Id="rId108" Type="http://schemas.openxmlformats.org/officeDocument/2006/relationships/slideLayout" Target="../slideLayouts/slideLayout382.xml"/><Relationship Id="rId124" Type="http://schemas.openxmlformats.org/officeDocument/2006/relationships/slideLayout" Target="../slideLayouts/slideLayout398.xml"/><Relationship Id="rId129" Type="http://schemas.openxmlformats.org/officeDocument/2006/relationships/slideLayout" Target="../slideLayouts/slideLayout403.xml"/><Relationship Id="rId54" Type="http://schemas.openxmlformats.org/officeDocument/2006/relationships/slideLayout" Target="../slideLayouts/slideLayout328.xml"/><Relationship Id="rId70" Type="http://schemas.openxmlformats.org/officeDocument/2006/relationships/slideLayout" Target="../slideLayouts/slideLayout344.xml"/><Relationship Id="rId75" Type="http://schemas.openxmlformats.org/officeDocument/2006/relationships/slideLayout" Target="../slideLayouts/slideLayout349.xml"/><Relationship Id="rId91" Type="http://schemas.openxmlformats.org/officeDocument/2006/relationships/slideLayout" Target="../slideLayouts/slideLayout365.xml"/><Relationship Id="rId96" Type="http://schemas.openxmlformats.org/officeDocument/2006/relationships/slideLayout" Target="../slideLayouts/slideLayout370.xml"/><Relationship Id="rId140" Type="http://schemas.openxmlformats.org/officeDocument/2006/relationships/slideLayout" Target="../slideLayouts/slideLayout414.xml"/><Relationship Id="rId145" Type="http://schemas.openxmlformats.org/officeDocument/2006/relationships/theme" Target="../theme/theme14.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23" Type="http://schemas.openxmlformats.org/officeDocument/2006/relationships/slideLayout" Target="../slideLayouts/slideLayout297.xml"/><Relationship Id="rId28" Type="http://schemas.openxmlformats.org/officeDocument/2006/relationships/slideLayout" Target="../slideLayouts/slideLayout302.xml"/><Relationship Id="rId49" Type="http://schemas.openxmlformats.org/officeDocument/2006/relationships/slideLayout" Target="../slideLayouts/slideLayout323.xml"/><Relationship Id="rId114" Type="http://schemas.openxmlformats.org/officeDocument/2006/relationships/slideLayout" Target="../slideLayouts/slideLayout388.xml"/><Relationship Id="rId119" Type="http://schemas.openxmlformats.org/officeDocument/2006/relationships/slideLayout" Target="../slideLayouts/slideLayout393.xml"/><Relationship Id="rId44" Type="http://schemas.openxmlformats.org/officeDocument/2006/relationships/slideLayout" Target="../slideLayouts/slideLayout318.xml"/><Relationship Id="rId60" Type="http://schemas.openxmlformats.org/officeDocument/2006/relationships/slideLayout" Target="../slideLayouts/slideLayout334.xml"/><Relationship Id="rId65" Type="http://schemas.openxmlformats.org/officeDocument/2006/relationships/slideLayout" Target="../slideLayouts/slideLayout339.xml"/><Relationship Id="rId81" Type="http://schemas.openxmlformats.org/officeDocument/2006/relationships/slideLayout" Target="../slideLayouts/slideLayout355.xml"/><Relationship Id="rId86" Type="http://schemas.openxmlformats.org/officeDocument/2006/relationships/slideLayout" Target="../slideLayouts/slideLayout360.xml"/><Relationship Id="rId130" Type="http://schemas.openxmlformats.org/officeDocument/2006/relationships/slideLayout" Target="../slideLayouts/slideLayout404.xml"/><Relationship Id="rId135" Type="http://schemas.openxmlformats.org/officeDocument/2006/relationships/slideLayout" Target="../slideLayouts/slideLayout409.xml"/><Relationship Id="rId13" Type="http://schemas.openxmlformats.org/officeDocument/2006/relationships/slideLayout" Target="../slideLayouts/slideLayout287.xml"/><Relationship Id="rId18" Type="http://schemas.openxmlformats.org/officeDocument/2006/relationships/slideLayout" Target="../slideLayouts/slideLayout292.xml"/><Relationship Id="rId39" Type="http://schemas.openxmlformats.org/officeDocument/2006/relationships/slideLayout" Target="../slideLayouts/slideLayout313.xml"/><Relationship Id="rId109" Type="http://schemas.openxmlformats.org/officeDocument/2006/relationships/slideLayout" Target="../slideLayouts/slideLayout383.xml"/><Relationship Id="rId34" Type="http://schemas.openxmlformats.org/officeDocument/2006/relationships/slideLayout" Target="../slideLayouts/slideLayout308.xml"/><Relationship Id="rId50" Type="http://schemas.openxmlformats.org/officeDocument/2006/relationships/slideLayout" Target="../slideLayouts/slideLayout324.xml"/><Relationship Id="rId55" Type="http://schemas.openxmlformats.org/officeDocument/2006/relationships/slideLayout" Target="../slideLayouts/slideLayout329.xml"/><Relationship Id="rId76" Type="http://schemas.openxmlformats.org/officeDocument/2006/relationships/slideLayout" Target="../slideLayouts/slideLayout350.xml"/><Relationship Id="rId97" Type="http://schemas.openxmlformats.org/officeDocument/2006/relationships/slideLayout" Target="../slideLayouts/slideLayout371.xml"/><Relationship Id="rId104" Type="http://schemas.openxmlformats.org/officeDocument/2006/relationships/slideLayout" Target="../slideLayouts/slideLayout378.xml"/><Relationship Id="rId120" Type="http://schemas.openxmlformats.org/officeDocument/2006/relationships/slideLayout" Target="../slideLayouts/slideLayout394.xml"/><Relationship Id="rId125" Type="http://schemas.openxmlformats.org/officeDocument/2006/relationships/slideLayout" Target="../slideLayouts/slideLayout399.xml"/><Relationship Id="rId141" Type="http://schemas.openxmlformats.org/officeDocument/2006/relationships/slideLayout" Target="../slideLayouts/slideLayout415.xml"/><Relationship Id="rId146" Type="http://schemas.openxmlformats.org/officeDocument/2006/relationships/image" Target="../media/image64.png"/><Relationship Id="rId7" Type="http://schemas.openxmlformats.org/officeDocument/2006/relationships/slideLayout" Target="../slideLayouts/slideLayout281.xml"/><Relationship Id="rId71" Type="http://schemas.openxmlformats.org/officeDocument/2006/relationships/slideLayout" Target="../slideLayouts/slideLayout345.xml"/><Relationship Id="rId92" Type="http://schemas.openxmlformats.org/officeDocument/2006/relationships/slideLayout" Target="../slideLayouts/slideLayout366.xml"/><Relationship Id="rId2" Type="http://schemas.openxmlformats.org/officeDocument/2006/relationships/slideLayout" Target="../slideLayouts/slideLayout276.xml"/><Relationship Id="rId29" Type="http://schemas.openxmlformats.org/officeDocument/2006/relationships/slideLayout" Target="../slideLayouts/slideLayout303.xml"/><Relationship Id="rId24" Type="http://schemas.openxmlformats.org/officeDocument/2006/relationships/slideLayout" Target="../slideLayouts/slideLayout298.xml"/><Relationship Id="rId40" Type="http://schemas.openxmlformats.org/officeDocument/2006/relationships/slideLayout" Target="../slideLayouts/slideLayout314.xml"/><Relationship Id="rId45" Type="http://schemas.openxmlformats.org/officeDocument/2006/relationships/slideLayout" Target="../slideLayouts/slideLayout319.xml"/><Relationship Id="rId66" Type="http://schemas.openxmlformats.org/officeDocument/2006/relationships/slideLayout" Target="../slideLayouts/slideLayout340.xml"/><Relationship Id="rId87" Type="http://schemas.openxmlformats.org/officeDocument/2006/relationships/slideLayout" Target="../slideLayouts/slideLayout361.xml"/><Relationship Id="rId110" Type="http://schemas.openxmlformats.org/officeDocument/2006/relationships/slideLayout" Target="../slideLayouts/slideLayout384.xml"/><Relationship Id="rId115" Type="http://schemas.openxmlformats.org/officeDocument/2006/relationships/slideLayout" Target="../slideLayouts/slideLayout389.xml"/><Relationship Id="rId131" Type="http://schemas.openxmlformats.org/officeDocument/2006/relationships/slideLayout" Target="../slideLayouts/slideLayout405.xml"/><Relationship Id="rId136" Type="http://schemas.openxmlformats.org/officeDocument/2006/relationships/slideLayout" Target="../slideLayouts/slideLayout410.xml"/><Relationship Id="rId61" Type="http://schemas.openxmlformats.org/officeDocument/2006/relationships/slideLayout" Target="../slideLayouts/slideLayout335.xml"/><Relationship Id="rId82" Type="http://schemas.openxmlformats.org/officeDocument/2006/relationships/slideLayout" Target="../slideLayouts/slideLayout356.xml"/><Relationship Id="rId19" Type="http://schemas.openxmlformats.org/officeDocument/2006/relationships/slideLayout" Target="../slideLayouts/slideLayout293.xml"/><Relationship Id="rId14" Type="http://schemas.openxmlformats.org/officeDocument/2006/relationships/slideLayout" Target="../slideLayouts/slideLayout288.xml"/><Relationship Id="rId30" Type="http://schemas.openxmlformats.org/officeDocument/2006/relationships/slideLayout" Target="../slideLayouts/slideLayout304.xml"/><Relationship Id="rId35" Type="http://schemas.openxmlformats.org/officeDocument/2006/relationships/slideLayout" Target="../slideLayouts/slideLayout309.xml"/><Relationship Id="rId56" Type="http://schemas.openxmlformats.org/officeDocument/2006/relationships/slideLayout" Target="../slideLayouts/slideLayout330.xml"/><Relationship Id="rId77" Type="http://schemas.openxmlformats.org/officeDocument/2006/relationships/slideLayout" Target="../slideLayouts/slideLayout351.xml"/><Relationship Id="rId100" Type="http://schemas.openxmlformats.org/officeDocument/2006/relationships/slideLayout" Target="../slideLayouts/slideLayout374.xml"/><Relationship Id="rId105" Type="http://schemas.openxmlformats.org/officeDocument/2006/relationships/slideLayout" Target="../slideLayouts/slideLayout379.xml"/><Relationship Id="rId126" Type="http://schemas.openxmlformats.org/officeDocument/2006/relationships/slideLayout" Target="../slideLayouts/slideLayout400.xml"/><Relationship Id="rId8" Type="http://schemas.openxmlformats.org/officeDocument/2006/relationships/slideLayout" Target="../slideLayouts/slideLayout282.xml"/><Relationship Id="rId51" Type="http://schemas.openxmlformats.org/officeDocument/2006/relationships/slideLayout" Target="../slideLayouts/slideLayout325.xml"/><Relationship Id="rId72" Type="http://schemas.openxmlformats.org/officeDocument/2006/relationships/slideLayout" Target="../slideLayouts/slideLayout346.xml"/><Relationship Id="rId93" Type="http://schemas.openxmlformats.org/officeDocument/2006/relationships/slideLayout" Target="../slideLayouts/slideLayout367.xml"/><Relationship Id="rId98" Type="http://schemas.openxmlformats.org/officeDocument/2006/relationships/slideLayout" Target="../slideLayouts/slideLayout372.xml"/><Relationship Id="rId121" Type="http://schemas.openxmlformats.org/officeDocument/2006/relationships/slideLayout" Target="../slideLayouts/slideLayout395.xml"/><Relationship Id="rId142" Type="http://schemas.openxmlformats.org/officeDocument/2006/relationships/slideLayout" Target="../slideLayouts/slideLayout416.xml"/><Relationship Id="rId3" Type="http://schemas.openxmlformats.org/officeDocument/2006/relationships/slideLayout" Target="../slideLayouts/slideLayout277.xml"/><Relationship Id="rId25" Type="http://schemas.openxmlformats.org/officeDocument/2006/relationships/slideLayout" Target="../slideLayouts/slideLayout299.xml"/><Relationship Id="rId46" Type="http://schemas.openxmlformats.org/officeDocument/2006/relationships/slideLayout" Target="../slideLayouts/slideLayout320.xml"/><Relationship Id="rId67" Type="http://schemas.openxmlformats.org/officeDocument/2006/relationships/slideLayout" Target="../slideLayouts/slideLayout341.xml"/><Relationship Id="rId116" Type="http://schemas.openxmlformats.org/officeDocument/2006/relationships/slideLayout" Target="../slideLayouts/slideLayout390.xml"/><Relationship Id="rId137" Type="http://schemas.openxmlformats.org/officeDocument/2006/relationships/slideLayout" Target="../slideLayouts/slideLayout411.xml"/><Relationship Id="rId20" Type="http://schemas.openxmlformats.org/officeDocument/2006/relationships/slideLayout" Target="../slideLayouts/slideLayout294.xml"/><Relationship Id="rId41" Type="http://schemas.openxmlformats.org/officeDocument/2006/relationships/slideLayout" Target="../slideLayouts/slideLayout315.xml"/><Relationship Id="rId62" Type="http://schemas.openxmlformats.org/officeDocument/2006/relationships/slideLayout" Target="../slideLayouts/slideLayout336.xml"/><Relationship Id="rId83" Type="http://schemas.openxmlformats.org/officeDocument/2006/relationships/slideLayout" Target="../slideLayouts/slideLayout357.xml"/><Relationship Id="rId88" Type="http://schemas.openxmlformats.org/officeDocument/2006/relationships/slideLayout" Target="../slideLayouts/slideLayout362.xml"/><Relationship Id="rId111" Type="http://schemas.openxmlformats.org/officeDocument/2006/relationships/slideLayout" Target="../slideLayouts/slideLayout385.xml"/><Relationship Id="rId132" Type="http://schemas.openxmlformats.org/officeDocument/2006/relationships/slideLayout" Target="../slideLayouts/slideLayout406.xml"/><Relationship Id="rId15" Type="http://schemas.openxmlformats.org/officeDocument/2006/relationships/slideLayout" Target="../slideLayouts/slideLayout289.xml"/><Relationship Id="rId36" Type="http://schemas.openxmlformats.org/officeDocument/2006/relationships/slideLayout" Target="../slideLayouts/slideLayout310.xml"/><Relationship Id="rId57" Type="http://schemas.openxmlformats.org/officeDocument/2006/relationships/slideLayout" Target="../slideLayouts/slideLayout331.xml"/><Relationship Id="rId106" Type="http://schemas.openxmlformats.org/officeDocument/2006/relationships/slideLayout" Target="../slideLayouts/slideLayout380.xml"/><Relationship Id="rId127" Type="http://schemas.openxmlformats.org/officeDocument/2006/relationships/slideLayout" Target="../slideLayouts/slideLayout401.xml"/><Relationship Id="rId10" Type="http://schemas.openxmlformats.org/officeDocument/2006/relationships/slideLayout" Target="../slideLayouts/slideLayout284.xml"/><Relationship Id="rId31" Type="http://schemas.openxmlformats.org/officeDocument/2006/relationships/slideLayout" Target="../slideLayouts/slideLayout305.xml"/><Relationship Id="rId52" Type="http://schemas.openxmlformats.org/officeDocument/2006/relationships/slideLayout" Target="../slideLayouts/slideLayout326.xml"/><Relationship Id="rId73" Type="http://schemas.openxmlformats.org/officeDocument/2006/relationships/slideLayout" Target="../slideLayouts/slideLayout347.xml"/><Relationship Id="rId78" Type="http://schemas.openxmlformats.org/officeDocument/2006/relationships/slideLayout" Target="../slideLayouts/slideLayout352.xml"/><Relationship Id="rId94" Type="http://schemas.openxmlformats.org/officeDocument/2006/relationships/slideLayout" Target="../slideLayouts/slideLayout368.xml"/><Relationship Id="rId99" Type="http://schemas.openxmlformats.org/officeDocument/2006/relationships/slideLayout" Target="../slideLayouts/slideLayout373.xml"/><Relationship Id="rId101" Type="http://schemas.openxmlformats.org/officeDocument/2006/relationships/slideLayout" Target="../slideLayouts/slideLayout375.xml"/><Relationship Id="rId122" Type="http://schemas.openxmlformats.org/officeDocument/2006/relationships/slideLayout" Target="../slideLayouts/slideLayout396.xml"/><Relationship Id="rId143" Type="http://schemas.openxmlformats.org/officeDocument/2006/relationships/slideLayout" Target="../slideLayouts/slideLayout417.xml"/><Relationship Id="rId4" Type="http://schemas.openxmlformats.org/officeDocument/2006/relationships/slideLayout" Target="../slideLayouts/slideLayout278.xml"/><Relationship Id="rId9" Type="http://schemas.openxmlformats.org/officeDocument/2006/relationships/slideLayout" Target="../slideLayouts/slideLayout283.xml"/><Relationship Id="rId26" Type="http://schemas.openxmlformats.org/officeDocument/2006/relationships/slideLayout" Target="../slideLayouts/slideLayout300.xml"/><Relationship Id="rId47" Type="http://schemas.openxmlformats.org/officeDocument/2006/relationships/slideLayout" Target="../slideLayouts/slideLayout321.xml"/><Relationship Id="rId68" Type="http://schemas.openxmlformats.org/officeDocument/2006/relationships/slideLayout" Target="../slideLayouts/slideLayout342.xml"/><Relationship Id="rId89" Type="http://schemas.openxmlformats.org/officeDocument/2006/relationships/slideLayout" Target="../slideLayouts/slideLayout363.xml"/><Relationship Id="rId112" Type="http://schemas.openxmlformats.org/officeDocument/2006/relationships/slideLayout" Target="../slideLayouts/slideLayout386.xml"/><Relationship Id="rId133" Type="http://schemas.openxmlformats.org/officeDocument/2006/relationships/slideLayout" Target="../slideLayouts/slideLayout407.xml"/><Relationship Id="rId16" Type="http://schemas.openxmlformats.org/officeDocument/2006/relationships/slideLayout" Target="../slideLayouts/slideLayout290.xml"/><Relationship Id="rId37" Type="http://schemas.openxmlformats.org/officeDocument/2006/relationships/slideLayout" Target="../slideLayouts/slideLayout311.xml"/><Relationship Id="rId58" Type="http://schemas.openxmlformats.org/officeDocument/2006/relationships/slideLayout" Target="../slideLayouts/slideLayout332.xml"/><Relationship Id="rId79" Type="http://schemas.openxmlformats.org/officeDocument/2006/relationships/slideLayout" Target="../slideLayouts/slideLayout353.xml"/><Relationship Id="rId102" Type="http://schemas.openxmlformats.org/officeDocument/2006/relationships/slideLayout" Target="../slideLayouts/slideLayout376.xml"/><Relationship Id="rId123" Type="http://schemas.openxmlformats.org/officeDocument/2006/relationships/slideLayout" Target="../slideLayouts/slideLayout397.xml"/><Relationship Id="rId144" Type="http://schemas.openxmlformats.org/officeDocument/2006/relationships/slideLayout" Target="../slideLayouts/slideLayout418.xml"/></Relationships>
</file>

<file path=ppt/slideMasters/_rels/slideMaster15.xml.rels><?xml version="1.0" encoding="UTF-8" standalone="yes"?>
<Relationships xmlns="http://schemas.openxmlformats.org/package/2006/relationships"><Relationship Id="rId26" Type="http://schemas.openxmlformats.org/officeDocument/2006/relationships/slideLayout" Target="../slideLayouts/slideLayout444.xml"/><Relationship Id="rId117" Type="http://schemas.openxmlformats.org/officeDocument/2006/relationships/slideLayout" Target="../slideLayouts/slideLayout535.xml"/><Relationship Id="rId21" Type="http://schemas.openxmlformats.org/officeDocument/2006/relationships/slideLayout" Target="../slideLayouts/slideLayout439.xml"/><Relationship Id="rId42" Type="http://schemas.openxmlformats.org/officeDocument/2006/relationships/slideLayout" Target="../slideLayouts/slideLayout460.xml"/><Relationship Id="rId47" Type="http://schemas.openxmlformats.org/officeDocument/2006/relationships/slideLayout" Target="../slideLayouts/slideLayout465.xml"/><Relationship Id="rId63" Type="http://schemas.openxmlformats.org/officeDocument/2006/relationships/slideLayout" Target="../slideLayouts/slideLayout481.xml"/><Relationship Id="rId68" Type="http://schemas.openxmlformats.org/officeDocument/2006/relationships/slideLayout" Target="../slideLayouts/slideLayout486.xml"/><Relationship Id="rId84" Type="http://schemas.openxmlformats.org/officeDocument/2006/relationships/slideLayout" Target="../slideLayouts/slideLayout502.xml"/><Relationship Id="rId89" Type="http://schemas.openxmlformats.org/officeDocument/2006/relationships/slideLayout" Target="../slideLayouts/slideLayout507.xml"/><Relationship Id="rId112" Type="http://schemas.openxmlformats.org/officeDocument/2006/relationships/slideLayout" Target="../slideLayouts/slideLayout530.xml"/><Relationship Id="rId16" Type="http://schemas.openxmlformats.org/officeDocument/2006/relationships/slideLayout" Target="../slideLayouts/slideLayout434.xml"/><Relationship Id="rId107" Type="http://schemas.openxmlformats.org/officeDocument/2006/relationships/slideLayout" Target="../slideLayouts/slideLayout525.xml"/><Relationship Id="rId11" Type="http://schemas.openxmlformats.org/officeDocument/2006/relationships/slideLayout" Target="../slideLayouts/slideLayout429.xml"/><Relationship Id="rId32" Type="http://schemas.openxmlformats.org/officeDocument/2006/relationships/slideLayout" Target="../slideLayouts/slideLayout450.xml"/><Relationship Id="rId37" Type="http://schemas.openxmlformats.org/officeDocument/2006/relationships/slideLayout" Target="../slideLayouts/slideLayout455.xml"/><Relationship Id="rId53" Type="http://schemas.openxmlformats.org/officeDocument/2006/relationships/slideLayout" Target="../slideLayouts/slideLayout471.xml"/><Relationship Id="rId58" Type="http://schemas.openxmlformats.org/officeDocument/2006/relationships/slideLayout" Target="../slideLayouts/slideLayout476.xml"/><Relationship Id="rId74" Type="http://schemas.openxmlformats.org/officeDocument/2006/relationships/slideLayout" Target="../slideLayouts/slideLayout492.xml"/><Relationship Id="rId79" Type="http://schemas.openxmlformats.org/officeDocument/2006/relationships/slideLayout" Target="../slideLayouts/slideLayout497.xml"/><Relationship Id="rId102" Type="http://schemas.openxmlformats.org/officeDocument/2006/relationships/slideLayout" Target="../slideLayouts/slideLayout520.xml"/><Relationship Id="rId5" Type="http://schemas.openxmlformats.org/officeDocument/2006/relationships/slideLayout" Target="../slideLayouts/slideLayout423.xml"/><Relationship Id="rId90" Type="http://schemas.openxmlformats.org/officeDocument/2006/relationships/slideLayout" Target="../slideLayouts/slideLayout508.xml"/><Relationship Id="rId95" Type="http://schemas.openxmlformats.org/officeDocument/2006/relationships/slideLayout" Target="../slideLayouts/slideLayout513.xml"/><Relationship Id="rId22" Type="http://schemas.openxmlformats.org/officeDocument/2006/relationships/slideLayout" Target="../slideLayouts/slideLayout440.xml"/><Relationship Id="rId27" Type="http://schemas.openxmlformats.org/officeDocument/2006/relationships/slideLayout" Target="../slideLayouts/slideLayout445.xml"/><Relationship Id="rId43" Type="http://schemas.openxmlformats.org/officeDocument/2006/relationships/slideLayout" Target="../slideLayouts/slideLayout461.xml"/><Relationship Id="rId48" Type="http://schemas.openxmlformats.org/officeDocument/2006/relationships/slideLayout" Target="../slideLayouts/slideLayout466.xml"/><Relationship Id="rId64" Type="http://schemas.openxmlformats.org/officeDocument/2006/relationships/slideLayout" Target="../slideLayouts/slideLayout482.xml"/><Relationship Id="rId69" Type="http://schemas.openxmlformats.org/officeDocument/2006/relationships/slideLayout" Target="../slideLayouts/slideLayout487.xml"/><Relationship Id="rId113" Type="http://schemas.openxmlformats.org/officeDocument/2006/relationships/slideLayout" Target="../slideLayouts/slideLayout531.xml"/><Relationship Id="rId118" Type="http://schemas.openxmlformats.org/officeDocument/2006/relationships/theme" Target="../theme/theme15.xml"/><Relationship Id="rId80" Type="http://schemas.openxmlformats.org/officeDocument/2006/relationships/slideLayout" Target="../slideLayouts/slideLayout498.xml"/><Relationship Id="rId85" Type="http://schemas.openxmlformats.org/officeDocument/2006/relationships/slideLayout" Target="../slideLayouts/slideLayout503.xml"/><Relationship Id="rId12" Type="http://schemas.openxmlformats.org/officeDocument/2006/relationships/slideLayout" Target="../slideLayouts/slideLayout430.xml"/><Relationship Id="rId17" Type="http://schemas.openxmlformats.org/officeDocument/2006/relationships/slideLayout" Target="../slideLayouts/slideLayout435.xml"/><Relationship Id="rId33" Type="http://schemas.openxmlformats.org/officeDocument/2006/relationships/slideLayout" Target="../slideLayouts/slideLayout451.xml"/><Relationship Id="rId38" Type="http://schemas.openxmlformats.org/officeDocument/2006/relationships/slideLayout" Target="../slideLayouts/slideLayout456.xml"/><Relationship Id="rId59" Type="http://schemas.openxmlformats.org/officeDocument/2006/relationships/slideLayout" Target="../slideLayouts/slideLayout477.xml"/><Relationship Id="rId103" Type="http://schemas.openxmlformats.org/officeDocument/2006/relationships/slideLayout" Target="../slideLayouts/slideLayout521.xml"/><Relationship Id="rId108" Type="http://schemas.openxmlformats.org/officeDocument/2006/relationships/slideLayout" Target="../slideLayouts/slideLayout526.xml"/><Relationship Id="rId54" Type="http://schemas.openxmlformats.org/officeDocument/2006/relationships/slideLayout" Target="../slideLayouts/slideLayout472.xml"/><Relationship Id="rId70" Type="http://schemas.openxmlformats.org/officeDocument/2006/relationships/slideLayout" Target="../slideLayouts/slideLayout488.xml"/><Relationship Id="rId75" Type="http://schemas.openxmlformats.org/officeDocument/2006/relationships/slideLayout" Target="../slideLayouts/slideLayout493.xml"/><Relationship Id="rId91" Type="http://schemas.openxmlformats.org/officeDocument/2006/relationships/slideLayout" Target="../slideLayouts/slideLayout509.xml"/><Relationship Id="rId96" Type="http://schemas.openxmlformats.org/officeDocument/2006/relationships/slideLayout" Target="../slideLayouts/slideLayout514.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23" Type="http://schemas.openxmlformats.org/officeDocument/2006/relationships/slideLayout" Target="../slideLayouts/slideLayout441.xml"/><Relationship Id="rId28" Type="http://schemas.openxmlformats.org/officeDocument/2006/relationships/slideLayout" Target="../slideLayouts/slideLayout446.xml"/><Relationship Id="rId49" Type="http://schemas.openxmlformats.org/officeDocument/2006/relationships/slideLayout" Target="../slideLayouts/slideLayout467.xml"/><Relationship Id="rId114" Type="http://schemas.openxmlformats.org/officeDocument/2006/relationships/slideLayout" Target="../slideLayouts/slideLayout532.xml"/><Relationship Id="rId119" Type="http://schemas.openxmlformats.org/officeDocument/2006/relationships/image" Target="../media/image64.png"/><Relationship Id="rId10" Type="http://schemas.openxmlformats.org/officeDocument/2006/relationships/slideLayout" Target="../slideLayouts/slideLayout428.xml"/><Relationship Id="rId31" Type="http://schemas.openxmlformats.org/officeDocument/2006/relationships/slideLayout" Target="../slideLayouts/slideLayout449.xml"/><Relationship Id="rId44" Type="http://schemas.openxmlformats.org/officeDocument/2006/relationships/slideLayout" Target="../slideLayouts/slideLayout462.xml"/><Relationship Id="rId52" Type="http://schemas.openxmlformats.org/officeDocument/2006/relationships/slideLayout" Target="../slideLayouts/slideLayout470.xml"/><Relationship Id="rId60" Type="http://schemas.openxmlformats.org/officeDocument/2006/relationships/slideLayout" Target="../slideLayouts/slideLayout478.xml"/><Relationship Id="rId65" Type="http://schemas.openxmlformats.org/officeDocument/2006/relationships/slideLayout" Target="../slideLayouts/slideLayout483.xml"/><Relationship Id="rId73" Type="http://schemas.openxmlformats.org/officeDocument/2006/relationships/slideLayout" Target="../slideLayouts/slideLayout491.xml"/><Relationship Id="rId78" Type="http://schemas.openxmlformats.org/officeDocument/2006/relationships/slideLayout" Target="../slideLayouts/slideLayout496.xml"/><Relationship Id="rId81" Type="http://schemas.openxmlformats.org/officeDocument/2006/relationships/slideLayout" Target="../slideLayouts/slideLayout499.xml"/><Relationship Id="rId86" Type="http://schemas.openxmlformats.org/officeDocument/2006/relationships/slideLayout" Target="../slideLayouts/slideLayout504.xml"/><Relationship Id="rId94" Type="http://schemas.openxmlformats.org/officeDocument/2006/relationships/slideLayout" Target="../slideLayouts/slideLayout512.xml"/><Relationship Id="rId99" Type="http://schemas.openxmlformats.org/officeDocument/2006/relationships/slideLayout" Target="../slideLayouts/slideLayout517.xml"/><Relationship Id="rId101" Type="http://schemas.openxmlformats.org/officeDocument/2006/relationships/slideLayout" Target="../slideLayouts/slideLayout519.xml"/><Relationship Id="rId4" Type="http://schemas.openxmlformats.org/officeDocument/2006/relationships/slideLayout" Target="../slideLayouts/slideLayout422.xml"/><Relationship Id="rId9" Type="http://schemas.openxmlformats.org/officeDocument/2006/relationships/slideLayout" Target="../slideLayouts/slideLayout427.xml"/><Relationship Id="rId13" Type="http://schemas.openxmlformats.org/officeDocument/2006/relationships/slideLayout" Target="../slideLayouts/slideLayout431.xml"/><Relationship Id="rId18" Type="http://schemas.openxmlformats.org/officeDocument/2006/relationships/slideLayout" Target="../slideLayouts/slideLayout436.xml"/><Relationship Id="rId39" Type="http://schemas.openxmlformats.org/officeDocument/2006/relationships/slideLayout" Target="../slideLayouts/slideLayout457.xml"/><Relationship Id="rId109" Type="http://schemas.openxmlformats.org/officeDocument/2006/relationships/slideLayout" Target="../slideLayouts/slideLayout527.xml"/><Relationship Id="rId34" Type="http://schemas.openxmlformats.org/officeDocument/2006/relationships/slideLayout" Target="../slideLayouts/slideLayout452.xml"/><Relationship Id="rId50" Type="http://schemas.openxmlformats.org/officeDocument/2006/relationships/slideLayout" Target="../slideLayouts/slideLayout468.xml"/><Relationship Id="rId55" Type="http://schemas.openxmlformats.org/officeDocument/2006/relationships/slideLayout" Target="../slideLayouts/slideLayout473.xml"/><Relationship Id="rId76" Type="http://schemas.openxmlformats.org/officeDocument/2006/relationships/slideLayout" Target="../slideLayouts/slideLayout494.xml"/><Relationship Id="rId97" Type="http://schemas.openxmlformats.org/officeDocument/2006/relationships/slideLayout" Target="../slideLayouts/slideLayout515.xml"/><Relationship Id="rId104" Type="http://schemas.openxmlformats.org/officeDocument/2006/relationships/slideLayout" Target="../slideLayouts/slideLayout522.xml"/><Relationship Id="rId7" Type="http://schemas.openxmlformats.org/officeDocument/2006/relationships/slideLayout" Target="../slideLayouts/slideLayout425.xml"/><Relationship Id="rId71" Type="http://schemas.openxmlformats.org/officeDocument/2006/relationships/slideLayout" Target="../slideLayouts/slideLayout489.xml"/><Relationship Id="rId92" Type="http://schemas.openxmlformats.org/officeDocument/2006/relationships/slideLayout" Target="../slideLayouts/slideLayout510.xml"/><Relationship Id="rId2" Type="http://schemas.openxmlformats.org/officeDocument/2006/relationships/slideLayout" Target="../slideLayouts/slideLayout420.xml"/><Relationship Id="rId29" Type="http://schemas.openxmlformats.org/officeDocument/2006/relationships/slideLayout" Target="../slideLayouts/slideLayout447.xml"/><Relationship Id="rId24" Type="http://schemas.openxmlformats.org/officeDocument/2006/relationships/slideLayout" Target="../slideLayouts/slideLayout442.xml"/><Relationship Id="rId40" Type="http://schemas.openxmlformats.org/officeDocument/2006/relationships/slideLayout" Target="../slideLayouts/slideLayout458.xml"/><Relationship Id="rId45" Type="http://schemas.openxmlformats.org/officeDocument/2006/relationships/slideLayout" Target="../slideLayouts/slideLayout463.xml"/><Relationship Id="rId66" Type="http://schemas.openxmlformats.org/officeDocument/2006/relationships/slideLayout" Target="../slideLayouts/slideLayout484.xml"/><Relationship Id="rId87" Type="http://schemas.openxmlformats.org/officeDocument/2006/relationships/slideLayout" Target="../slideLayouts/slideLayout505.xml"/><Relationship Id="rId110" Type="http://schemas.openxmlformats.org/officeDocument/2006/relationships/slideLayout" Target="../slideLayouts/slideLayout528.xml"/><Relationship Id="rId115" Type="http://schemas.openxmlformats.org/officeDocument/2006/relationships/slideLayout" Target="../slideLayouts/slideLayout533.xml"/><Relationship Id="rId61" Type="http://schemas.openxmlformats.org/officeDocument/2006/relationships/slideLayout" Target="../slideLayouts/slideLayout479.xml"/><Relationship Id="rId82" Type="http://schemas.openxmlformats.org/officeDocument/2006/relationships/slideLayout" Target="../slideLayouts/slideLayout500.xml"/><Relationship Id="rId19" Type="http://schemas.openxmlformats.org/officeDocument/2006/relationships/slideLayout" Target="../slideLayouts/slideLayout437.xml"/><Relationship Id="rId14" Type="http://schemas.openxmlformats.org/officeDocument/2006/relationships/slideLayout" Target="../slideLayouts/slideLayout432.xml"/><Relationship Id="rId30" Type="http://schemas.openxmlformats.org/officeDocument/2006/relationships/slideLayout" Target="../slideLayouts/slideLayout448.xml"/><Relationship Id="rId35" Type="http://schemas.openxmlformats.org/officeDocument/2006/relationships/slideLayout" Target="../slideLayouts/slideLayout453.xml"/><Relationship Id="rId56" Type="http://schemas.openxmlformats.org/officeDocument/2006/relationships/slideLayout" Target="../slideLayouts/slideLayout474.xml"/><Relationship Id="rId77" Type="http://schemas.openxmlformats.org/officeDocument/2006/relationships/slideLayout" Target="../slideLayouts/slideLayout495.xml"/><Relationship Id="rId100" Type="http://schemas.openxmlformats.org/officeDocument/2006/relationships/slideLayout" Target="../slideLayouts/slideLayout518.xml"/><Relationship Id="rId105" Type="http://schemas.openxmlformats.org/officeDocument/2006/relationships/slideLayout" Target="../slideLayouts/slideLayout523.xml"/><Relationship Id="rId8" Type="http://schemas.openxmlformats.org/officeDocument/2006/relationships/slideLayout" Target="../slideLayouts/slideLayout426.xml"/><Relationship Id="rId51" Type="http://schemas.openxmlformats.org/officeDocument/2006/relationships/slideLayout" Target="../slideLayouts/slideLayout469.xml"/><Relationship Id="rId72" Type="http://schemas.openxmlformats.org/officeDocument/2006/relationships/slideLayout" Target="../slideLayouts/slideLayout490.xml"/><Relationship Id="rId93" Type="http://schemas.openxmlformats.org/officeDocument/2006/relationships/slideLayout" Target="../slideLayouts/slideLayout511.xml"/><Relationship Id="rId98" Type="http://schemas.openxmlformats.org/officeDocument/2006/relationships/slideLayout" Target="../slideLayouts/slideLayout516.xml"/><Relationship Id="rId3" Type="http://schemas.openxmlformats.org/officeDocument/2006/relationships/slideLayout" Target="../slideLayouts/slideLayout421.xml"/><Relationship Id="rId25" Type="http://schemas.openxmlformats.org/officeDocument/2006/relationships/slideLayout" Target="../slideLayouts/slideLayout443.xml"/><Relationship Id="rId46" Type="http://schemas.openxmlformats.org/officeDocument/2006/relationships/slideLayout" Target="../slideLayouts/slideLayout464.xml"/><Relationship Id="rId67" Type="http://schemas.openxmlformats.org/officeDocument/2006/relationships/slideLayout" Target="../slideLayouts/slideLayout485.xml"/><Relationship Id="rId116" Type="http://schemas.openxmlformats.org/officeDocument/2006/relationships/slideLayout" Target="../slideLayouts/slideLayout534.xml"/><Relationship Id="rId20" Type="http://schemas.openxmlformats.org/officeDocument/2006/relationships/slideLayout" Target="../slideLayouts/slideLayout438.xml"/><Relationship Id="rId41" Type="http://schemas.openxmlformats.org/officeDocument/2006/relationships/slideLayout" Target="../slideLayouts/slideLayout459.xml"/><Relationship Id="rId62" Type="http://schemas.openxmlformats.org/officeDocument/2006/relationships/slideLayout" Target="../slideLayouts/slideLayout480.xml"/><Relationship Id="rId83" Type="http://schemas.openxmlformats.org/officeDocument/2006/relationships/slideLayout" Target="../slideLayouts/slideLayout501.xml"/><Relationship Id="rId88" Type="http://schemas.openxmlformats.org/officeDocument/2006/relationships/slideLayout" Target="../slideLayouts/slideLayout506.xml"/><Relationship Id="rId111" Type="http://schemas.openxmlformats.org/officeDocument/2006/relationships/slideLayout" Target="../slideLayouts/slideLayout529.xml"/><Relationship Id="rId15" Type="http://schemas.openxmlformats.org/officeDocument/2006/relationships/slideLayout" Target="../slideLayouts/slideLayout433.xml"/><Relationship Id="rId36" Type="http://schemas.openxmlformats.org/officeDocument/2006/relationships/slideLayout" Target="../slideLayouts/slideLayout454.xml"/><Relationship Id="rId57" Type="http://schemas.openxmlformats.org/officeDocument/2006/relationships/slideLayout" Target="../slideLayouts/slideLayout475.xml"/><Relationship Id="rId106" Type="http://schemas.openxmlformats.org/officeDocument/2006/relationships/slideLayout" Target="../slideLayouts/slideLayout524.xml"/></Relationships>
</file>

<file path=ppt/slideMasters/_rels/slideMaster16.xml.rels><?xml version="1.0" encoding="UTF-8" standalone="yes"?>
<Relationships xmlns="http://schemas.openxmlformats.org/package/2006/relationships"><Relationship Id="rId117" Type="http://schemas.openxmlformats.org/officeDocument/2006/relationships/slideLayout" Target="../slideLayouts/slideLayout652.xml"/><Relationship Id="rId21" Type="http://schemas.openxmlformats.org/officeDocument/2006/relationships/slideLayout" Target="../slideLayouts/slideLayout556.xml"/><Relationship Id="rId42" Type="http://schemas.openxmlformats.org/officeDocument/2006/relationships/slideLayout" Target="../slideLayouts/slideLayout577.xml"/><Relationship Id="rId47" Type="http://schemas.openxmlformats.org/officeDocument/2006/relationships/slideLayout" Target="../slideLayouts/slideLayout582.xml"/><Relationship Id="rId63" Type="http://schemas.openxmlformats.org/officeDocument/2006/relationships/slideLayout" Target="../slideLayouts/slideLayout598.xml"/><Relationship Id="rId68" Type="http://schemas.openxmlformats.org/officeDocument/2006/relationships/slideLayout" Target="../slideLayouts/slideLayout603.xml"/><Relationship Id="rId84" Type="http://schemas.openxmlformats.org/officeDocument/2006/relationships/slideLayout" Target="../slideLayouts/slideLayout619.xml"/><Relationship Id="rId89" Type="http://schemas.openxmlformats.org/officeDocument/2006/relationships/slideLayout" Target="../slideLayouts/slideLayout624.xml"/><Relationship Id="rId112" Type="http://schemas.openxmlformats.org/officeDocument/2006/relationships/slideLayout" Target="../slideLayouts/slideLayout647.xml"/><Relationship Id="rId16" Type="http://schemas.openxmlformats.org/officeDocument/2006/relationships/slideLayout" Target="../slideLayouts/slideLayout551.xml"/><Relationship Id="rId107" Type="http://schemas.openxmlformats.org/officeDocument/2006/relationships/slideLayout" Target="../slideLayouts/slideLayout642.xml"/><Relationship Id="rId11" Type="http://schemas.openxmlformats.org/officeDocument/2006/relationships/slideLayout" Target="../slideLayouts/slideLayout546.xml"/><Relationship Id="rId32" Type="http://schemas.openxmlformats.org/officeDocument/2006/relationships/slideLayout" Target="../slideLayouts/slideLayout567.xml"/><Relationship Id="rId37" Type="http://schemas.openxmlformats.org/officeDocument/2006/relationships/slideLayout" Target="../slideLayouts/slideLayout572.xml"/><Relationship Id="rId53" Type="http://schemas.openxmlformats.org/officeDocument/2006/relationships/slideLayout" Target="../slideLayouts/slideLayout588.xml"/><Relationship Id="rId58" Type="http://schemas.openxmlformats.org/officeDocument/2006/relationships/slideLayout" Target="../slideLayouts/slideLayout593.xml"/><Relationship Id="rId74" Type="http://schemas.openxmlformats.org/officeDocument/2006/relationships/slideLayout" Target="../slideLayouts/slideLayout609.xml"/><Relationship Id="rId79" Type="http://schemas.openxmlformats.org/officeDocument/2006/relationships/slideLayout" Target="../slideLayouts/slideLayout614.xml"/><Relationship Id="rId102" Type="http://schemas.openxmlformats.org/officeDocument/2006/relationships/slideLayout" Target="../slideLayouts/slideLayout637.xml"/><Relationship Id="rId123" Type="http://schemas.openxmlformats.org/officeDocument/2006/relationships/slideLayout" Target="../slideLayouts/slideLayout658.xml"/><Relationship Id="rId128" Type="http://schemas.openxmlformats.org/officeDocument/2006/relationships/slideLayout" Target="../slideLayouts/slideLayout663.xml"/><Relationship Id="rId5" Type="http://schemas.openxmlformats.org/officeDocument/2006/relationships/slideLayout" Target="../slideLayouts/slideLayout540.xml"/><Relationship Id="rId90" Type="http://schemas.openxmlformats.org/officeDocument/2006/relationships/slideLayout" Target="../slideLayouts/slideLayout625.xml"/><Relationship Id="rId95" Type="http://schemas.openxmlformats.org/officeDocument/2006/relationships/slideLayout" Target="../slideLayouts/slideLayout630.xml"/><Relationship Id="rId22" Type="http://schemas.openxmlformats.org/officeDocument/2006/relationships/slideLayout" Target="../slideLayouts/slideLayout557.xml"/><Relationship Id="rId27" Type="http://schemas.openxmlformats.org/officeDocument/2006/relationships/slideLayout" Target="../slideLayouts/slideLayout562.xml"/><Relationship Id="rId43" Type="http://schemas.openxmlformats.org/officeDocument/2006/relationships/slideLayout" Target="../slideLayouts/slideLayout578.xml"/><Relationship Id="rId48" Type="http://schemas.openxmlformats.org/officeDocument/2006/relationships/slideLayout" Target="../slideLayouts/slideLayout583.xml"/><Relationship Id="rId64" Type="http://schemas.openxmlformats.org/officeDocument/2006/relationships/slideLayout" Target="../slideLayouts/slideLayout599.xml"/><Relationship Id="rId69" Type="http://schemas.openxmlformats.org/officeDocument/2006/relationships/slideLayout" Target="../slideLayouts/slideLayout604.xml"/><Relationship Id="rId113" Type="http://schemas.openxmlformats.org/officeDocument/2006/relationships/slideLayout" Target="../slideLayouts/slideLayout648.xml"/><Relationship Id="rId118" Type="http://schemas.openxmlformats.org/officeDocument/2006/relationships/slideLayout" Target="../slideLayouts/slideLayout653.xml"/><Relationship Id="rId80" Type="http://schemas.openxmlformats.org/officeDocument/2006/relationships/slideLayout" Target="../slideLayouts/slideLayout615.xml"/><Relationship Id="rId85" Type="http://schemas.openxmlformats.org/officeDocument/2006/relationships/slideLayout" Target="../slideLayouts/slideLayout620.xml"/><Relationship Id="rId12" Type="http://schemas.openxmlformats.org/officeDocument/2006/relationships/slideLayout" Target="../slideLayouts/slideLayout547.xml"/><Relationship Id="rId17" Type="http://schemas.openxmlformats.org/officeDocument/2006/relationships/slideLayout" Target="../slideLayouts/slideLayout552.xml"/><Relationship Id="rId33" Type="http://schemas.openxmlformats.org/officeDocument/2006/relationships/slideLayout" Target="../slideLayouts/slideLayout568.xml"/><Relationship Id="rId38" Type="http://schemas.openxmlformats.org/officeDocument/2006/relationships/slideLayout" Target="../slideLayouts/slideLayout573.xml"/><Relationship Id="rId59" Type="http://schemas.openxmlformats.org/officeDocument/2006/relationships/slideLayout" Target="../slideLayouts/slideLayout594.xml"/><Relationship Id="rId103" Type="http://schemas.openxmlformats.org/officeDocument/2006/relationships/slideLayout" Target="../slideLayouts/slideLayout638.xml"/><Relationship Id="rId108" Type="http://schemas.openxmlformats.org/officeDocument/2006/relationships/slideLayout" Target="../slideLayouts/slideLayout643.xml"/><Relationship Id="rId124" Type="http://schemas.openxmlformats.org/officeDocument/2006/relationships/slideLayout" Target="../slideLayouts/slideLayout659.xml"/><Relationship Id="rId129" Type="http://schemas.openxmlformats.org/officeDocument/2006/relationships/theme" Target="../theme/theme16.xml"/><Relationship Id="rId54" Type="http://schemas.openxmlformats.org/officeDocument/2006/relationships/slideLayout" Target="../slideLayouts/slideLayout589.xml"/><Relationship Id="rId70" Type="http://schemas.openxmlformats.org/officeDocument/2006/relationships/slideLayout" Target="../slideLayouts/slideLayout605.xml"/><Relationship Id="rId75" Type="http://schemas.openxmlformats.org/officeDocument/2006/relationships/slideLayout" Target="../slideLayouts/slideLayout610.xml"/><Relationship Id="rId91" Type="http://schemas.openxmlformats.org/officeDocument/2006/relationships/slideLayout" Target="../slideLayouts/slideLayout626.xml"/><Relationship Id="rId96" Type="http://schemas.openxmlformats.org/officeDocument/2006/relationships/slideLayout" Target="../slideLayouts/slideLayout631.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23" Type="http://schemas.openxmlformats.org/officeDocument/2006/relationships/slideLayout" Target="../slideLayouts/slideLayout558.xml"/><Relationship Id="rId28" Type="http://schemas.openxmlformats.org/officeDocument/2006/relationships/slideLayout" Target="../slideLayouts/slideLayout563.xml"/><Relationship Id="rId49" Type="http://schemas.openxmlformats.org/officeDocument/2006/relationships/slideLayout" Target="../slideLayouts/slideLayout584.xml"/><Relationship Id="rId114" Type="http://schemas.openxmlformats.org/officeDocument/2006/relationships/slideLayout" Target="../slideLayouts/slideLayout649.xml"/><Relationship Id="rId119" Type="http://schemas.openxmlformats.org/officeDocument/2006/relationships/slideLayout" Target="../slideLayouts/slideLayout654.xml"/><Relationship Id="rId44" Type="http://schemas.openxmlformats.org/officeDocument/2006/relationships/slideLayout" Target="../slideLayouts/slideLayout579.xml"/><Relationship Id="rId60" Type="http://schemas.openxmlformats.org/officeDocument/2006/relationships/slideLayout" Target="../slideLayouts/slideLayout595.xml"/><Relationship Id="rId65" Type="http://schemas.openxmlformats.org/officeDocument/2006/relationships/slideLayout" Target="../slideLayouts/slideLayout600.xml"/><Relationship Id="rId81" Type="http://schemas.openxmlformats.org/officeDocument/2006/relationships/slideLayout" Target="../slideLayouts/slideLayout616.xml"/><Relationship Id="rId86" Type="http://schemas.openxmlformats.org/officeDocument/2006/relationships/slideLayout" Target="../slideLayouts/slideLayout621.xml"/><Relationship Id="rId130" Type="http://schemas.openxmlformats.org/officeDocument/2006/relationships/image" Target="../media/image64.png"/><Relationship Id="rId13" Type="http://schemas.openxmlformats.org/officeDocument/2006/relationships/slideLayout" Target="../slideLayouts/slideLayout548.xml"/><Relationship Id="rId18" Type="http://schemas.openxmlformats.org/officeDocument/2006/relationships/slideLayout" Target="../slideLayouts/slideLayout553.xml"/><Relationship Id="rId39" Type="http://schemas.openxmlformats.org/officeDocument/2006/relationships/slideLayout" Target="../slideLayouts/slideLayout574.xml"/><Relationship Id="rId109" Type="http://schemas.openxmlformats.org/officeDocument/2006/relationships/slideLayout" Target="../slideLayouts/slideLayout644.xml"/><Relationship Id="rId34" Type="http://schemas.openxmlformats.org/officeDocument/2006/relationships/slideLayout" Target="../slideLayouts/slideLayout569.xml"/><Relationship Id="rId50" Type="http://schemas.openxmlformats.org/officeDocument/2006/relationships/slideLayout" Target="../slideLayouts/slideLayout585.xml"/><Relationship Id="rId55" Type="http://schemas.openxmlformats.org/officeDocument/2006/relationships/slideLayout" Target="../slideLayouts/slideLayout590.xml"/><Relationship Id="rId76" Type="http://schemas.openxmlformats.org/officeDocument/2006/relationships/slideLayout" Target="../slideLayouts/slideLayout611.xml"/><Relationship Id="rId97" Type="http://schemas.openxmlformats.org/officeDocument/2006/relationships/slideLayout" Target="../slideLayouts/slideLayout632.xml"/><Relationship Id="rId104" Type="http://schemas.openxmlformats.org/officeDocument/2006/relationships/slideLayout" Target="../slideLayouts/slideLayout639.xml"/><Relationship Id="rId120" Type="http://schemas.openxmlformats.org/officeDocument/2006/relationships/slideLayout" Target="../slideLayouts/slideLayout655.xml"/><Relationship Id="rId125" Type="http://schemas.openxmlformats.org/officeDocument/2006/relationships/slideLayout" Target="../slideLayouts/slideLayout660.xml"/><Relationship Id="rId7" Type="http://schemas.openxmlformats.org/officeDocument/2006/relationships/slideLayout" Target="../slideLayouts/slideLayout542.xml"/><Relationship Id="rId71" Type="http://schemas.openxmlformats.org/officeDocument/2006/relationships/slideLayout" Target="../slideLayouts/slideLayout606.xml"/><Relationship Id="rId92" Type="http://schemas.openxmlformats.org/officeDocument/2006/relationships/slideLayout" Target="../slideLayouts/slideLayout627.xml"/><Relationship Id="rId2" Type="http://schemas.openxmlformats.org/officeDocument/2006/relationships/slideLayout" Target="../slideLayouts/slideLayout537.xml"/><Relationship Id="rId29" Type="http://schemas.openxmlformats.org/officeDocument/2006/relationships/slideLayout" Target="../slideLayouts/slideLayout564.xml"/><Relationship Id="rId24" Type="http://schemas.openxmlformats.org/officeDocument/2006/relationships/slideLayout" Target="../slideLayouts/slideLayout559.xml"/><Relationship Id="rId40" Type="http://schemas.openxmlformats.org/officeDocument/2006/relationships/slideLayout" Target="../slideLayouts/slideLayout575.xml"/><Relationship Id="rId45" Type="http://schemas.openxmlformats.org/officeDocument/2006/relationships/slideLayout" Target="../slideLayouts/slideLayout580.xml"/><Relationship Id="rId66" Type="http://schemas.openxmlformats.org/officeDocument/2006/relationships/slideLayout" Target="../slideLayouts/slideLayout601.xml"/><Relationship Id="rId87" Type="http://schemas.openxmlformats.org/officeDocument/2006/relationships/slideLayout" Target="../slideLayouts/slideLayout622.xml"/><Relationship Id="rId110" Type="http://schemas.openxmlformats.org/officeDocument/2006/relationships/slideLayout" Target="../slideLayouts/slideLayout645.xml"/><Relationship Id="rId115" Type="http://schemas.openxmlformats.org/officeDocument/2006/relationships/slideLayout" Target="../slideLayouts/slideLayout650.xml"/><Relationship Id="rId61" Type="http://schemas.openxmlformats.org/officeDocument/2006/relationships/slideLayout" Target="../slideLayouts/slideLayout596.xml"/><Relationship Id="rId82" Type="http://schemas.openxmlformats.org/officeDocument/2006/relationships/slideLayout" Target="../slideLayouts/slideLayout617.xml"/><Relationship Id="rId19" Type="http://schemas.openxmlformats.org/officeDocument/2006/relationships/slideLayout" Target="../slideLayouts/slideLayout554.xml"/><Relationship Id="rId14" Type="http://schemas.openxmlformats.org/officeDocument/2006/relationships/slideLayout" Target="../slideLayouts/slideLayout549.xml"/><Relationship Id="rId30" Type="http://schemas.openxmlformats.org/officeDocument/2006/relationships/slideLayout" Target="../slideLayouts/slideLayout565.xml"/><Relationship Id="rId35" Type="http://schemas.openxmlformats.org/officeDocument/2006/relationships/slideLayout" Target="../slideLayouts/slideLayout570.xml"/><Relationship Id="rId56" Type="http://schemas.openxmlformats.org/officeDocument/2006/relationships/slideLayout" Target="../slideLayouts/slideLayout591.xml"/><Relationship Id="rId77" Type="http://schemas.openxmlformats.org/officeDocument/2006/relationships/slideLayout" Target="../slideLayouts/slideLayout612.xml"/><Relationship Id="rId100" Type="http://schemas.openxmlformats.org/officeDocument/2006/relationships/slideLayout" Target="../slideLayouts/slideLayout635.xml"/><Relationship Id="rId105" Type="http://schemas.openxmlformats.org/officeDocument/2006/relationships/slideLayout" Target="../slideLayouts/slideLayout640.xml"/><Relationship Id="rId126" Type="http://schemas.openxmlformats.org/officeDocument/2006/relationships/slideLayout" Target="../slideLayouts/slideLayout661.xml"/><Relationship Id="rId8" Type="http://schemas.openxmlformats.org/officeDocument/2006/relationships/slideLayout" Target="../slideLayouts/slideLayout543.xml"/><Relationship Id="rId51" Type="http://schemas.openxmlformats.org/officeDocument/2006/relationships/slideLayout" Target="../slideLayouts/slideLayout586.xml"/><Relationship Id="rId72" Type="http://schemas.openxmlformats.org/officeDocument/2006/relationships/slideLayout" Target="../slideLayouts/slideLayout607.xml"/><Relationship Id="rId93" Type="http://schemas.openxmlformats.org/officeDocument/2006/relationships/slideLayout" Target="../slideLayouts/slideLayout628.xml"/><Relationship Id="rId98" Type="http://schemas.openxmlformats.org/officeDocument/2006/relationships/slideLayout" Target="../slideLayouts/slideLayout633.xml"/><Relationship Id="rId121" Type="http://schemas.openxmlformats.org/officeDocument/2006/relationships/slideLayout" Target="../slideLayouts/slideLayout656.xml"/><Relationship Id="rId3" Type="http://schemas.openxmlformats.org/officeDocument/2006/relationships/slideLayout" Target="../slideLayouts/slideLayout538.xml"/><Relationship Id="rId25" Type="http://schemas.openxmlformats.org/officeDocument/2006/relationships/slideLayout" Target="../slideLayouts/slideLayout560.xml"/><Relationship Id="rId46" Type="http://schemas.openxmlformats.org/officeDocument/2006/relationships/slideLayout" Target="../slideLayouts/slideLayout581.xml"/><Relationship Id="rId67" Type="http://schemas.openxmlformats.org/officeDocument/2006/relationships/slideLayout" Target="../slideLayouts/slideLayout602.xml"/><Relationship Id="rId116" Type="http://schemas.openxmlformats.org/officeDocument/2006/relationships/slideLayout" Target="../slideLayouts/slideLayout651.xml"/><Relationship Id="rId20" Type="http://schemas.openxmlformats.org/officeDocument/2006/relationships/slideLayout" Target="../slideLayouts/slideLayout555.xml"/><Relationship Id="rId41" Type="http://schemas.openxmlformats.org/officeDocument/2006/relationships/slideLayout" Target="../slideLayouts/slideLayout576.xml"/><Relationship Id="rId62" Type="http://schemas.openxmlformats.org/officeDocument/2006/relationships/slideLayout" Target="../slideLayouts/slideLayout597.xml"/><Relationship Id="rId83" Type="http://schemas.openxmlformats.org/officeDocument/2006/relationships/slideLayout" Target="../slideLayouts/slideLayout618.xml"/><Relationship Id="rId88" Type="http://schemas.openxmlformats.org/officeDocument/2006/relationships/slideLayout" Target="../slideLayouts/slideLayout623.xml"/><Relationship Id="rId111" Type="http://schemas.openxmlformats.org/officeDocument/2006/relationships/slideLayout" Target="../slideLayouts/slideLayout646.xml"/><Relationship Id="rId15" Type="http://schemas.openxmlformats.org/officeDocument/2006/relationships/slideLayout" Target="../slideLayouts/slideLayout550.xml"/><Relationship Id="rId36" Type="http://schemas.openxmlformats.org/officeDocument/2006/relationships/slideLayout" Target="../slideLayouts/slideLayout571.xml"/><Relationship Id="rId57" Type="http://schemas.openxmlformats.org/officeDocument/2006/relationships/slideLayout" Target="../slideLayouts/slideLayout592.xml"/><Relationship Id="rId106" Type="http://schemas.openxmlformats.org/officeDocument/2006/relationships/slideLayout" Target="../slideLayouts/slideLayout641.xml"/><Relationship Id="rId127" Type="http://schemas.openxmlformats.org/officeDocument/2006/relationships/slideLayout" Target="../slideLayouts/slideLayout662.xml"/><Relationship Id="rId10" Type="http://schemas.openxmlformats.org/officeDocument/2006/relationships/slideLayout" Target="../slideLayouts/slideLayout545.xml"/><Relationship Id="rId31" Type="http://schemas.openxmlformats.org/officeDocument/2006/relationships/slideLayout" Target="../slideLayouts/slideLayout566.xml"/><Relationship Id="rId52" Type="http://schemas.openxmlformats.org/officeDocument/2006/relationships/slideLayout" Target="../slideLayouts/slideLayout587.xml"/><Relationship Id="rId73" Type="http://schemas.openxmlformats.org/officeDocument/2006/relationships/slideLayout" Target="../slideLayouts/slideLayout608.xml"/><Relationship Id="rId78" Type="http://schemas.openxmlformats.org/officeDocument/2006/relationships/slideLayout" Target="../slideLayouts/slideLayout613.xml"/><Relationship Id="rId94" Type="http://schemas.openxmlformats.org/officeDocument/2006/relationships/slideLayout" Target="../slideLayouts/slideLayout629.xml"/><Relationship Id="rId99" Type="http://schemas.openxmlformats.org/officeDocument/2006/relationships/slideLayout" Target="../slideLayouts/slideLayout634.xml"/><Relationship Id="rId101" Type="http://schemas.openxmlformats.org/officeDocument/2006/relationships/slideLayout" Target="../slideLayouts/slideLayout636.xml"/><Relationship Id="rId122" Type="http://schemas.openxmlformats.org/officeDocument/2006/relationships/slideLayout" Target="../slideLayouts/slideLayout657.xml"/><Relationship Id="rId4" Type="http://schemas.openxmlformats.org/officeDocument/2006/relationships/slideLayout" Target="../slideLayouts/slideLayout539.xml"/><Relationship Id="rId9" Type="http://schemas.openxmlformats.org/officeDocument/2006/relationships/slideLayout" Target="../slideLayouts/slideLayout544.xml"/><Relationship Id="rId26" Type="http://schemas.openxmlformats.org/officeDocument/2006/relationships/slideLayout" Target="../slideLayouts/slideLayout561.xml"/></Relationships>
</file>

<file path=ppt/slideMasters/_rels/slideMaster17.xml.rels><?xml version="1.0" encoding="UTF-8" standalone="yes"?>
<Relationships xmlns="http://schemas.openxmlformats.org/package/2006/relationships"><Relationship Id="rId117" Type="http://schemas.openxmlformats.org/officeDocument/2006/relationships/slideLayout" Target="../slideLayouts/slideLayout780.xml"/><Relationship Id="rId21" Type="http://schemas.openxmlformats.org/officeDocument/2006/relationships/slideLayout" Target="../slideLayouts/slideLayout684.xml"/><Relationship Id="rId42" Type="http://schemas.openxmlformats.org/officeDocument/2006/relationships/slideLayout" Target="../slideLayouts/slideLayout705.xml"/><Relationship Id="rId63" Type="http://schemas.openxmlformats.org/officeDocument/2006/relationships/slideLayout" Target="../slideLayouts/slideLayout726.xml"/><Relationship Id="rId84" Type="http://schemas.openxmlformats.org/officeDocument/2006/relationships/slideLayout" Target="../slideLayouts/slideLayout747.xml"/><Relationship Id="rId138" Type="http://schemas.openxmlformats.org/officeDocument/2006/relationships/slideLayout" Target="../slideLayouts/slideLayout801.xml"/><Relationship Id="rId159" Type="http://schemas.openxmlformats.org/officeDocument/2006/relationships/slideLayout" Target="../slideLayouts/slideLayout822.xml"/><Relationship Id="rId170" Type="http://schemas.openxmlformats.org/officeDocument/2006/relationships/slideLayout" Target="../slideLayouts/slideLayout833.xml"/><Relationship Id="rId191" Type="http://schemas.openxmlformats.org/officeDocument/2006/relationships/slideLayout" Target="../slideLayouts/slideLayout854.xml"/><Relationship Id="rId205" Type="http://schemas.openxmlformats.org/officeDocument/2006/relationships/slideLayout" Target="../slideLayouts/slideLayout868.xml"/><Relationship Id="rId107" Type="http://schemas.openxmlformats.org/officeDocument/2006/relationships/slideLayout" Target="../slideLayouts/slideLayout770.xml"/><Relationship Id="rId11" Type="http://schemas.openxmlformats.org/officeDocument/2006/relationships/slideLayout" Target="../slideLayouts/slideLayout674.xml"/><Relationship Id="rId32" Type="http://schemas.openxmlformats.org/officeDocument/2006/relationships/slideLayout" Target="../slideLayouts/slideLayout695.xml"/><Relationship Id="rId53" Type="http://schemas.openxmlformats.org/officeDocument/2006/relationships/slideLayout" Target="../slideLayouts/slideLayout716.xml"/><Relationship Id="rId74" Type="http://schemas.openxmlformats.org/officeDocument/2006/relationships/slideLayout" Target="../slideLayouts/slideLayout737.xml"/><Relationship Id="rId128" Type="http://schemas.openxmlformats.org/officeDocument/2006/relationships/slideLayout" Target="../slideLayouts/slideLayout791.xml"/><Relationship Id="rId149" Type="http://schemas.openxmlformats.org/officeDocument/2006/relationships/slideLayout" Target="../slideLayouts/slideLayout812.xml"/><Relationship Id="rId5" Type="http://schemas.openxmlformats.org/officeDocument/2006/relationships/slideLayout" Target="../slideLayouts/slideLayout668.xml"/><Relationship Id="rId95" Type="http://schemas.openxmlformats.org/officeDocument/2006/relationships/slideLayout" Target="../slideLayouts/slideLayout758.xml"/><Relationship Id="rId160" Type="http://schemas.openxmlformats.org/officeDocument/2006/relationships/slideLayout" Target="../slideLayouts/slideLayout823.xml"/><Relationship Id="rId181" Type="http://schemas.openxmlformats.org/officeDocument/2006/relationships/slideLayout" Target="../slideLayouts/slideLayout844.xml"/><Relationship Id="rId22" Type="http://schemas.openxmlformats.org/officeDocument/2006/relationships/slideLayout" Target="../slideLayouts/slideLayout685.xml"/><Relationship Id="rId43" Type="http://schemas.openxmlformats.org/officeDocument/2006/relationships/slideLayout" Target="../slideLayouts/slideLayout706.xml"/><Relationship Id="rId64" Type="http://schemas.openxmlformats.org/officeDocument/2006/relationships/slideLayout" Target="../slideLayouts/slideLayout727.xml"/><Relationship Id="rId118" Type="http://schemas.openxmlformats.org/officeDocument/2006/relationships/slideLayout" Target="../slideLayouts/slideLayout781.xml"/><Relationship Id="rId139" Type="http://schemas.openxmlformats.org/officeDocument/2006/relationships/slideLayout" Target="../slideLayouts/slideLayout802.xml"/><Relationship Id="rId85" Type="http://schemas.openxmlformats.org/officeDocument/2006/relationships/slideLayout" Target="../slideLayouts/slideLayout748.xml"/><Relationship Id="rId150" Type="http://schemas.openxmlformats.org/officeDocument/2006/relationships/slideLayout" Target="../slideLayouts/slideLayout813.xml"/><Relationship Id="rId171" Type="http://schemas.openxmlformats.org/officeDocument/2006/relationships/slideLayout" Target="../slideLayouts/slideLayout834.xml"/><Relationship Id="rId192" Type="http://schemas.openxmlformats.org/officeDocument/2006/relationships/slideLayout" Target="../slideLayouts/slideLayout855.xml"/><Relationship Id="rId206" Type="http://schemas.openxmlformats.org/officeDocument/2006/relationships/slideLayout" Target="../slideLayouts/slideLayout869.xml"/><Relationship Id="rId12" Type="http://schemas.openxmlformats.org/officeDocument/2006/relationships/slideLayout" Target="../slideLayouts/slideLayout675.xml"/><Relationship Id="rId33" Type="http://schemas.openxmlformats.org/officeDocument/2006/relationships/slideLayout" Target="../slideLayouts/slideLayout696.xml"/><Relationship Id="rId108" Type="http://schemas.openxmlformats.org/officeDocument/2006/relationships/slideLayout" Target="../slideLayouts/slideLayout771.xml"/><Relationship Id="rId129" Type="http://schemas.openxmlformats.org/officeDocument/2006/relationships/slideLayout" Target="../slideLayouts/slideLayout792.xml"/><Relationship Id="rId54" Type="http://schemas.openxmlformats.org/officeDocument/2006/relationships/slideLayout" Target="../slideLayouts/slideLayout717.xml"/><Relationship Id="rId75" Type="http://schemas.openxmlformats.org/officeDocument/2006/relationships/slideLayout" Target="../slideLayouts/slideLayout738.xml"/><Relationship Id="rId96" Type="http://schemas.openxmlformats.org/officeDocument/2006/relationships/slideLayout" Target="../slideLayouts/slideLayout759.xml"/><Relationship Id="rId140" Type="http://schemas.openxmlformats.org/officeDocument/2006/relationships/slideLayout" Target="../slideLayouts/slideLayout803.xml"/><Relationship Id="rId161" Type="http://schemas.openxmlformats.org/officeDocument/2006/relationships/slideLayout" Target="../slideLayouts/slideLayout824.xml"/><Relationship Id="rId182" Type="http://schemas.openxmlformats.org/officeDocument/2006/relationships/slideLayout" Target="../slideLayouts/slideLayout845.xml"/><Relationship Id="rId6" Type="http://schemas.openxmlformats.org/officeDocument/2006/relationships/slideLayout" Target="../slideLayouts/slideLayout669.xml"/><Relationship Id="rId23" Type="http://schemas.openxmlformats.org/officeDocument/2006/relationships/slideLayout" Target="../slideLayouts/slideLayout686.xml"/><Relationship Id="rId119" Type="http://schemas.openxmlformats.org/officeDocument/2006/relationships/slideLayout" Target="../slideLayouts/slideLayout782.xml"/><Relationship Id="rId44" Type="http://schemas.openxmlformats.org/officeDocument/2006/relationships/slideLayout" Target="../slideLayouts/slideLayout707.xml"/><Relationship Id="rId65" Type="http://schemas.openxmlformats.org/officeDocument/2006/relationships/slideLayout" Target="../slideLayouts/slideLayout728.xml"/><Relationship Id="rId86" Type="http://schemas.openxmlformats.org/officeDocument/2006/relationships/slideLayout" Target="../slideLayouts/slideLayout749.xml"/><Relationship Id="rId130" Type="http://schemas.openxmlformats.org/officeDocument/2006/relationships/slideLayout" Target="../slideLayouts/slideLayout793.xml"/><Relationship Id="rId151" Type="http://schemas.openxmlformats.org/officeDocument/2006/relationships/slideLayout" Target="../slideLayouts/slideLayout814.xml"/><Relationship Id="rId172" Type="http://schemas.openxmlformats.org/officeDocument/2006/relationships/slideLayout" Target="../slideLayouts/slideLayout835.xml"/><Relationship Id="rId193" Type="http://schemas.openxmlformats.org/officeDocument/2006/relationships/slideLayout" Target="../slideLayouts/slideLayout856.xml"/><Relationship Id="rId207" Type="http://schemas.openxmlformats.org/officeDocument/2006/relationships/slideLayout" Target="../slideLayouts/slideLayout870.xml"/><Relationship Id="rId13" Type="http://schemas.openxmlformats.org/officeDocument/2006/relationships/slideLayout" Target="../slideLayouts/slideLayout676.xml"/><Relationship Id="rId109" Type="http://schemas.openxmlformats.org/officeDocument/2006/relationships/slideLayout" Target="../slideLayouts/slideLayout772.xml"/><Relationship Id="rId34" Type="http://schemas.openxmlformats.org/officeDocument/2006/relationships/slideLayout" Target="../slideLayouts/slideLayout697.xml"/><Relationship Id="rId55" Type="http://schemas.openxmlformats.org/officeDocument/2006/relationships/slideLayout" Target="../slideLayouts/slideLayout718.xml"/><Relationship Id="rId76" Type="http://schemas.openxmlformats.org/officeDocument/2006/relationships/slideLayout" Target="../slideLayouts/slideLayout739.xml"/><Relationship Id="rId97" Type="http://schemas.openxmlformats.org/officeDocument/2006/relationships/slideLayout" Target="../slideLayouts/slideLayout760.xml"/><Relationship Id="rId120" Type="http://schemas.openxmlformats.org/officeDocument/2006/relationships/slideLayout" Target="../slideLayouts/slideLayout783.xml"/><Relationship Id="rId141" Type="http://schemas.openxmlformats.org/officeDocument/2006/relationships/slideLayout" Target="../slideLayouts/slideLayout804.xml"/><Relationship Id="rId7" Type="http://schemas.openxmlformats.org/officeDocument/2006/relationships/slideLayout" Target="../slideLayouts/slideLayout670.xml"/><Relationship Id="rId162" Type="http://schemas.openxmlformats.org/officeDocument/2006/relationships/slideLayout" Target="../slideLayouts/slideLayout825.xml"/><Relationship Id="rId183" Type="http://schemas.openxmlformats.org/officeDocument/2006/relationships/slideLayout" Target="../slideLayouts/slideLayout846.xml"/><Relationship Id="rId24" Type="http://schemas.openxmlformats.org/officeDocument/2006/relationships/slideLayout" Target="../slideLayouts/slideLayout687.xml"/><Relationship Id="rId45" Type="http://schemas.openxmlformats.org/officeDocument/2006/relationships/slideLayout" Target="../slideLayouts/slideLayout708.xml"/><Relationship Id="rId66" Type="http://schemas.openxmlformats.org/officeDocument/2006/relationships/slideLayout" Target="../slideLayouts/slideLayout729.xml"/><Relationship Id="rId87" Type="http://schemas.openxmlformats.org/officeDocument/2006/relationships/slideLayout" Target="../slideLayouts/slideLayout750.xml"/><Relationship Id="rId110" Type="http://schemas.openxmlformats.org/officeDocument/2006/relationships/slideLayout" Target="../slideLayouts/slideLayout773.xml"/><Relationship Id="rId131" Type="http://schemas.openxmlformats.org/officeDocument/2006/relationships/slideLayout" Target="../slideLayouts/slideLayout794.xml"/><Relationship Id="rId61" Type="http://schemas.openxmlformats.org/officeDocument/2006/relationships/slideLayout" Target="../slideLayouts/slideLayout724.xml"/><Relationship Id="rId82" Type="http://schemas.openxmlformats.org/officeDocument/2006/relationships/slideLayout" Target="../slideLayouts/slideLayout745.xml"/><Relationship Id="rId152" Type="http://schemas.openxmlformats.org/officeDocument/2006/relationships/slideLayout" Target="../slideLayouts/slideLayout815.xml"/><Relationship Id="rId173" Type="http://schemas.openxmlformats.org/officeDocument/2006/relationships/slideLayout" Target="../slideLayouts/slideLayout836.xml"/><Relationship Id="rId194" Type="http://schemas.openxmlformats.org/officeDocument/2006/relationships/slideLayout" Target="../slideLayouts/slideLayout857.xml"/><Relationship Id="rId199" Type="http://schemas.openxmlformats.org/officeDocument/2006/relationships/slideLayout" Target="../slideLayouts/slideLayout862.xml"/><Relationship Id="rId203" Type="http://schemas.openxmlformats.org/officeDocument/2006/relationships/slideLayout" Target="../slideLayouts/slideLayout866.xml"/><Relationship Id="rId208" Type="http://schemas.openxmlformats.org/officeDocument/2006/relationships/slideLayout" Target="../slideLayouts/slideLayout871.xml"/><Relationship Id="rId19" Type="http://schemas.openxmlformats.org/officeDocument/2006/relationships/slideLayout" Target="../slideLayouts/slideLayout682.xml"/><Relationship Id="rId14" Type="http://schemas.openxmlformats.org/officeDocument/2006/relationships/slideLayout" Target="../slideLayouts/slideLayout677.xml"/><Relationship Id="rId30" Type="http://schemas.openxmlformats.org/officeDocument/2006/relationships/slideLayout" Target="../slideLayouts/slideLayout693.xml"/><Relationship Id="rId35" Type="http://schemas.openxmlformats.org/officeDocument/2006/relationships/slideLayout" Target="../slideLayouts/slideLayout698.xml"/><Relationship Id="rId56" Type="http://schemas.openxmlformats.org/officeDocument/2006/relationships/slideLayout" Target="../slideLayouts/slideLayout719.xml"/><Relationship Id="rId77" Type="http://schemas.openxmlformats.org/officeDocument/2006/relationships/slideLayout" Target="../slideLayouts/slideLayout740.xml"/><Relationship Id="rId100" Type="http://schemas.openxmlformats.org/officeDocument/2006/relationships/slideLayout" Target="../slideLayouts/slideLayout763.xml"/><Relationship Id="rId105" Type="http://schemas.openxmlformats.org/officeDocument/2006/relationships/slideLayout" Target="../slideLayouts/slideLayout768.xml"/><Relationship Id="rId126" Type="http://schemas.openxmlformats.org/officeDocument/2006/relationships/slideLayout" Target="../slideLayouts/slideLayout789.xml"/><Relationship Id="rId147" Type="http://schemas.openxmlformats.org/officeDocument/2006/relationships/slideLayout" Target="../slideLayouts/slideLayout810.xml"/><Relationship Id="rId168" Type="http://schemas.openxmlformats.org/officeDocument/2006/relationships/slideLayout" Target="../slideLayouts/slideLayout831.xml"/><Relationship Id="rId8" Type="http://schemas.openxmlformats.org/officeDocument/2006/relationships/slideLayout" Target="../slideLayouts/slideLayout671.xml"/><Relationship Id="rId51" Type="http://schemas.openxmlformats.org/officeDocument/2006/relationships/slideLayout" Target="../slideLayouts/slideLayout714.xml"/><Relationship Id="rId72" Type="http://schemas.openxmlformats.org/officeDocument/2006/relationships/slideLayout" Target="../slideLayouts/slideLayout735.xml"/><Relationship Id="rId93" Type="http://schemas.openxmlformats.org/officeDocument/2006/relationships/slideLayout" Target="../slideLayouts/slideLayout756.xml"/><Relationship Id="rId98" Type="http://schemas.openxmlformats.org/officeDocument/2006/relationships/slideLayout" Target="../slideLayouts/slideLayout761.xml"/><Relationship Id="rId121" Type="http://schemas.openxmlformats.org/officeDocument/2006/relationships/slideLayout" Target="../slideLayouts/slideLayout784.xml"/><Relationship Id="rId142" Type="http://schemas.openxmlformats.org/officeDocument/2006/relationships/slideLayout" Target="../slideLayouts/slideLayout805.xml"/><Relationship Id="rId163" Type="http://schemas.openxmlformats.org/officeDocument/2006/relationships/slideLayout" Target="../slideLayouts/slideLayout826.xml"/><Relationship Id="rId184" Type="http://schemas.openxmlformats.org/officeDocument/2006/relationships/slideLayout" Target="../slideLayouts/slideLayout847.xml"/><Relationship Id="rId189" Type="http://schemas.openxmlformats.org/officeDocument/2006/relationships/slideLayout" Target="../slideLayouts/slideLayout852.xml"/><Relationship Id="rId3" Type="http://schemas.openxmlformats.org/officeDocument/2006/relationships/slideLayout" Target="../slideLayouts/slideLayout666.xml"/><Relationship Id="rId25" Type="http://schemas.openxmlformats.org/officeDocument/2006/relationships/slideLayout" Target="../slideLayouts/slideLayout688.xml"/><Relationship Id="rId46" Type="http://schemas.openxmlformats.org/officeDocument/2006/relationships/slideLayout" Target="../slideLayouts/slideLayout709.xml"/><Relationship Id="rId67" Type="http://schemas.openxmlformats.org/officeDocument/2006/relationships/slideLayout" Target="../slideLayouts/slideLayout730.xml"/><Relationship Id="rId116" Type="http://schemas.openxmlformats.org/officeDocument/2006/relationships/slideLayout" Target="../slideLayouts/slideLayout779.xml"/><Relationship Id="rId137" Type="http://schemas.openxmlformats.org/officeDocument/2006/relationships/slideLayout" Target="../slideLayouts/slideLayout800.xml"/><Relationship Id="rId158" Type="http://schemas.openxmlformats.org/officeDocument/2006/relationships/slideLayout" Target="../slideLayouts/slideLayout821.xml"/><Relationship Id="rId20" Type="http://schemas.openxmlformats.org/officeDocument/2006/relationships/slideLayout" Target="../slideLayouts/slideLayout683.xml"/><Relationship Id="rId41" Type="http://schemas.openxmlformats.org/officeDocument/2006/relationships/slideLayout" Target="../slideLayouts/slideLayout704.xml"/><Relationship Id="rId62" Type="http://schemas.openxmlformats.org/officeDocument/2006/relationships/slideLayout" Target="../slideLayouts/slideLayout725.xml"/><Relationship Id="rId83" Type="http://schemas.openxmlformats.org/officeDocument/2006/relationships/slideLayout" Target="../slideLayouts/slideLayout746.xml"/><Relationship Id="rId88" Type="http://schemas.openxmlformats.org/officeDocument/2006/relationships/slideLayout" Target="../slideLayouts/slideLayout751.xml"/><Relationship Id="rId111" Type="http://schemas.openxmlformats.org/officeDocument/2006/relationships/slideLayout" Target="../slideLayouts/slideLayout774.xml"/><Relationship Id="rId132" Type="http://schemas.openxmlformats.org/officeDocument/2006/relationships/slideLayout" Target="../slideLayouts/slideLayout795.xml"/><Relationship Id="rId153" Type="http://schemas.openxmlformats.org/officeDocument/2006/relationships/slideLayout" Target="../slideLayouts/slideLayout816.xml"/><Relationship Id="rId174" Type="http://schemas.openxmlformats.org/officeDocument/2006/relationships/slideLayout" Target="../slideLayouts/slideLayout837.xml"/><Relationship Id="rId179" Type="http://schemas.openxmlformats.org/officeDocument/2006/relationships/slideLayout" Target="../slideLayouts/slideLayout842.xml"/><Relationship Id="rId195" Type="http://schemas.openxmlformats.org/officeDocument/2006/relationships/slideLayout" Target="../slideLayouts/slideLayout858.xml"/><Relationship Id="rId209" Type="http://schemas.openxmlformats.org/officeDocument/2006/relationships/theme" Target="../theme/theme17.xml"/><Relationship Id="rId190" Type="http://schemas.openxmlformats.org/officeDocument/2006/relationships/slideLayout" Target="../slideLayouts/slideLayout853.xml"/><Relationship Id="rId204" Type="http://schemas.openxmlformats.org/officeDocument/2006/relationships/slideLayout" Target="../slideLayouts/slideLayout867.xml"/><Relationship Id="rId15" Type="http://schemas.openxmlformats.org/officeDocument/2006/relationships/slideLayout" Target="../slideLayouts/slideLayout678.xml"/><Relationship Id="rId36" Type="http://schemas.openxmlformats.org/officeDocument/2006/relationships/slideLayout" Target="../slideLayouts/slideLayout699.xml"/><Relationship Id="rId57" Type="http://schemas.openxmlformats.org/officeDocument/2006/relationships/slideLayout" Target="../slideLayouts/slideLayout720.xml"/><Relationship Id="rId106" Type="http://schemas.openxmlformats.org/officeDocument/2006/relationships/slideLayout" Target="../slideLayouts/slideLayout769.xml"/><Relationship Id="rId127" Type="http://schemas.openxmlformats.org/officeDocument/2006/relationships/slideLayout" Target="../slideLayouts/slideLayout790.xml"/><Relationship Id="rId10" Type="http://schemas.openxmlformats.org/officeDocument/2006/relationships/slideLayout" Target="../slideLayouts/slideLayout673.xml"/><Relationship Id="rId31" Type="http://schemas.openxmlformats.org/officeDocument/2006/relationships/slideLayout" Target="../slideLayouts/slideLayout694.xml"/><Relationship Id="rId52" Type="http://schemas.openxmlformats.org/officeDocument/2006/relationships/slideLayout" Target="../slideLayouts/slideLayout715.xml"/><Relationship Id="rId73" Type="http://schemas.openxmlformats.org/officeDocument/2006/relationships/slideLayout" Target="../slideLayouts/slideLayout736.xml"/><Relationship Id="rId78" Type="http://schemas.openxmlformats.org/officeDocument/2006/relationships/slideLayout" Target="../slideLayouts/slideLayout741.xml"/><Relationship Id="rId94" Type="http://schemas.openxmlformats.org/officeDocument/2006/relationships/slideLayout" Target="../slideLayouts/slideLayout757.xml"/><Relationship Id="rId99" Type="http://schemas.openxmlformats.org/officeDocument/2006/relationships/slideLayout" Target="../slideLayouts/slideLayout762.xml"/><Relationship Id="rId101" Type="http://schemas.openxmlformats.org/officeDocument/2006/relationships/slideLayout" Target="../slideLayouts/slideLayout764.xml"/><Relationship Id="rId122" Type="http://schemas.openxmlformats.org/officeDocument/2006/relationships/slideLayout" Target="../slideLayouts/slideLayout785.xml"/><Relationship Id="rId143" Type="http://schemas.openxmlformats.org/officeDocument/2006/relationships/slideLayout" Target="../slideLayouts/slideLayout806.xml"/><Relationship Id="rId148" Type="http://schemas.openxmlformats.org/officeDocument/2006/relationships/slideLayout" Target="../slideLayouts/slideLayout811.xml"/><Relationship Id="rId164" Type="http://schemas.openxmlformats.org/officeDocument/2006/relationships/slideLayout" Target="../slideLayouts/slideLayout827.xml"/><Relationship Id="rId169" Type="http://schemas.openxmlformats.org/officeDocument/2006/relationships/slideLayout" Target="../slideLayouts/slideLayout832.xml"/><Relationship Id="rId185" Type="http://schemas.openxmlformats.org/officeDocument/2006/relationships/slideLayout" Target="../slideLayouts/slideLayout848.xml"/><Relationship Id="rId4" Type="http://schemas.openxmlformats.org/officeDocument/2006/relationships/slideLayout" Target="../slideLayouts/slideLayout667.xml"/><Relationship Id="rId9" Type="http://schemas.openxmlformats.org/officeDocument/2006/relationships/slideLayout" Target="../slideLayouts/slideLayout672.xml"/><Relationship Id="rId180" Type="http://schemas.openxmlformats.org/officeDocument/2006/relationships/slideLayout" Target="../slideLayouts/slideLayout843.xml"/><Relationship Id="rId210" Type="http://schemas.openxmlformats.org/officeDocument/2006/relationships/image" Target="../media/image64.png"/><Relationship Id="rId26" Type="http://schemas.openxmlformats.org/officeDocument/2006/relationships/slideLayout" Target="../slideLayouts/slideLayout689.xml"/><Relationship Id="rId47" Type="http://schemas.openxmlformats.org/officeDocument/2006/relationships/slideLayout" Target="../slideLayouts/slideLayout710.xml"/><Relationship Id="rId68" Type="http://schemas.openxmlformats.org/officeDocument/2006/relationships/slideLayout" Target="../slideLayouts/slideLayout731.xml"/><Relationship Id="rId89" Type="http://schemas.openxmlformats.org/officeDocument/2006/relationships/slideLayout" Target="../slideLayouts/slideLayout752.xml"/><Relationship Id="rId112" Type="http://schemas.openxmlformats.org/officeDocument/2006/relationships/slideLayout" Target="../slideLayouts/slideLayout775.xml"/><Relationship Id="rId133" Type="http://schemas.openxmlformats.org/officeDocument/2006/relationships/slideLayout" Target="../slideLayouts/slideLayout796.xml"/><Relationship Id="rId154" Type="http://schemas.openxmlformats.org/officeDocument/2006/relationships/slideLayout" Target="../slideLayouts/slideLayout817.xml"/><Relationship Id="rId175" Type="http://schemas.openxmlformats.org/officeDocument/2006/relationships/slideLayout" Target="../slideLayouts/slideLayout838.xml"/><Relationship Id="rId196" Type="http://schemas.openxmlformats.org/officeDocument/2006/relationships/slideLayout" Target="../slideLayouts/slideLayout859.xml"/><Relationship Id="rId200" Type="http://schemas.openxmlformats.org/officeDocument/2006/relationships/slideLayout" Target="../slideLayouts/slideLayout863.xml"/><Relationship Id="rId16" Type="http://schemas.openxmlformats.org/officeDocument/2006/relationships/slideLayout" Target="../slideLayouts/slideLayout679.xml"/><Relationship Id="rId37" Type="http://schemas.openxmlformats.org/officeDocument/2006/relationships/slideLayout" Target="../slideLayouts/slideLayout700.xml"/><Relationship Id="rId58" Type="http://schemas.openxmlformats.org/officeDocument/2006/relationships/slideLayout" Target="../slideLayouts/slideLayout721.xml"/><Relationship Id="rId79" Type="http://schemas.openxmlformats.org/officeDocument/2006/relationships/slideLayout" Target="../slideLayouts/slideLayout742.xml"/><Relationship Id="rId102" Type="http://schemas.openxmlformats.org/officeDocument/2006/relationships/slideLayout" Target="../slideLayouts/slideLayout765.xml"/><Relationship Id="rId123" Type="http://schemas.openxmlformats.org/officeDocument/2006/relationships/slideLayout" Target="../slideLayouts/slideLayout786.xml"/><Relationship Id="rId144" Type="http://schemas.openxmlformats.org/officeDocument/2006/relationships/slideLayout" Target="../slideLayouts/slideLayout807.xml"/><Relationship Id="rId90" Type="http://schemas.openxmlformats.org/officeDocument/2006/relationships/slideLayout" Target="../slideLayouts/slideLayout753.xml"/><Relationship Id="rId165" Type="http://schemas.openxmlformats.org/officeDocument/2006/relationships/slideLayout" Target="../slideLayouts/slideLayout828.xml"/><Relationship Id="rId186" Type="http://schemas.openxmlformats.org/officeDocument/2006/relationships/slideLayout" Target="../slideLayouts/slideLayout849.xml"/><Relationship Id="rId27" Type="http://schemas.openxmlformats.org/officeDocument/2006/relationships/slideLayout" Target="../slideLayouts/slideLayout690.xml"/><Relationship Id="rId48" Type="http://schemas.openxmlformats.org/officeDocument/2006/relationships/slideLayout" Target="../slideLayouts/slideLayout711.xml"/><Relationship Id="rId69" Type="http://schemas.openxmlformats.org/officeDocument/2006/relationships/slideLayout" Target="../slideLayouts/slideLayout732.xml"/><Relationship Id="rId113" Type="http://schemas.openxmlformats.org/officeDocument/2006/relationships/slideLayout" Target="../slideLayouts/slideLayout776.xml"/><Relationship Id="rId134" Type="http://schemas.openxmlformats.org/officeDocument/2006/relationships/slideLayout" Target="../slideLayouts/slideLayout797.xml"/><Relationship Id="rId80" Type="http://schemas.openxmlformats.org/officeDocument/2006/relationships/slideLayout" Target="../slideLayouts/slideLayout743.xml"/><Relationship Id="rId155" Type="http://schemas.openxmlformats.org/officeDocument/2006/relationships/slideLayout" Target="../slideLayouts/slideLayout818.xml"/><Relationship Id="rId176" Type="http://schemas.openxmlformats.org/officeDocument/2006/relationships/slideLayout" Target="../slideLayouts/slideLayout839.xml"/><Relationship Id="rId197" Type="http://schemas.openxmlformats.org/officeDocument/2006/relationships/slideLayout" Target="../slideLayouts/slideLayout860.xml"/><Relationship Id="rId201" Type="http://schemas.openxmlformats.org/officeDocument/2006/relationships/slideLayout" Target="../slideLayouts/slideLayout864.xml"/><Relationship Id="rId17" Type="http://schemas.openxmlformats.org/officeDocument/2006/relationships/slideLayout" Target="../slideLayouts/slideLayout680.xml"/><Relationship Id="rId38" Type="http://schemas.openxmlformats.org/officeDocument/2006/relationships/slideLayout" Target="../slideLayouts/slideLayout701.xml"/><Relationship Id="rId59" Type="http://schemas.openxmlformats.org/officeDocument/2006/relationships/slideLayout" Target="../slideLayouts/slideLayout722.xml"/><Relationship Id="rId103" Type="http://schemas.openxmlformats.org/officeDocument/2006/relationships/slideLayout" Target="../slideLayouts/slideLayout766.xml"/><Relationship Id="rId124" Type="http://schemas.openxmlformats.org/officeDocument/2006/relationships/slideLayout" Target="../slideLayouts/slideLayout787.xml"/><Relationship Id="rId70" Type="http://schemas.openxmlformats.org/officeDocument/2006/relationships/slideLayout" Target="../slideLayouts/slideLayout733.xml"/><Relationship Id="rId91" Type="http://schemas.openxmlformats.org/officeDocument/2006/relationships/slideLayout" Target="../slideLayouts/slideLayout754.xml"/><Relationship Id="rId145" Type="http://schemas.openxmlformats.org/officeDocument/2006/relationships/slideLayout" Target="../slideLayouts/slideLayout808.xml"/><Relationship Id="rId166" Type="http://schemas.openxmlformats.org/officeDocument/2006/relationships/slideLayout" Target="../slideLayouts/slideLayout829.xml"/><Relationship Id="rId187" Type="http://schemas.openxmlformats.org/officeDocument/2006/relationships/slideLayout" Target="../slideLayouts/slideLayout850.xml"/><Relationship Id="rId1" Type="http://schemas.openxmlformats.org/officeDocument/2006/relationships/slideLayout" Target="../slideLayouts/slideLayout664.xml"/><Relationship Id="rId28" Type="http://schemas.openxmlformats.org/officeDocument/2006/relationships/slideLayout" Target="../slideLayouts/slideLayout691.xml"/><Relationship Id="rId49" Type="http://schemas.openxmlformats.org/officeDocument/2006/relationships/slideLayout" Target="../slideLayouts/slideLayout712.xml"/><Relationship Id="rId114" Type="http://schemas.openxmlformats.org/officeDocument/2006/relationships/slideLayout" Target="../slideLayouts/slideLayout777.xml"/><Relationship Id="rId60" Type="http://schemas.openxmlformats.org/officeDocument/2006/relationships/slideLayout" Target="../slideLayouts/slideLayout723.xml"/><Relationship Id="rId81" Type="http://schemas.openxmlformats.org/officeDocument/2006/relationships/slideLayout" Target="../slideLayouts/slideLayout744.xml"/><Relationship Id="rId135" Type="http://schemas.openxmlformats.org/officeDocument/2006/relationships/slideLayout" Target="../slideLayouts/slideLayout798.xml"/><Relationship Id="rId156" Type="http://schemas.openxmlformats.org/officeDocument/2006/relationships/slideLayout" Target="../slideLayouts/slideLayout819.xml"/><Relationship Id="rId177" Type="http://schemas.openxmlformats.org/officeDocument/2006/relationships/slideLayout" Target="../slideLayouts/slideLayout840.xml"/><Relationship Id="rId198" Type="http://schemas.openxmlformats.org/officeDocument/2006/relationships/slideLayout" Target="../slideLayouts/slideLayout861.xml"/><Relationship Id="rId202" Type="http://schemas.openxmlformats.org/officeDocument/2006/relationships/slideLayout" Target="../slideLayouts/slideLayout865.xml"/><Relationship Id="rId18" Type="http://schemas.openxmlformats.org/officeDocument/2006/relationships/slideLayout" Target="../slideLayouts/slideLayout681.xml"/><Relationship Id="rId39" Type="http://schemas.openxmlformats.org/officeDocument/2006/relationships/slideLayout" Target="../slideLayouts/slideLayout702.xml"/><Relationship Id="rId50" Type="http://schemas.openxmlformats.org/officeDocument/2006/relationships/slideLayout" Target="../slideLayouts/slideLayout713.xml"/><Relationship Id="rId104" Type="http://schemas.openxmlformats.org/officeDocument/2006/relationships/slideLayout" Target="../slideLayouts/slideLayout767.xml"/><Relationship Id="rId125" Type="http://schemas.openxmlformats.org/officeDocument/2006/relationships/slideLayout" Target="../slideLayouts/slideLayout788.xml"/><Relationship Id="rId146" Type="http://schemas.openxmlformats.org/officeDocument/2006/relationships/slideLayout" Target="../slideLayouts/slideLayout809.xml"/><Relationship Id="rId167" Type="http://schemas.openxmlformats.org/officeDocument/2006/relationships/slideLayout" Target="../slideLayouts/slideLayout830.xml"/><Relationship Id="rId188" Type="http://schemas.openxmlformats.org/officeDocument/2006/relationships/slideLayout" Target="../slideLayouts/slideLayout851.xml"/><Relationship Id="rId71" Type="http://schemas.openxmlformats.org/officeDocument/2006/relationships/slideLayout" Target="../slideLayouts/slideLayout734.xml"/><Relationship Id="rId92" Type="http://schemas.openxmlformats.org/officeDocument/2006/relationships/slideLayout" Target="../slideLayouts/slideLayout755.xml"/><Relationship Id="rId2" Type="http://schemas.openxmlformats.org/officeDocument/2006/relationships/slideLayout" Target="../slideLayouts/slideLayout665.xml"/><Relationship Id="rId29" Type="http://schemas.openxmlformats.org/officeDocument/2006/relationships/slideLayout" Target="../slideLayouts/slideLayout692.xml"/><Relationship Id="rId40" Type="http://schemas.openxmlformats.org/officeDocument/2006/relationships/slideLayout" Target="../slideLayouts/slideLayout703.xml"/><Relationship Id="rId115" Type="http://schemas.openxmlformats.org/officeDocument/2006/relationships/slideLayout" Target="../slideLayouts/slideLayout778.xml"/><Relationship Id="rId136" Type="http://schemas.openxmlformats.org/officeDocument/2006/relationships/slideLayout" Target="../slideLayouts/slideLayout799.xml"/><Relationship Id="rId157" Type="http://schemas.openxmlformats.org/officeDocument/2006/relationships/slideLayout" Target="../slideLayouts/slideLayout820.xml"/><Relationship Id="rId178" Type="http://schemas.openxmlformats.org/officeDocument/2006/relationships/slideLayout" Target="../slideLayouts/slideLayout841.xml"/></Relationships>
</file>

<file path=ppt/slideMasters/_rels/slideMaster18.xml.rels><?xml version="1.0" encoding="UTF-8" standalone="yes"?>
<Relationships xmlns="http://schemas.openxmlformats.org/package/2006/relationships"><Relationship Id="rId117" Type="http://schemas.openxmlformats.org/officeDocument/2006/relationships/slideLayout" Target="../slideLayouts/slideLayout988.xml"/><Relationship Id="rId21" Type="http://schemas.openxmlformats.org/officeDocument/2006/relationships/slideLayout" Target="../slideLayouts/slideLayout892.xml"/><Relationship Id="rId42" Type="http://schemas.openxmlformats.org/officeDocument/2006/relationships/slideLayout" Target="../slideLayouts/slideLayout913.xml"/><Relationship Id="rId63" Type="http://schemas.openxmlformats.org/officeDocument/2006/relationships/slideLayout" Target="../slideLayouts/slideLayout934.xml"/><Relationship Id="rId84" Type="http://schemas.openxmlformats.org/officeDocument/2006/relationships/slideLayout" Target="../slideLayouts/slideLayout955.xml"/><Relationship Id="rId138" Type="http://schemas.openxmlformats.org/officeDocument/2006/relationships/slideLayout" Target="../slideLayouts/slideLayout1009.xml"/><Relationship Id="rId107" Type="http://schemas.openxmlformats.org/officeDocument/2006/relationships/slideLayout" Target="../slideLayouts/slideLayout978.xml"/><Relationship Id="rId11" Type="http://schemas.openxmlformats.org/officeDocument/2006/relationships/slideLayout" Target="../slideLayouts/slideLayout882.xml"/><Relationship Id="rId32" Type="http://schemas.openxmlformats.org/officeDocument/2006/relationships/slideLayout" Target="../slideLayouts/slideLayout903.xml"/><Relationship Id="rId53" Type="http://schemas.openxmlformats.org/officeDocument/2006/relationships/slideLayout" Target="../slideLayouts/slideLayout924.xml"/><Relationship Id="rId74" Type="http://schemas.openxmlformats.org/officeDocument/2006/relationships/slideLayout" Target="../slideLayouts/slideLayout945.xml"/><Relationship Id="rId128" Type="http://schemas.openxmlformats.org/officeDocument/2006/relationships/slideLayout" Target="../slideLayouts/slideLayout999.xml"/><Relationship Id="rId5" Type="http://schemas.openxmlformats.org/officeDocument/2006/relationships/slideLayout" Target="../slideLayouts/slideLayout876.xml"/><Relationship Id="rId90" Type="http://schemas.openxmlformats.org/officeDocument/2006/relationships/slideLayout" Target="../slideLayouts/slideLayout961.xml"/><Relationship Id="rId95" Type="http://schemas.openxmlformats.org/officeDocument/2006/relationships/slideLayout" Target="../slideLayouts/slideLayout966.xml"/><Relationship Id="rId22" Type="http://schemas.openxmlformats.org/officeDocument/2006/relationships/slideLayout" Target="../slideLayouts/slideLayout893.xml"/><Relationship Id="rId27" Type="http://schemas.openxmlformats.org/officeDocument/2006/relationships/slideLayout" Target="../slideLayouts/slideLayout898.xml"/><Relationship Id="rId43" Type="http://schemas.openxmlformats.org/officeDocument/2006/relationships/slideLayout" Target="../slideLayouts/slideLayout914.xml"/><Relationship Id="rId48" Type="http://schemas.openxmlformats.org/officeDocument/2006/relationships/slideLayout" Target="../slideLayouts/slideLayout919.xml"/><Relationship Id="rId64" Type="http://schemas.openxmlformats.org/officeDocument/2006/relationships/slideLayout" Target="../slideLayouts/slideLayout935.xml"/><Relationship Id="rId69" Type="http://schemas.openxmlformats.org/officeDocument/2006/relationships/slideLayout" Target="../slideLayouts/slideLayout940.xml"/><Relationship Id="rId113" Type="http://schemas.openxmlformats.org/officeDocument/2006/relationships/slideLayout" Target="../slideLayouts/slideLayout984.xml"/><Relationship Id="rId118" Type="http://schemas.openxmlformats.org/officeDocument/2006/relationships/slideLayout" Target="../slideLayouts/slideLayout989.xml"/><Relationship Id="rId134" Type="http://schemas.openxmlformats.org/officeDocument/2006/relationships/slideLayout" Target="../slideLayouts/slideLayout1005.xml"/><Relationship Id="rId139" Type="http://schemas.openxmlformats.org/officeDocument/2006/relationships/slideLayout" Target="../slideLayouts/slideLayout1010.xml"/><Relationship Id="rId80" Type="http://schemas.openxmlformats.org/officeDocument/2006/relationships/slideLayout" Target="../slideLayouts/slideLayout951.xml"/><Relationship Id="rId85" Type="http://schemas.openxmlformats.org/officeDocument/2006/relationships/slideLayout" Target="../slideLayouts/slideLayout956.xml"/><Relationship Id="rId12" Type="http://schemas.openxmlformats.org/officeDocument/2006/relationships/slideLayout" Target="../slideLayouts/slideLayout883.xml"/><Relationship Id="rId17" Type="http://schemas.openxmlformats.org/officeDocument/2006/relationships/slideLayout" Target="../slideLayouts/slideLayout888.xml"/><Relationship Id="rId33" Type="http://schemas.openxmlformats.org/officeDocument/2006/relationships/slideLayout" Target="../slideLayouts/slideLayout904.xml"/><Relationship Id="rId38" Type="http://schemas.openxmlformats.org/officeDocument/2006/relationships/slideLayout" Target="../slideLayouts/slideLayout909.xml"/><Relationship Id="rId59" Type="http://schemas.openxmlformats.org/officeDocument/2006/relationships/slideLayout" Target="../slideLayouts/slideLayout930.xml"/><Relationship Id="rId103" Type="http://schemas.openxmlformats.org/officeDocument/2006/relationships/slideLayout" Target="../slideLayouts/slideLayout974.xml"/><Relationship Id="rId108" Type="http://schemas.openxmlformats.org/officeDocument/2006/relationships/slideLayout" Target="../slideLayouts/slideLayout979.xml"/><Relationship Id="rId124" Type="http://schemas.openxmlformats.org/officeDocument/2006/relationships/slideLayout" Target="../slideLayouts/slideLayout995.xml"/><Relationship Id="rId129" Type="http://schemas.openxmlformats.org/officeDocument/2006/relationships/slideLayout" Target="../slideLayouts/slideLayout1000.xml"/><Relationship Id="rId54" Type="http://schemas.openxmlformats.org/officeDocument/2006/relationships/slideLayout" Target="../slideLayouts/slideLayout925.xml"/><Relationship Id="rId70" Type="http://schemas.openxmlformats.org/officeDocument/2006/relationships/slideLayout" Target="../slideLayouts/slideLayout941.xml"/><Relationship Id="rId75" Type="http://schemas.openxmlformats.org/officeDocument/2006/relationships/slideLayout" Target="../slideLayouts/slideLayout946.xml"/><Relationship Id="rId91" Type="http://schemas.openxmlformats.org/officeDocument/2006/relationships/slideLayout" Target="../slideLayouts/slideLayout962.xml"/><Relationship Id="rId96" Type="http://schemas.openxmlformats.org/officeDocument/2006/relationships/slideLayout" Target="../slideLayouts/slideLayout967.xml"/><Relationship Id="rId140" Type="http://schemas.openxmlformats.org/officeDocument/2006/relationships/slideLayout" Target="../slideLayouts/slideLayout1011.xml"/><Relationship Id="rId145" Type="http://schemas.openxmlformats.org/officeDocument/2006/relationships/slideLayout" Target="../slideLayouts/slideLayout1016.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23" Type="http://schemas.openxmlformats.org/officeDocument/2006/relationships/slideLayout" Target="../slideLayouts/slideLayout894.xml"/><Relationship Id="rId28" Type="http://schemas.openxmlformats.org/officeDocument/2006/relationships/slideLayout" Target="../slideLayouts/slideLayout899.xml"/><Relationship Id="rId49" Type="http://schemas.openxmlformats.org/officeDocument/2006/relationships/slideLayout" Target="../slideLayouts/slideLayout920.xml"/><Relationship Id="rId114" Type="http://schemas.openxmlformats.org/officeDocument/2006/relationships/slideLayout" Target="../slideLayouts/slideLayout985.xml"/><Relationship Id="rId119" Type="http://schemas.openxmlformats.org/officeDocument/2006/relationships/slideLayout" Target="../slideLayouts/slideLayout990.xml"/><Relationship Id="rId44" Type="http://schemas.openxmlformats.org/officeDocument/2006/relationships/slideLayout" Target="../slideLayouts/slideLayout915.xml"/><Relationship Id="rId60" Type="http://schemas.openxmlformats.org/officeDocument/2006/relationships/slideLayout" Target="../slideLayouts/slideLayout931.xml"/><Relationship Id="rId65" Type="http://schemas.openxmlformats.org/officeDocument/2006/relationships/slideLayout" Target="../slideLayouts/slideLayout936.xml"/><Relationship Id="rId81" Type="http://schemas.openxmlformats.org/officeDocument/2006/relationships/slideLayout" Target="../slideLayouts/slideLayout952.xml"/><Relationship Id="rId86" Type="http://schemas.openxmlformats.org/officeDocument/2006/relationships/slideLayout" Target="../slideLayouts/slideLayout957.xml"/><Relationship Id="rId130" Type="http://schemas.openxmlformats.org/officeDocument/2006/relationships/slideLayout" Target="../slideLayouts/slideLayout1001.xml"/><Relationship Id="rId135" Type="http://schemas.openxmlformats.org/officeDocument/2006/relationships/slideLayout" Target="../slideLayouts/slideLayout1006.xml"/><Relationship Id="rId13" Type="http://schemas.openxmlformats.org/officeDocument/2006/relationships/slideLayout" Target="../slideLayouts/slideLayout884.xml"/><Relationship Id="rId18" Type="http://schemas.openxmlformats.org/officeDocument/2006/relationships/slideLayout" Target="../slideLayouts/slideLayout889.xml"/><Relationship Id="rId39" Type="http://schemas.openxmlformats.org/officeDocument/2006/relationships/slideLayout" Target="../slideLayouts/slideLayout910.xml"/><Relationship Id="rId109" Type="http://schemas.openxmlformats.org/officeDocument/2006/relationships/slideLayout" Target="../slideLayouts/slideLayout980.xml"/><Relationship Id="rId34" Type="http://schemas.openxmlformats.org/officeDocument/2006/relationships/slideLayout" Target="../slideLayouts/slideLayout905.xml"/><Relationship Id="rId50" Type="http://schemas.openxmlformats.org/officeDocument/2006/relationships/slideLayout" Target="../slideLayouts/slideLayout921.xml"/><Relationship Id="rId55" Type="http://schemas.openxmlformats.org/officeDocument/2006/relationships/slideLayout" Target="../slideLayouts/slideLayout926.xml"/><Relationship Id="rId76" Type="http://schemas.openxmlformats.org/officeDocument/2006/relationships/slideLayout" Target="../slideLayouts/slideLayout947.xml"/><Relationship Id="rId97" Type="http://schemas.openxmlformats.org/officeDocument/2006/relationships/slideLayout" Target="../slideLayouts/slideLayout968.xml"/><Relationship Id="rId104" Type="http://schemas.openxmlformats.org/officeDocument/2006/relationships/slideLayout" Target="../slideLayouts/slideLayout975.xml"/><Relationship Id="rId120" Type="http://schemas.openxmlformats.org/officeDocument/2006/relationships/slideLayout" Target="../slideLayouts/slideLayout991.xml"/><Relationship Id="rId125" Type="http://schemas.openxmlformats.org/officeDocument/2006/relationships/slideLayout" Target="../slideLayouts/slideLayout996.xml"/><Relationship Id="rId141" Type="http://schemas.openxmlformats.org/officeDocument/2006/relationships/slideLayout" Target="../slideLayouts/slideLayout1012.xml"/><Relationship Id="rId146" Type="http://schemas.openxmlformats.org/officeDocument/2006/relationships/theme" Target="../theme/theme18.xml"/><Relationship Id="rId7" Type="http://schemas.openxmlformats.org/officeDocument/2006/relationships/slideLayout" Target="../slideLayouts/slideLayout878.xml"/><Relationship Id="rId71" Type="http://schemas.openxmlformats.org/officeDocument/2006/relationships/slideLayout" Target="../slideLayouts/slideLayout942.xml"/><Relationship Id="rId92" Type="http://schemas.openxmlformats.org/officeDocument/2006/relationships/slideLayout" Target="../slideLayouts/slideLayout963.xml"/><Relationship Id="rId2" Type="http://schemas.openxmlformats.org/officeDocument/2006/relationships/slideLayout" Target="../slideLayouts/slideLayout873.xml"/><Relationship Id="rId29" Type="http://schemas.openxmlformats.org/officeDocument/2006/relationships/slideLayout" Target="../slideLayouts/slideLayout900.xml"/><Relationship Id="rId24" Type="http://schemas.openxmlformats.org/officeDocument/2006/relationships/slideLayout" Target="../slideLayouts/slideLayout895.xml"/><Relationship Id="rId40" Type="http://schemas.openxmlformats.org/officeDocument/2006/relationships/slideLayout" Target="../slideLayouts/slideLayout911.xml"/><Relationship Id="rId45" Type="http://schemas.openxmlformats.org/officeDocument/2006/relationships/slideLayout" Target="../slideLayouts/slideLayout916.xml"/><Relationship Id="rId66" Type="http://schemas.openxmlformats.org/officeDocument/2006/relationships/slideLayout" Target="../slideLayouts/slideLayout937.xml"/><Relationship Id="rId87" Type="http://schemas.openxmlformats.org/officeDocument/2006/relationships/slideLayout" Target="../slideLayouts/slideLayout958.xml"/><Relationship Id="rId110" Type="http://schemas.openxmlformats.org/officeDocument/2006/relationships/slideLayout" Target="../slideLayouts/slideLayout981.xml"/><Relationship Id="rId115" Type="http://schemas.openxmlformats.org/officeDocument/2006/relationships/slideLayout" Target="../slideLayouts/slideLayout986.xml"/><Relationship Id="rId131" Type="http://schemas.openxmlformats.org/officeDocument/2006/relationships/slideLayout" Target="../slideLayouts/slideLayout1002.xml"/><Relationship Id="rId136" Type="http://schemas.openxmlformats.org/officeDocument/2006/relationships/slideLayout" Target="../slideLayouts/slideLayout1007.xml"/><Relationship Id="rId61" Type="http://schemas.openxmlformats.org/officeDocument/2006/relationships/slideLayout" Target="../slideLayouts/slideLayout932.xml"/><Relationship Id="rId82" Type="http://schemas.openxmlformats.org/officeDocument/2006/relationships/slideLayout" Target="../slideLayouts/slideLayout953.xml"/><Relationship Id="rId19" Type="http://schemas.openxmlformats.org/officeDocument/2006/relationships/slideLayout" Target="../slideLayouts/slideLayout890.xml"/><Relationship Id="rId14" Type="http://schemas.openxmlformats.org/officeDocument/2006/relationships/slideLayout" Target="../slideLayouts/slideLayout885.xml"/><Relationship Id="rId30" Type="http://schemas.openxmlformats.org/officeDocument/2006/relationships/slideLayout" Target="../slideLayouts/slideLayout901.xml"/><Relationship Id="rId35" Type="http://schemas.openxmlformats.org/officeDocument/2006/relationships/slideLayout" Target="../slideLayouts/slideLayout906.xml"/><Relationship Id="rId56" Type="http://schemas.openxmlformats.org/officeDocument/2006/relationships/slideLayout" Target="../slideLayouts/slideLayout927.xml"/><Relationship Id="rId77" Type="http://schemas.openxmlformats.org/officeDocument/2006/relationships/slideLayout" Target="../slideLayouts/slideLayout948.xml"/><Relationship Id="rId100" Type="http://schemas.openxmlformats.org/officeDocument/2006/relationships/slideLayout" Target="../slideLayouts/slideLayout971.xml"/><Relationship Id="rId105" Type="http://schemas.openxmlformats.org/officeDocument/2006/relationships/slideLayout" Target="../slideLayouts/slideLayout976.xml"/><Relationship Id="rId126" Type="http://schemas.openxmlformats.org/officeDocument/2006/relationships/slideLayout" Target="../slideLayouts/slideLayout997.xml"/><Relationship Id="rId147" Type="http://schemas.openxmlformats.org/officeDocument/2006/relationships/image" Target="../media/image64.png"/><Relationship Id="rId8" Type="http://schemas.openxmlformats.org/officeDocument/2006/relationships/slideLayout" Target="../slideLayouts/slideLayout879.xml"/><Relationship Id="rId51" Type="http://schemas.openxmlformats.org/officeDocument/2006/relationships/slideLayout" Target="../slideLayouts/slideLayout922.xml"/><Relationship Id="rId72" Type="http://schemas.openxmlformats.org/officeDocument/2006/relationships/slideLayout" Target="../slideLayouts/slideLayout943.xml"/><Relationship Id="rId93" Type="http://schemas.openxmlformats.org/officeDocument/2006/relationships/slideLayout" Target="../slideLayouts/slideLayout964.xml"/><Relationship Id="rId98" Type="http://schemas.openxmlformats.org/officeDocument/2006/relationships/slideLayout" Target="../slideLayouts/slideLayout969.xml"/><Relationship Id="rId121" Type="http://schemas.openxmlformats.org/officeDocument/2006/relationships/slideLayout" Target="../slideLayouts/slideLayout992.xml"/><Relationship Id="rId142" Type="http://schemas.openxmlformats.org/officeDocument/2006/relationships/slideLayout" Target="../slideLayouts/slideLayout1013.xml"/><Relationship Id="rId3" Type="http://schemas.openxmlformats.org/officeDocument/2006/relationships/slideLayout" Target="../slideLayouts/slideLayout874.xml"/><Relationship Id="rId25" Type="http://schemas.openxmlformats.org/officeDocument/2006/relationships/slideLayout" Target="../slideLayouts/slideLayout896.xml"/><Relationship Id="rId46" Type="http://schemas.openxmlformats.org/officeDocument/2006/relationships/slideLayout" Target="../slideLayouts/slideLayout917.xml"/><Relationship Id="rId67" Type="http://schemas.openxmlformats.org/officeDocument/2006/relationships/slideLayout" Target="../slideLayouts/slideLayout938.xml"/><Relationship Id="rId116" Type="http://schemas.openxmlformats.org/officeDocument/2006/relationships/slideLayout" Target="../slideLayouts/slideLayout987.xml"/><Relationship Id="rId137" Type="http://schemas.openxmlformats.org/officeDocument/2006/relationships/slideLayout" Target="../slideLayouts/slideLayout1008.xml"/><Relationship Id="rId20" Type="http://schemas.openxmlformats.org/officeDocument/2006/relationships/slideLayout" Target="../slideLayouts/slideLayout891.xml"/><Relationship Id="rId41" Type="http://schemas.openxmlformats.org/officeDocument/2006/relationships/slideLayout" Target="../slideLayouts/slideLayout912.xml"/><Relationship Id="rId62" Type="http://schemas.openxmlformats.org/officeDocument/2006/relationships/slideLayout" Target="../slideLayouts/slideLayout933.xml"/><Relationship Id="rId83" Type="http://schemas.openxmlformats.org/officeDocument/2006/relationships/slideLayout" Target="../slideLayouts/slideLayout954.xml"/><Relationship Id="rId88" Type="http://schemas.openxmlformats.org/officeDocument/2006/relationships/slideLayout" Target="../slideLayouts/slideLayout959.xml"/><Relationship Id="rId111" Type="http://schemas.openxmlformats.org/officeDocument/2006/relationships/slideLayout" Target="../slideLayouts/slideLayout982.xml"/><Relationship Id="rId132" Type="http://schemas.openxmlformats.org/officeDocument/2006/relationships/slideLayout" Target="../slideLayouts/slideLayout1003.xml"/><Relationship Id="rId15" Type="http://schemas.openxmlformats.org/officeDocument/2006/relationships/slideLayout" Target="../slideLayouts/slideLayout886.xml"/><Relationship Id="rId36" Type="http://schemas.openxmlformats.org/officeDocument/2006/relationships/slideLayout" Target="../slideLayouts/slideLayout907.xml"/><Relationship Id="rId57" Type="http://schemas.openxmlformats.org/officeDocument/2006/relationships/slideLayout" Target="../slideLayouts/slideLayout928.xml"/><Relationship Id="rId106" Type="http://schemas.openxmlformats.org/officeDocument/2006/relationships/slideLayout" Target="../slideLayouts/slideLayout977.xml"/><Relationship Id="rId127" Type="http://schemas.openxmlformats.org/officeDocument/2006/relationships/slideLayout" Target="../slideLayouts/slideLayout998.xml"/><Relationship Id="rId10" Type="http://schemas.openxmlformats.org/officeDocument/2006/relationships/slideLayout" Target="../slideLayouts/slideLayout881.xml"/><Relationship Id="rId31" Type="http://schemas.openxmlformats.org/officeDocument/2006/relationships/slideLayout" Target="../slideLayouts/slideLayout902.xml"/><Relationship Id="rId52" Type="http://schemas.openxmlformats.org/officeDocument/2006/relationships/slideLayout" Target="../slideLayouts/slideLayout923.xml"/><Relationship Id="rId73" Type="http://schemas.openxmlformats.org/officeDocument/2006/relationships/slideLayout" Target="../slideLayouts/slideLayout944.xml"/><Relationship Id="rId78" Type="http://schemas.openxmlformats.org/officeDocument/2006/relationships/slideLayout" Target="../slideLayouts/slideLayout949.xml"/><Relationship Id="rId94" Type="http://schemas.openxmlformats.org/officeDocument/2006/relationships/slideLayout" Target="../slideLayouts/slideLayout965.xml"/><Relationship Id="rId99" Type="http://schemas.openxmlformats.org/officeDocument/2006/relationships/slideLayout" Target="../slideLayouts/slideLayout970.xml"/><Relationship Id="rId101" Type="http://schemas.openxmlformats.org/officeDocument/2006/relationships/slideLayout" Target="../slideLayouts/slideLayout972.xml"/><Relationship Id="rId122" Type="http://schemas.openxmlformats.org/officeDocument/2006/relationships/slideLayout" Target="../slideLayouts/slideLayout993.xml"/><Relationship Id="rId143" Type="http://schemas.openxmlformats.org/officeDocument/2006/relationships/slideLayout" Target="../slideLayouts/slideLayout1014.xml"/><Relationship Id="rId4" Type="http://schemas.openxmlformats.org/officeDocument/2006/relationships/slideLayout" Target="../slideLayouts/slideLayout875.xml"/><Relationship Id="rId9" Type="http://schemas.openxmlformats.org/officeDocument/2006/relationships/slideLayout" Target="../slideLayouts/slideLayout880.xml"/><Relationship Id="rId26" Type="http://schemas.openxmlformats.org/officeDocument/2006/relationships/slideLayout" Target="../slideLayouts/slideLayout897.xml"/><Relationship Id="rId47" Type="http://schemas.openxmlformats.org/officeDocument/2006/relationships/slideLayout" Target="../slideLayouts/slideLayout918.xml"/><Relationship Id="rId68" Type="http://schemas.openxmlformats.org/officeDocument/2006/relationships/slideLayout" Target="../slideLayouts/slideLayout939.xml"/><Relationship Id="rId89" Type="http://schemas.openxmlformats.org/officeDocument/2006/relationships/slideLayout" Target="../slideLayouts/slideLayout960.xml"/><Relationship Id="rId112" Type="http://schemas.openxmlformats.org/officeDocument/2006/relationships/slideLayout" Target="../slideLayouts/slideLayout983.xml"/><Relationship Id="rId133" Type="http://schemas.openxmlformats.org/officeDocument/2006/relationships/slideLayout" Target="../slideLayouts/slideLayout1004.xml"/><Relationship Id="rId16" Type="http://schemas.openxmlformats.org/officeDocument/2006/relationships/slideLayout" Target="../slideLayouts/slideLayout887.xml"/><Relationship Id="rId37" Type="http://schemas.openxmlformats.org/officeDocument/2006/relationships/slideLayout" Target="../slideLayouts/slideLayout908.xml"/><Relationship Id="rId58" Type="http://schemas.openxmlformats.org/officeDocument/2006/relationships/slideLayout" Target="../slideLayouts/slideLayout929.xml"/><Relationship Id="rId79" Type="http://schemas.openxmlformats.org/officeDocument/2006/relationships/slideLayout" Target="../slideLayouts/slideLayout950.xml"/><Relationship Id="rId102" Type="http://schemas.openxmlformats.org/officeDocument/2006/relationships/slideLayout" Target="../slideLayouts/slideLayout973.xml"/><Relationship Id="rId123" Type="http://schemas.openxmlformats.org/officeDocument/2006/relationships/slideLayout" Target="../slideLayouts/slideLayout994.xml"/><Relationship Id="rId144" Type="http://schemas.openxmlformats.org/officeDocument/2006/relationships/slideLayout" Target="../slideLayouts/slideLayout101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024.xml"/><Relationship Id="rId3" Type="http://schemas.openxmlformats.org/officeDocument/2006/relationships/slideLayout" Target="../slideLayouts/slideLayout1019.xml"/><Relationship Id="rId7" Type="http://schemas.openxmlformats.org/officeDocument/2006/relationships/slideLayout" Target="../slideLayouts/slideLayout1023.xml"/><Relationship Id="rId12" Type="http://schemas.openxmlformats.org/officeDocument/2006/relationships/theme" Target="../theme/theme19.xml"/><Relationship Id="rId2" Type="http://schemas.openxmlformats.org/officeDocument/2006/relationships/slideLayout" Target="../slideLayouts/slideLayout1018.xml"/><Relationship Id="rId1" Type="http://schemas.openxmlformats.org/officeDocument/2006/relationships/slideLayout" Target="../slideLayouts/slideLayout1017.xml"/><Relationship Id="rId6" Type="http://schemas.openxmlformats.org/officeDocument/2006/relationships/slideLayout" Target="../slideLayouts/slideLayout1022.xml"/><Relationship Id="rId11" Type="http://schemas.openxmlformats.org/officeDocument/2006/relationships/slideLayout" Target="../slideLayouts/slideLayout1027.xml"/><Relationship Id="rId5" Type="http://schemas.openxmlformats.org/officeDocument/2006/relationships/slideLayout" Target="../slideLayouts/slideLayout1021.xml"/><Relationship Id="rId10" Type="http://schemas.openxmlformats.org/officeDocument/2006/relationships/slideLayout" Target="../slideLayouts/slideLayout1026.xml"/><Relationship Id="rId4" Type="http://schemas.openxmlformats.org/officeDocument/2006/relationships/slideLayout" Target="../slideLayouts/slideLayout1020.xml"/><Relationship Id="rId9" Type="http://schemas.openxmlformats.org/officeDocument/2006/relationships/slideLayout" Target="../slideLayouts/slideLayout102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theme" Target="../theme/theme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3" Type="http://schemas.openxmlformats.org/officeDocument/2006/relationships/slideLayout" Target="../slideLayouts/slideLayout32.xml"/><Relationship Id="rId21" Type="http://schemas.openxmlformats.org/officeDocument/2006/relationships/theme" Target="../theme/theme3.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image" Target="../media/image14.png"/><Relationship Id="rId10" Type="http://schemas.openxmlformats.org/officeDocument/2006/relationships/slideLayout" Target="../slideLayouts/slideLayout39.xml"/><Relationship Id="rId19" Type="http://schemas.openxmlformats.org/officeDocument/2006/relationships/slideLayout" Target="../slideLayouts/slideLayout48.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image" Target="../media/image13.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5" Type="http://schemas.openxmlformats.org/officeDocument/2006/relationships/slideLayout" Target="../slideLayouts/slideLayout54.xml"/><Relationship Id="rId10" Type="http://schemas.openxmlformats.org/officeDocument/2006/relationships/theme" Target="../theme/theme4.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image" Target="../media/image20.jpg"/><Relationship Id="rId5" Type="http://schemas.openxmlformats.org/officeDocument/2006/relationships/slideLayout" Target="../slideLayouts/slideLayout63.xml"/><Relationship Id="rId10" Type="http://schemas.openxmlformats.org/officeDocument/2006/relationships/theme" Target="../theme/theme5.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theme" Target="../theme/theme6.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theme" Target="../theme/theme7.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90.xml"/><Relationship Id="rId7" Type="http://schemas.openxmlformats.org/officeDocument/2006/relationships/image" Target="../media/image21.png"/><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theme" Target="../theme/theme8.xml"/><Relationship Id="rId5" Type="http://schemas.openxmlformats.org/officeDocument/2006/relationships/slideLayout" Target="../slideLayouts/slideLayout92.xml"/><Relationship Id="rId4"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9.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6"/>
            <a:ext cx="109728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09600" y="6356357"/>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dirty="0"/>
          </a:p>
        </p:txBody>
      </p:sp>
      <p:sp>
        <p:nvSpPr>
          <p:cNvPr id="5" name="Footer Placeholder 4"/>
          <p:cNvSpPr>
            <a:spLocks noGrp="1"/>
          </p:cNvSpPr>
          <p:nvPr>
            <p:ph type="ftr" sz="quarter" idx="3"/>
          </p:nvPr>
        </p:nvSpPr>
        <p:spPr>
          <a:xfrm>
            <a:off x="4165600" y="6356357"/>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9" name="Slide Number Placeholder 6"/>
          <p:cNvSpPr>
            <a:spLocks noGrp="1"/>
          </p:cNvSpPr>
          <p:nvPr>
            <p:ph type="sldNum" sz="quarter" idx="4"/>
          </p:nvPr>
        </p:nvSpPr>
        <p:spPr>
          <a:xfrm>
            <a:off x="9821333" y="6356357"/>
            <a:ext cx="1761067" cy="365125"/>
          </a:xfrm>
          <a:prstGeom prst="rect">
            <a:avLst/>
          </a:prstGeom>
        </p:spPr>
        <p:txBody>
          <a:bodyPr/>
          <a:lstStyle>
            <a:lvl1pPr algn="ctr">
              <a:defRPr sz="1400" b="0" i="0">
                <a:solidFill>
                  <a:srgbClr val="897865"/>
                </a:solidFill>
                <a:latin typeface="Helvetica"/>
                <a:cs typeface="Helvetica"/>
              </a:defRPr>
            </a:lvl1pPr>
          </a:lstStyle>
          <a:p>
            <a:fld id="{CCE7EACD-A346-A34B-BBAF-EF458C812BA9}"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969" r:id="rId2"/>
    <p:sldLayoutId id="2147483658" r:id="rId3"/>
    <p:sldLayoutId id="2147483652" r:id="rId4"/>
    <p:sldLayoutId id="2147483653" r:id="rId5"/>
    <p:sldLayoutId id="2147483968" r:id="rId6"/>
    <p:sldLayoutId id="2147483656" r:id="rId7"/>
    <p:sldLayoutId id="2147483657" r:id="rId8"/>
    <p:sldLayoutId id="2147483659" r:id="rId9"/>
    <p:sldLayoutId id="2147483697" r:id="rId10"/>
  </p:sldLayoutIdLst>
  <p:hf sldNum="0" hdr="0" ftr="0" dt="0"/>
  <p:txStyles>
    <p:titleStyle>
      <a:lvl1pPr algn="ctr" defTabSz="457189" rtl="0" eaLnBrk="1" latinLnBrk="0" hangingPunct="1">
        <a:spcBef>
          <a:spcPct val="0"/>
        </a:spcBef>
        <a:buNone/>
        <a:defRPr sz="3000" b="0" i="0" kern="1200">
          <a:solidFill>
            <a:srgbClr val="897865"/>
          </a:solidFill>
          <a:latin typeface="Helvetica"/>
          <a:ea typeface="+mj-ea"/>
          <a:cs typeface="Helvetica"/>
        </a:defRPr>
      </a:lvl1pPr>
    </p:titleStyle>
    <p:bodyStyle>
      <a:lvl1pPr marL="342891" indent="-182875" algn="l" defTabSz="457189" rtl="0" eaLnBrk="1" latinLnBrk="0" hangingPunct="1">
        <a:spcBef>
          <a:spcPts val="600"/>
        </a:spcBef>
        <a:spcAft>
          <a:spcPts val="0"/>
        </a:spcAft>
        <a:buClr>
          <a:srgbClr val="9E2482"/>
        </a:buClr>
        <a:buSzPct val="115000"/>
        <a:buFont typeface="Wingdings" charset="2"/>
        <a:buChar char="§"/>
        <a:defRPr sz="1400" b="0" i="0" kern="1200">
          <a:solidFill>
            <a:srgbClr val="897865"/>
          </a:solidFill>
          <a:latin typeface="Helvetica"/>
          <a:ea typeface="+mn-ea"/>
          <a:cs typeface="Helvetica"/>
        </a:defRPr>
      </a:lvl1pPr>
      <a:lvl2pPr marL="742932"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2pPr>
      <a:lvl3pPr marL="1142971"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3pPr>
      <a:lvl4pPr marL="1600160"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4pPr>
      <a:lvl5pPr marL="2057349"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E714490-F52B-41ED-86CF-BAF59BF15B18}"/>
              </a:ext>
            </a:extLst>
          </p:cNvPr>
          <p:cNvSpPr>
            <a:spLocks noGrp="1"/>
          </p:cNvSpPr>
          <p:nvPr>
            <p:ph type="title"/>
          </p:nvPr>
        </p:nvSpPr>
        <p:spPr>
          <a:xfrm>
            <a:off x="457200" y="2"/>
            <a:ext cx="11277600" cy="1562099"/>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0A35165-FBC0-4BEA-B460-E6732CB26DE0}"/>
              </a:ext>
            </a:extLst>
          </p:cNvPr>
          <p:cNvSpPr>
            <a:spLocks noGrp="1"/>
          </p:cNvSpPr>
          <p:nvPr>
            <p:ph type="body" idx="1"/>
          </p:nvPr>
        </p:nvSpPr>
        <p:spPr>
          <a:xfrm>
            <a:off x="457201" y="1752601"/>
            <a:ext cx="11277599" cy="442436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6196546"/>
      </p:ext>
    </p:extLst>
  </p:cSld>
  <p:clrMap bg1="lt1" tx1="dk1" bg2="lt2" tx2="dk2" accent1="accent1" accent2="accent2" accent3="accent3" accent4="accent4" accent5="accent5" accent6="accent6" hlink="hlink" folHlink="folHlink"/>
  <p:sldLayoutIdLst>
    <p:sldLayoutId id="2147484800" r:id="rId1"/>
    <p:sldLayoutId id="2147484801" r:id="rId2"/>
    <p:sldLayoutId id="2147484802" r:id="rId3"/>
    <p:sldLayoutId id="2147484803" r:id="rId4"/>
    <p:sldLayoutId id="2147484804" r:id="rId5"/>
    <p:sldLayoutId id="2147484805" r:id="rId6"/>
    <p:sldLayoutId id="2147484806" r:id="rId7"/>
    <p:sldLayoutId id="2147484807" r:id="rId8"/>
    <p:sldLayoutId id="2147484808" r:id="rId9"/>
    <p:sldLayoutId id="2147484809" r:id="rId10"/>
    <p:sldLayoutId id="2147484810" r:id="rId11"/>
    <p:sldLayoutId id="2147484811" r:id="rId12"/>
    <p:sldLayoutId id="2147484812" r:id="rId13"/>
    <p:sldLayoutId id="2147484813" r:id="rId14"/>
    <p:sldLayoutId id="2147484814" r:id="rId15"/>
    <p:sldLayoutId id="2147484815" r:id="rId16"/>
  </p:sldLayoutIdLst>
  <p:hf hdr="0" ftr="0" dt="0"/>
  <p:txStyles>
    <p:titleStyle>
      <a:lvl1pPr algn="l" defTabSz="914446" rtl="0" eaLnBrk="1" latinLnBrk="0" hangingPunct="1">
        <a:lnSpc>
          <a:spcPct val="90000"/>
        </a:lnSpc>
        <a:spcBef>
          <a:spcPct val="0"/>
        </a:spcBef>
        <a:buNone/>
        <a:defRPr sz="4000" kern="1200">
          <a:solidFill>
            <a:schemeClr val="tx1"/>
          </a:solidFill>
          <a:latin typeface="+mj-lt"/>
          <a:ea typeface="+mj-ea"/>
          <a:cs typeface="+mj-cs"/>
        </a:defRPr>
      </a:lvl1pPr>
    </p:titleStyle>
    <p:bodyStyle>
      <a:lvl1pPr marL="228611" indent="-228611" algn="l" defTabSz="91444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34" indent="-228611" algn="l" defTabSz="91444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57" indent="-228611" algn="l" defTabSz="91444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80"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503"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726"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949"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171"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394"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46" rtl="0" eaLnBrk="1" latinLnBrk="0" hangingPunct="1">
        <a:defRPr sz="1800" kern="1200">
          <a:solidFill>
            <a:schemeClr val="tx1"/>
          </a:solidFill>
          <a:latin typeface="+mn-lt"/>
          <a:ea typeface="+mn-ea"/>
          <a:cs typeface="+mn-cs"/>
        </a:defRPr>
      </a:lvl1pPr>
      <a:lvl2pPr marL="457223" algn="l" defTabSz="914446" rtl="0" eaLnBrk="1" latinLnBrk="0" hangingPunct="1">
        <a:defRPr sz="1800" kern="1200">
          <a:solidFill>
            <a:schemeClr val="tx1"/>
          </a:solidFill>
          <a:latin typeface="+mn-lt"/>
          <a:ea typeface="+mn-ea"/>
          <a:cs typeface="+mn-cs"/>
        </a:defRPr>
      </a:lvl2pPr>
      <a:lvl3pPr marL="914446" algn="l" defTabSz="914446" rtl="0" eaLnBrk="1" latinLnBrk="0" hangingPunct="1">
        <a:defRPr sz="1800" kern="1200">
          <a:solidFill>
            <a:schemeClr val="tx1"/>
          </a:solidFill>
          <a:latin typeface="+mn-lt"/>
          <a:ea typeface="+mn-ea"/>
          <a:cs typeface="+mn-cs"/>
        </a:defRPr>
      </a:lvl3pPr>
      <a:lvl4pPr marL="1371669" algn="l" defTabSz="914446" rtl="0" eaLnBrk="1" latinLnBrk="0" hangingPunct="1">
        <a:defRPr sz="1800" kern="1200">
          <a:solidFill>
            <a:schemeClr val="tx1"/>
          </a:solidFill>
          <a:latin typeface="+mn-lt"/>
          <a:ea typeface="+mn-ea"/>
          <a:cs typeface="+mn-cs"/>
        </a:defRPr>
      </a:lvl4pPr>
      <a:lvl5pPr marL="1828891" algn="l" defTabSz="914446" rtl="0" eaLnBrk="1" latinLnBrk="0" hangingPunct="1">
        <a:defRPr sz="1800" kern="1200">
          <a:solidFill>
            <a:schemeClr val="tx1"/>
          </a:solidFill>
          <a:latin typeface="+mn-lt"/>
          <a:ea typeface="+mn-ea"/>
          <a:cs typeface="+mn-cs"/>
        </a:defRPr>
      </a:lvl5pPr>
      <a:lvl6pPr marL="2286114" algn="l" defTabSz="914446" rtl="0" eaLnBrk="1" latinLnBrk="0" hangingPunct="1">
        <a:defRPr sz="1800" kern="1200">
          <a:solidFill>
            <a:schemeClr val="tx1"/>
          </a:solidFill>
          <a:latin typeface="+mn-lt"/>
          <a:ea typeface="+mn-ea"/>
          <a:cs typeface="+mn-cs"/>
        </a:defRPr>
      </a:lvl6pPr>
      <a:lvl7pPr marL="2743337" algn="l" defTabSz="914446" rtl="0" eaLnBrk="1" latinLnBrk="0" hangingPunct="1">
        <a:defRPr sz="1800" kern="1200">
          <a:solidFill>
            <a:schemeClr val="tx1"/>
          </a:solidFill>
          <a:latin typeface="+mn-lt"/>
          <a:ea typeface="+mn-ea"/>
          <a:cs typeface="+mn-cs"/>
        </a:defRPr>
      </a:lvl7pPr>
      <a:lvl8pPr marL="3200560" algn="l" defTabSz="914446" rtl="0" eaLnBrk="1" latinLnBrk="0" hangingPunct="1">
        <a:defRPr sz="1800" kern="1200">
          <a:solidFill>
            <a:schemeClr val="tx1"/>
          </a:solidFill>
          <a:latin typeface="+mn-lt"/>
          <a:ea typeface="+mn-ea"/>
          <a:cs typeface="+mn-cs"/>
        </a:defRPr>
      </a:lvl8pPr>
      <a:lvl9pPr marL="3657783" algn="l" defTabSz="914446"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F26B43"/>
          </p15:clr>
        </p15:guide>
        <p15:guide id="3" pos="288">
          <p15:clr>
            <a:srgbClr val="F26B43"/>
          </p15:clr>
        </p15:guide>
        <p15:guide id="4" pos="2627">
          <p15:clr>
            <a:srgbClr val="F26B43"/>
          </p15:clr>
        </p15:guide>
        <p15:guide id="5" pos="2670">
          <p15:clr>
            <a:srgbClr val="F26B43"/>
          </p15:clr>
        </p15:guide>
        <p15:guide id="6" pos="5009">
          <p15:clr>
            <a:srgbClr val="F26B43"/>
          </p15:clr>
        </p15:guide>
        <p15:guide id="7" pos="5052">
          <p15:clr>
            <a:srgbClr val="F26B43"/>
          </p15:clr>
        </p15:guide>
        <p15:guide id="8" pos="7392">
          <p15:clr>
            <a:srgbClr val="F26B43"/>
          </p15:clr>
        </p15:guide>
        <p15:guide id="9" orient="horz">
          <p15:clr>
            <a:srgbClr val="F26B43"/>
          </p15:clr>
        </p15:guide>
        <p15:guide id="10" orient="horz" pos="4320">
          <p15:clr>
            <a:srgbClr val="F26B43"/>
          </p15:clr>
        </p15:guide>
        <p15:guide id="11" orient="horz" pos="288">
          <p15:clr>
            <a:srgbClr val="F26B43"/>
          </p15:clr>
        </p15:guide>
        <p15:guide id="12" orient="horz" pos="1507">
          <p15:clr>
            <a:srgbClr val="F26B43"/>
          </p15:clr>
        </p15:guide>
        <p15:guide id="13" orient="horz" pos="1550">
          <p15:clr>
            <a:srgbClr val="F26B43"/>
          </p15:clr>
        </p15:guide>
        <p15:guide id="14" orient="horz" pos="2769">
          <p15:clr>
            <a:srgbClr val="F26B43"/>
          </p15:clr>
        </p15:guide>
        <p15:guide id="15" orient="horz" pos="2812">
          <p15:clr>
            <a:srgbClr val="F26B43"/>
          </p15:clr>
        </p15:guide>
        <p15:guide id="16" orient="horz" pos="4031">
          <p15:clr>
            <a:srgbClr val="F26B43"/>
          </p15:clr>
        </p15:guide>
        <p15:guide id="17" orient="horz" pos="984">
          <p15:clr>
            <a:srgbClr val="F26B43"/>
          </p15:clr>
        </p15:guide>
        <p15:guide id="18" orient="horz" pos="1104">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E03001F-70AE-8E31-4B3A-03DA86DD9C8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0660E80-AF1E-B99B-A5BD-2F7557FA531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127CA3-F59A-53A8-BE50-DA1FC5ABF08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649F1E0-0364-25A7-3DF8-75C069056B7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5F918D8-A47D-3F45-B82F-BB2F046E894D}" type="slidenum">
              <a:rPr lang="en-US" smtClean="0"/>
              <a:t>‹#›</a:t>
            </a:fld>
            <a:endParaRPr lang="en-US"/>
          </a:p>
        </p:txBody>
      </p:sp>
    </p:spTree>
    <p:extLst>
      <p:ext uri="{BB962C8B-B14F-4D97-AF65-F5344CB8AC3E}">
        <p14:creationId xmlns:p14="http://schemas.microsoft.com/office/powerpoint/2010/main" val="3771472223"/>
      </p:ext>
    </p:extLst>
  </p:cSld>
  <p:clrMap bg1="lt1" tx1="dk1" bg2="lt2" tx2="dk2" accent1="accent1" accent2="accent2" accent3="accent3" accent4="accent4" accent5="accent5" accent6="accent6" hlink="hlink" folHlink="folHlink"/>
  <p:sldLayoutIdLst>
    <p:sldLayoutId id="2147484817" r:id="rId1"/>
    <p:sldLayoutId id="2147484818" r:id="rId2"/>
    <p:sldLayoutId id="2147484819" r:id="rId3"/>
    <p:sldLayoutId id="2147484820" r:id="rId4"/>
    <p:sldLayoutId id="2147484821" r:id="rId5"/>
    <p:sldLayoutId id="2147484822" r:id="rId6"/>
    <p:sldLayoutId id="2147484823" r:id="rId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85EC915-DEF2-45E0-96E5-122921F05A9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A2179F1-60AB-49A7-9A84-6F26CC68162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4586DF2-6059-46D4-B2B5-309CC9C76BB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6472EA47-B538-40F0-9E48-046F84A577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2EBFEFF-18B7-4ABE-9E09-5DEB2FE3A1D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8CEE003-A7B9-4A0B-A560-B4AE65A4CF10}" type="slidenum">
              <a:rPr lang="en-US" smtClean="0"/>
              <a:t>‹#›</a:t>
            </a:fld>
            <a:endParaRPr lang="en-US"/>
          </a:p>
        </p:txBody>
      </p:sp>
    </p:spTree>
    <p:extLst>
      <p:ext uri="{BB962C8B-B14F-4D97-AF65-F5344CB8AC3E}">
        <p14:creationId xmlns:p14="http://schemas.microsoft.com/office/powerpoint/2010/main" val="2220227682"/>
      </p:ext>
    </p:extLst>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944"/>
        <p:cNvGrpSpPr/>
        <p:nvPr/>
      </p:nvGrpSpPr>
      <p:grpSpPr>
        <a:xfrm>
          <a:off x="0" y="0"/>
          <a:ext cx="0" cy="0"/>
          <a:chOff x="0" y="0"/>
          <a:chExt cx="0" cy="0"/>
        </a:xfrm>
      </p:grpSpPr>
      <p:pic>
        <p:nvPicPr>
          <p:cNvPr id="6945" name="Google Shape;6945;g2a39e3d515b_4_2399"/>
          <p:cNvPicPr preferRelativeResize="0"/>
          <p:nvPr/>
        </p:nvPicPr>
        <p:blipFill>
          <a:blip r:embed="rId139">
            <a:alphaModFix/>
          </a:blip>
          <a:stretch>
            <a:fillRect/>
          </a:stretch>
        </p:blipFill>
        <p:spPr>
          <a:xfrm>
            <a:off x="11091268" y="6413100"/>
            <a:ext cx="795941" cy="159200"/>
          </a:xfrm>
          <a:prstGeom prst="rect">
            <a:avLst/>
          </a:prstGeom>
          <a:noFill/>
          <a:ln>
            <a:noFill/>
          </a:ln>
        </p:spPr>
      </p:pic>
      <p:sp>
        <p:nvSpPr>
          <p:cNvPr id="6946" name="Google Shape;6946;g2a39e3d515b_4_2399"/>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lvl="0" rtl="0">
              <a:lnSpc>
                <a:spcPct val="90000"/>
              </a:lnSpc>
              <a:buNone/>
              <a:defRPr sz="933">
                <a:solidFill>
                  <a:srgbClr val="B1B3CE"/>
                </a:solidFill>
                <a:latin typeface="Inter"/>
                <a:ea typeface="Inter"/>
                <a:cs typeface="Inter"/>
                <a:sym typeface="Inter"/>
              </a:defRPr>
            </a:lvl1pPr>
            <a:lvl2pPr lvl="1" rtl="0">
              <a:lnSpc>
                <a:spcPct val="90000"/>
              </a:lnSpc>
              <a:buNone/>
              <a:defRPr sz="933">
                <a:solidFill>
                  <a:srgbClr val="B1B3CE"/>
                </a:solidFill>
                <a:latin typeface="Inter"/>
                <a:ea typeface="Inter"/>
                <a:cs typeface="Inter"/>
                <a:sym typeface="Inter"/>
              </a:defRPr>
            </a:lvl2pPr>
            <a:lvl3pPr lvl="2" rtl="0">
              <a:lnSpc>
                <a:spcPct val="90000"/>
              </a:lnSpc>
              <a:buNone/>
              <a:defRPr sz="933">
                <a:solidFill>
                  <a:srgbClr val="B1B3CE"/>
                </a:solidFill>
                <a:latin typeface="Inter"/>
                <a:ea typeface="Inter"/>
                <a:cs typeface="Inter"/>
                <a:sym typeface="Inter"/>
              </a:defRPr>
            </a:lvl3pPr>
            <a:lvl4pPr lvl="3" rtl="0">
              <a:lnSpc>
                <a:spcPct val="90000"/>
              </a:lnSpc>
              <a:buNone/>
              <a:defRPr sz="933">
                <a:solidFill>
                  <a:srgbClr val="B1B3CE"/>
                </a:solidFill>
                <a:latin typeface="Inter"/>
                <a:ea typeface="Inter"/>
                <a:cs typeface="Inter"/>
                <a:sym typeface="Inter"/>
              </a:defRPr>
            </a:lvl4pPr>
            <a:lvl5pPr lvl="4" rtl="0">
              <a:lnSpc>
                <a:spcPct val="90000"/>
              </a:lnSpc>
              <a:buNone/>
              <a:defRPr sz="933">
                <a:solidFill>
                  <a:srgbClr val="B1B3CE"/>
                </a:solidFill>
                <a:latin typeface="Inter"/>
                <a:ea typeface="Inter"/>
                <a:cs typeface="Inter"/>
                <a:sym typeface="Inter"/>
              </a:defRPr>
            </a:lvl5pPr>
            <a:lvl6pPr lvl="5" rtl="0">
              <a:lnSpc>
                <a:spcPct val="90000"/>
              </a:lnSpc>
              <a:buNone/>
              <a:defRPr sz="933">
                <a:solidFill>
                  <a:srgbClr val="B1B3CE"/>
                </a:solidFill>
                <a:latin typeface="Inter"/>
                <a:ea typeface="Inter"/>
                <a:cs typeface="Inter"/>
                <a:sym typeface="Inter"/>
              </a:defRPr>
            </a:lvl6pPr>
            <a:lvl7pPr lvl="6" rtl="0">
              <a:lnSpc>
                <a:spcPct val="90000"/>
              </a:lnSpc>
              <a:buNone/>
              <a:defRPr sz="933">
                <a:solidFill>
                  <a:srgbClr val="B1B3CE"/>
                </a:solidFill>
                <a:latin typeface="Inter"/>
                <a:ea typeface="Inter"/>
                <a:cs typeface="Inter"/>
                <a:sym typeface="Inter"/>
              </a:defRPr>
            </a:lvl7pPr>
            <a:lvl8pPr lvl="7" rtl="0">
              <a:lnSpc>
                <a:spcPct val="90000"/>
              </a:lnSpc>
              <a:buNone/>
              <a:defRPr sz="933">
                <a:solidFill>
                  <a:srgbClr val="B1B3CE"/>
                </a:solidFill>
                <a:latin typeface="Inter"/>
                <a:ea typeface="Inter"/>
                <a:cs typeface="Inter"/>
                <a:sym typeface="Inter"/>
              </a:defRPr>
            </a:lvl8pPr>
            <a:lvl9pPr lvl="8" rtl="0">
              <a:lnSpc>
                <a:spcPct val="90000"/>
              </a:lnSpc>
              <a:buNone/>
              <a:defRPr sz="933">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6947" name="Google Shape;6947;g2a39e3d515b_4_2399"/>
          <p:cNvSpPr txBox="1">
            <a:spLocks noGrp="1"/>
          </p:cNvSpPr>
          <p:nvPr>
            <p:ph type="title"/>
          </p:nvPr>
        </p:nvSpPr>
        <p:spPr>
          <a:xfrm>
            <a:off x="726835" y="649733"/>
            <a:ext cx="10733600" cy="738664"/>
          </a:xfrm>
          <a:prstGeom prst="rect">
            <a:avLst/>
          </a:prstGeom>
          <a:noFill/>
          <a:ln>
            <a:noFill/>
          </a:ln>
        </p:spPr>
        <p:txBody>
          <a:bodyPr spcFirstLastPara="1" wrap="square" lIns="0" tIns="0" rIns="0" bIns="0" anchor="t" anchorCtr="0">
            <a:spAutoFit/>
          </a:bodyPr>
          <a:lstStyle>
            <a:lvl1pPr lvl="0" rtl="0">
              <a:spcBef>
                <a:spcPts val="0"/>
              </a:spcBef>
              <a:spcAft>
                <a:spcPts val="0"/>
              </a:spcAft>
              <a:buClr>
                <a:schemeClr val="dk1"/>
              </a:buClr>
              <a:buSzPts val="4800"/>
              <a:buFont typeface="Inter SemiBold"/>
              <a:buNone/>
              <a:defRPr sz="4800">
                <a:solidFill>
                  <a:schemeClr val="dk1"/>
                </a:solidFill>
                <a:latin typeface="Inter SemiBold"/>
                <a:ea typeface="Inter SemiBold"/>
                <a:cs typeface="Inter SemiBold"/>
                <a:sym typeface="Inter SemiBold"/>
              </a:defRPr>
            </a:lvl1pPr>
            <a:lvl2pPr lvl="1" rtl="0">
              <a:spcBef>
                <a:spcPts val="0"/>
              </a:spcBef>
              <a:spcAft>
                <a:spcPts val="0"/>
              </a:spcAft>
              <a:buClr>
                <a:schemeClr val="dk1"/>
              </a:buClr>
              <a:buSzPts val="5600"/>
              <a:buNone/>
              <a:defRPr sz="5600">
                <a:solidFill>
                  <a:schemeClr val="dk1"/>
                </a:solidFill>
              </a:defRPr>
            </a:lvl2pPr>
            <a:lvl3pPr lvl="2" rtl="0">
              <a:spcBef>
                <a:spcPts val="0"/>
              </a:spcBef>
              <a:spcAft>
                <a:spcPts val="0"/>
              </a:spcAft>
              <a:buClr>
                <a:schemeClr val="dk1"/>
              </a:buClr>
              <a:buSzPts val="5600"/>
              <a:buNone/>
              <a:defRPr sz="5600">
                <a:solidFill>
                  <a:schemeClr val="dk1"/>
                </a:solidFill>
              </a:defRPr>
            </a:lvl3pPr>
            <a:lvl4pPr lvl="3" rtl="0">
              <a:spcBef>
                <a:spcPts val="0"/>
              </a:spcBef>
              <a:spcAft>
                <a:spcPts val="0"/>
              </a:spcAft>
              <a:buClr>
                <a:schemeClr val="dk1"/>
              </a:buClr>
              <a:buSzPts val="5600"/>
              <a:buNone/>
              <a:defRPr sz="5600">
                <a:solidFill>
                  <a:schemeClr val="dk1"/>
                </a:solidFill>
              </a:defRPr>
            </a:lvl4pPr>
            <a:lvl5pPr lvl="4" rtl="0">
              <a:spcBef>
                <a:spcPts val="0"/>
              </a:spcBef>
              <a:spcAft>
                <a:spcPts val="0"/>
              </a:spcAft>
              <a:buClr>
                <a:schemeClr val="dk1"/>
              </a:buClr>
              <a:buSzPts val="5600"/>
              <a:buNone/>
              <a:defRPr sz="5600">
                <a:solidFill>
                  <a:schemeClr val="dk1"/>
                </a:solidFill>
              </a:defRPr>
            </a:lvl5pPr>
            <a:lvl6pPr lvl="5" rtl="0">
              <a:spcBef>
                <a:spcPts val="0"/>
              </a:spcBef>
              <a:spcAft>
                <a:spcPts val="0"/>
              </a:spcAft>
              <a:buClr>
                <a:schemeClr val="dk1"/>
              </a:buClr>
              <a:buSzPts val="5600"/>
              <a:buNone/>
              <a:defRPr sz="5600">
                <a:solidFill>
                  <a:schemeClr val="dk1"/>
                </a:solidFill>
              </a:defRPr>
            </a:lvl6pPr>
            <a:lvl7pPr lvl="6" rtl="0">
              <a:spcBef>
                <a:spcPts val="0"/>
              </a:spcBef>
              <a:spcAft>
                <a:spcPts val="0"/>
              </a:spcAft>
              <a:buClr>
                <a:schemeClr val="dk1"/>
              </a:buClr>
              <a:buSzPts val="5600"/>
              <a:buNone/>
              <a:defRPr sz="5600">
                <a:solidFill>
                  <a:schemeClr val="dk1"/>
                </a:solidFill>
              </a:defRPr>
            </a:lvl7pPr>
            <a:lvl8pPr lvl="7" rtl="0">
              <a:spcBef>
                <a:spcPts val="0"/>
              </a:spcBef>
              <a:spcAft>
                <a:spcPts val="0"/>
              </a:spcAft>
              <a:buClr>
                <a:schemeClr val="dk1"/>
              </a:buClr>
              <a:buSzPts val="5600"/>
              <a:buNone/>
              <a:defRPr sz="5600">
                <a:solidFill>
                  <a:schemeClr val="dk1"/>
                </a:solidFill>
              </a:defRPr>
            </a:lvl8pPr>
            <a:lvl9pPr lvl="8" rtl="0">
              <a:spcBef>
                <a:spcPts val="0"/>
              </a:spcBef>
              <a:spcAft>
                <a:spcPts val="0"/>
              </a:spcAft>
              <a:buClr>
                <a:schemeClr val="dk1"/>
              </a:buClr>
              <a:buSzPts val="5600"/>
              <a:buNone/>
              <a:defRPr sz="5600">
                <a:solidFill>
                  <a:schemeClr val="dk1"/>
                </a:solidFill>
              </a:defRPr>
            </a:lvl9pPr>
          </a:lstStyle>
          <a:p>
            <a:endParaRPr/>
          </a:p>
        </p:txBody>
      </p:sp>
      <p:sp>
        <p:nvSpPr>
          <p:cNvPr id="6948" name="Google Shape;6948;g2a39e3d515b_4_2399"/>
          <p:cNvSpPr txBox="1">
            <a:spLocks noGrp="1"/>
          </p:cNvSpPr>
          <p:nvPr>
            <p:ph type="body" idx="1"/>
          </p:nvPr>
        </p:nvSpPr>
        <p:spPr>
          <a:xfrm>
            <a:off x="726835" y="1402080"/>
            <a:ext cx="10733600" cy="923330"/>
          </a:xfrm>
          <a:prstGeom prst="rect">
            <a:avLst/>
          </a:prstGeom>
          <a:noFill/>
          <a:ln>
            <a:noFill/>
          </a:ln>
        </p:spPr>
        <p:txBody>
          <a:bodyPr spcFirstLastPara="1" wrap="square" lIns="0" tIns="0" rIns="0" bIns="0" anchor="t" anchorCtr="0">
            <a:spAutoFit/>
          </a:bodyPr>
          <a:lstStyle>
            <a:lvl1pPr marL="457200" lvl="0" indent="-482600" rtl="0">
              <a:lnSpc>
                <a:spcPct val="150000"/>
              </a:lnSpc>
              <a:spcBef>
                <a:spcPts val="0"/>
              </a:spcBef>
              <a:spcAft>
                <a:spcPts val="0"/>
              </a:spcAft>
              <a:buClr>
                <a:schemeClr val="dk1"/>
              </a:buClr>
              <a:buSzPts val="4000"/>
              <a:buFont typeface="Inter SemiBold"/>
              <a:buChar char="●"/>
              <a:defRPr sz="4000">
                <a:solidFill>
                  <a:schemeClr val="dk1"/>
                </a:solidFill>
                <a:latin typeface="Inter SemiBold"/>
                <a:ea typeface="Inter SemiBold"/>
                <a:cs typeface="Inter SemiBold"/>
                <a:sym typeface="Inter SemiBold"/>
              </a:defRPr>
            </a:lvl1pPr>
            <a:lvl2pPr marL="914400" lvl="1" indent="-406400" rtl="0">
              <a:lnSpc>
                <a:spcPct val="150000"/>
              </a:lnSpc>
              <a:spcBef>
                <a:spcPts val="0"/>
              </a:spcBef>
              <a:spcAft>
                <a:spcPts val="0"/>
              </a:spcAft>
              <a:buClr>
                <a:schemeClr val="dk1"/>
              </a:buClr>
              <a:buSzPts val="2800"/>
              <a:buFont typeface="Inter"/>
              <a:buChar char="○"/>
              <a:defRPr sz="2800">
                <a:solidFill>
                  <a:schemeClr val="dk1"/>
                </a:solidFill>
                <a:latin typeface="Inter"/>
                <a:ea typeface="Inter"/>
                <a:cs typeface="Inter"/>
                <a:sym typeface="Inter"/>
              </a:defRPr>
            </a:lvl2pPr>
            <a:lvl3pPr marL="1371600" lvl="2" indent="-355600" rtl="0">
              <a:lnSpc>
                <a:spcPct val="150000"/>
              </a:lnSpc>
              <a:spcBef>
                <a:spcPts val="0"/>
              </a:spcBef>
              <a:spcAft>
                <a:spcPts val="0"/>
              </a:spcAft>
              <a:buClr>
                <a:schemeClr val="dk1"/>
              </a:buClr>
              <a:buSzPts val="2000"/>
              <a:buFont typeface="Inter"/>
              <a:buChar char="■"/>
              <a:defRPr sz="2000">
                <a:solidFill>
                  <a:schemeClr val="dk1"/>
                </a:solidFill>
                <a:latin typeface="Inter"/>
                <a:ea typeface="Inter"/>
                <a:cs typeface="Inter"/>
                <a:sym typeface="Inter"/>
              </a:defRPr>
            </a:lvl3pPr>
            <a:lvl4pPr marL="1828800" lvl="3" indent="-317500" rtl="0">
              <a:lnSpc>
                <a:spcPct val="150000"/>
              </a:lnSpc>
              <a:spcBef>
                <a:spcPts val="0"/>
              </a:spcBef>
              <a:spcAft>
                <a:spcPts val="0"/>
              </a:spcAft>
              <a:buClr>
                <a:schemeClr val="dk1"/>
              </a:buClr>
              <a:buSzPts val="1400"/>
              <a:buFont typeface="Inter"/>
              <a:buChar char="●"/>
              <a:defRPr sz="1400">
                <a:solidFill>
                  <a:schemeClr val="dk1"/>
                </a:solidFill>
                <a:latin typeface="Inter"/>
                <a:ea typeface="Inter"/>
                <a:cs typeface="Inter"/>
                <a:sym typeface="Inter"/>
              </a:defRPr>
            </a:lvl4pPr>
            <a:lvl5pPr marL="2286000" lvl="4" indent="-317500" rtl="0">
              <a:lnSpc>
                <a:spcPct val="150000"/>
              </a:lnSpc>
              <a:spcBef>
                <a:spcPts val="0"/>
              </a:spcBef>
              <a:spcAft>
                <a:spcPts val="0"/>
              </a:spcAft>
              <a:buClr>
                <a:schemeClr val="dk1"/>
              </a:buClr>
              <a:buSzPts val="1400"/>
              <a:buFont typeface="Inter"/>
              <a:buChar char="○"/>
              <a:defRPr sz="1400">
                <a:solidFill>
                  <a:schemeClr val="dk1"/>
                </a:solidFill>
                <a:latin typeface="Inter"/>
                <a:ea typeface="Inter"/>
                <a:cs typeface="Inter"/>
                <a:sym typeface="Inter"/>
              </a:defRPr>
            </a:lvl5pPr>
            <a:lvl6pPr marL="2743200" lvl="5" indent="-317500" rtl="0">
              <a:lnSpc>
                <a:spcPct val="150000"/>
              </a:lnSpc>
              <a:spcBef>
                <a:spcPts val="0"/>
              </a:spcBef>
              <a:spcAft>
                <a:spcPts val="0"/>
              </a:spcAft>
              <a:buClr>
                <a:schemeClr val="dk1"/>
              </a:buClr>
              <a:buSzPts val="1400"/>
              <a:buFont typeface="Inter"/>
              <a:buChar char="■"/>
              <a:defRPr sz="1400">
                <a:solidFill>
                  <a:schemeClr val="dk1"/>
                </a:solidFill>
                <a:latin typeface="Inter"/>
                <a:ea typeface="Inter"/>
                <a:cs typeface="Inter"/>
                <a:sym typeface="Inter"/>
              </a:defRPr>
            </a:lvl6pPr>
            <a:lvl7pPr marL="3200400" lvl="6" indent="-317500" rtl="0">
              <a:lnSpc>
                <a:spcPct val="150000"/>
              </a:lnSpc>
              <a:spcBef>
                <a:spcPts val="0"/>
              </a:spcBef>
              <a:spcAft>
                <a:spcPts val="0"/>
              </a:spcAft>
              <a:buClr>
                <a:schemeClr val="dk1"/>
              </a:buClr>
              <a:buSzPts val="1400"/>
              <a:buFont typeface="Inter"/>
              <a:buChar char="●"/>
              <a:defRPr sz="1400">
                <a:solidFill>
                  <a:schemeClr val="dk1"/>
                </a:solidFill>
                <a:latin typeface="Inter"/>
                <a:ea typeface="Inter"/>
                <a:cs typeface="Inter"/>
                <a:sym typeface="Inter"/>
              </a:defRPr>
            </a:lvl7pPr>
            <a:lvl8pPr marL="3657600" lvl="7" indent="-317500" rtl="0">
              <a:lnSpc>
                <a:spcPct val="150000"/>
              </a:lnSpc>
              <a:spcBef>
                <a:spcPts val="0"/>
              </a:spcBef>
              <a:spcAft>
                <a:spcPts val="0"/>
              </a:spcAft>
              <a:buClr>
                <a:schemeClr val="dk1"/>
              </a:buClr>
              <a:buSzPts val="1400"/>
              <a:buFont typeface="Inter"/>
              <a:buChar char="○"/>
              <a:defRPr sz="1400">
                <a:solidFill>
                  <a:schemeClr val="dk1"/>
                </a:solidFill>
                <a:latin typeface="Inter"/>
                <a:ea typeface="Inter"/>
                <a:cs typeface="Inter"/>
                <a:sym typeface="Inter"/>
              </a:defRPr>
            </a:lvl8pPr>
            <a:lvl9pPr marL="4114800" lvl="8" indent="-317500" rtl="0">
              <a:lnSpc>
                <a:spcPct val="150000"/>
              </a:lnSpc>
              <a:spcBef>
                <a:spcPts val="0"/>
              </a:spcBef>
              <a:spcAft>
                <a:spcPts val="0"/>
              </a:spcAft>
              <a:buClr>
                <a:schemeClr val="dk1"/>
              </a:buClr>
              <a:buSzPts val="1400"/>
              <a:buFont typeface="Inter"/>
              <a:buChar char="■"/>
              <a:defRPr sz="1400">
                <a:solidFill>
                  <a:schemeClr val="dk1"/>
                </a:solidFill>
                <a:latin typeface="Inter"/>
                <a:ea typeface="Inter"/>
                <a:cs typeface="Inter"/>
                <a:sym typeface="Inter"/>
              </a:defRPr>
            </a:lvl9pPr>
          </a:lstStyle>
          <a:p>
            <a:endParaRPr/>
          </a:p>
        </p:txBody>
      </p:sp>
    </p:spTree>
    <p:extLst>
      <p:ext uri="{BB962C8B-B14F-4D97-AF65-F5344CB8AC3E}">
        <p14:creationId xmlns:p14="http://schemas.microsoft.com/office/powerpoint/2010/main" val="3690240298"/>
      </p:ext>
    </p:extLst>
  </p:cSld>
  <p:clrMap bg1="lt1" tx1="dk1" bg2="dk2" tx2="lt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 id="2147484849" r:id="rId13"/>
    <p:sldLayoutId id="2147484850" r:id="rId14"/>
    <p:sldLayoutId id="2147484851" r:id="rId15"/>
    <p:sldLayoutId id="2147484852" r:id="rId16"/>
    <p:sldLayoutId id="2147484853" r:id="rId17"/>
    <p:sldLayoutId id="2147484854" r:id="rId18"/>
    <p:sldLayoutId id="2147484855" r:id="rId19"/>
    <p:sldLayoutId id="2147484856" r:id="rId20"/>
    <p:sldLayoutId id="2147484857" r:id="rId21"/>
    <p:sldLayoutId id="2147484858" r:id="rId22"/>
    <p:sldLayoutId id="2147484859" r:id="rId23"/>
    <p:sldLayoutId id="2147484860" r:id="rId24"/>
    <p:sldLayoutId id="2147484861" r:id="rId25"/>
    <p:sldLayoutId id="2147484862" r:id="rId26"/>
    <p:sldLayoutId id="2147484863" r:id="rId27"/>
    <p:sldLayoutId id="2147484864" r:id="rId28"/>
    <p:sldLayoutId id="2147484865" r:id="rId29"/>
    <p:sldLayoutId id="2147484866" r:id="rId30"/>
    <p:sldLayoutId id="2147484867" r:id="rId31"/>
    <p:sldLayoutId id="2147484868" r:id="rId32"/>
    <p:sldLayoutId id="2147484869" r:id="rId33"/>
    <p:sldLayoutId id="2147484870" r:id="rId34"/>
    <p:sldLayoutId id="2147484871" r:id="rId35"/>
    <p:sldLayoutId id="2147484872" r:id="rId36"/>
    <p:sldLayoutId id="2147484873" r:id="rId37"/>
    <p:sldLayoutId id="2147484874" r:id="rId38"/>
    <p:sldLayoutId id="2147484875" r:id="rId39"/>
    <p:sldLayoutId id="2147484876" r:id="rId40"/>
    <p:sldLayoutId id="2147484877" r:id="rId41"/>
    <p:sldLayoutId id="2147484878" r:id="rId42"/>
    <p:sldLayoutId id="2147484879" r:id="rId43"/>
    <p:sldLayoutId id="2147484880" r:id="rId44"/>
    <p:sldLayoutId id="2147484881" r:id="rId45"/>
    <p:sldLayoutId id="2147484882" r:id="rId46"/>
    <p:sldLayoutId id="2147484883" r:id="rId47"/>
    <p:sldLayoutId id="2147484884" r:id="rId48"/>
    <p:sldLayoutId id="2147484885" r:id="rId49"/>
    <p:sldLayoutId id="2147484886" r:id="rId50"/>
    <p:sldLayoutId id="2147484887" r:id="rId51"/>
    <p:sldLayoutId id="2147484888" r:id="rId52"/>
    <p:sldLayoutId id="2147484889" r:id="rId53"/>
    <p:sldLayoutId id="2147484890" r:id="rId54"/>
    <p:sldLayoutId id="2147484891" r:id="rId55"/>
    <p:sldLayoutId id="2147484892" r:id="rId56"/>
    <p:sldLayoutId id="2147484893" r:id="rId57"/>
    <p:sldLayoutId id="2147484894" r:id="rId58"/>
    <p:sldLayoutId id="2147484895" r:id="rId59"/>
    <p:sldLayoutId id="2147484896" r:id="rId60"/>
    <p:sldLayoutId id="2147484897" r:id="rId61"/>
    <p:sldLayoutId id="2147484898" r:id="rId62"/>
    <p:sldLayoutId id="2147484899" r:id="rId63"/>
    <p:sldLayoutId id="2147484900" r:id="rId64"/>
    <p:sldLayoutId id="2147484901" r:id="rId65"/>
    <p:sldLayoutId id="2147484902" r:id="rId66"/>
    <p:sldLayoutId id="2147484903" r:id="rId67"/>
    <p:sldLayoutId id="2147484904" r:id="rId68"/>
    <p:sldLayoutId id="2147484905" r:id="rId69"/>
    <p:sldLayoutId id="2147484906" r:id="rId70"/>
    <p:sldLayoutId id="2147484907" r:id="rId71"/>
    <p:sldLayoutId id="2147484908" r:id="rId72"/>
    <p:sldLayoutId id="2147484909" r:id="rId73"/>
    <p:sldLayoutId id="2147484910" r:id="rId74"/>
    <p:sldLayoutId id="2147484911" r:id="rId75"/>
    <p:sldLayoutId id="2147484912" r:id="rId76"/>
    <p:sldLayoutId id="2147484913" r:id="rId77"/>
    <p:sldLayoutId id="2147484914" r:id="rId78"/>
    <p:sldLayoutId id="2147484915" r:id="rId79"/>
    <p:sldLayoutId id="2147484916" r:id="rId80"/>
    <p:sldLayoutId id="2147484917" r:id="rId81"/>
    <p:sldLayoutId id="2147484918" r:id="rId82"/>
    <p:sldLayoutId id="2147484919" r:id="rId83"/>
    <p:sldLayoutId id="2147484920" r:id="rId84"/>
    <p:sldLayoutId id="2147484921" r:id="rId85"/>
    <p:sldLayoutId id="2147484922" r:id="rId86"/>
    <p:sldLayoutId id="2147484923" r:id="rId87"/>
    <p:sldLayoutId id="2147484924" r:id="rId88"/>
    <p:sldLayoutId id="2147484925" r:id="rId89"/>
    <p:sldLayoutId id="2147484926" r:id="rId90"/>
    <p:sldLayoutId id="2147484927" r:id="rId91"/>
    <p:sldLayoutId id="2147484928" r:id="rId92"/>
    <p:sldLayoutId id="2147484929" r:id="rId93"/>
    <p:sldLayoutId id="2147484930" r:id="rId94"/>
    <p:sldLayoutId id="2147484931" r:id="rId95"/>
    <p:sldLayoutId id="2147484932" r:id="rId96"/>
    <p:sldLayoutId id="2147484933" r:id="rId97"/>
    <p:sldLayoutId id="2147484934" r:id="rId98"/>
    <p:sldLayoutId id="2147484935" r:id="rId99"/>
    <p:sldLayoutId id="2147484936" r:id="rId100"/>
    <p:sldLayoutId id="2147484937" r:id="rId101"/>
    <p:sldLayoutId id="2147484938" r:id="rId102"/>
    <p:sldLayoutId id="2147484939" r:id="rId103"/>
    <p:sldLayoutId id="2147484940" r:id="rId104"/>
    <p:sldLayoutId id="2147484941" r:id="rId105"/>
    <p:sldLayoutId id="2147484942" r:id="rId106"/>
    <p:sldLayoutId id="2147484943" r:id="rId107"/>
    <p:sldLayoutId id="2147484944" r:id="rId108"/>
    <p:sldLayoutId id="2147484945" r:id="rId109"/>
    <p:sldLayoutId id="2147484946" r:id="rId110"/>
    <p:sldLayoutId id="2147484947" r:id="rId111"/>
    <p:sldLayoutId id="2147484948" r:id="rId112"/>
    <p:sldLayoutId id="2147484949" r:id="rId113"/>
    <p:sldLayoutId id="2147484950" r:id="rId114"/>
    <p:sldLayoutId id="2147484951" r:id="rId115"/>
    <p:sldLayoutId id="2147484952" r:id="rId116"/>
    <p:sldLayoutId id="2147484953" r:id="rId117"/>
    <p:sldLayoutId id="2147484954" r:id="rId118"/>
    <p:sldLayoutId id="2147484955" r:id="rId119"/>
    <p:sldLayoutId id="2147484956" r:id="rId120"/>
    <p:sldLayoutId id="2147484957" r:id="rId121"/>
    <p:sldLayoutId id="2147484958" r:id="rId122"/>
    <p:sldLayoutId id="2147484959" r:id="rId123"/>
    <p:sldLayoutId id="2147484960" r:id="rId124"/>
    <p:sldLayoutId id="2147484961" r:id="rId125"/>
    <p:sldLayoutId id="2147484962" r:id="rId126"/>
    <p:sldLayoutId id="2147484963" r:id="rId127"/>
    <p:sldLayoutId id="2147484964" r:id="rId128"/>
    <p:sldLayoutId id="2147484965" r:id="rId129"/>
    <p:sldLayoutId id="2147484966" r:id="rId130"/>
    <p:sldLayoutId id="2147484967" r:id="rId131"/>
    <p:sldLayoutId id="2147484968" r:id="rId132"/>
    <p:sldLayoutId id="2147484969" r:id="rId133"/>
    <p:sldLayoutId id="2147484970" r:id="rId134"/>
    <p:sldLayoutId id="2147484971" r:id="rId135"/>
    <p:sldLayoutId id="2147484972" r:id="rId136"/>
    <p:sldLayoutId id="2147484973" r:id="rId1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687">
          <p15:clr>
            <a:srgbClr val="EA4335"/>
          </p15:clr>
        </p15:guide>
        <p15:guide id="2" orient="horz" pos="5790">
          <p15:clr>
            <a:srgbClr val="EA4335"/>
          </p15:clr>
        </p15:guide>
        <p15:guide id="3" pos="10833">
          <p15:clr>
            <a:srgbClr val="EA4335"/>
          </p15:clr>
        </p15:guide>
        <p15:guide id="4" pos="11520">
          <p15:clr>
            <a:srgbClr val="EA4335"/>
          </p15:clr>
        </p15:guide>
        <p15:guide id="5" orient="horz" pos="6480">
          <p15:clr>
            <a:srgbClr val="EA4335"/>
          </p15:clr>
        </p15:guide>
        <p15:guide id="6">
          <p15:clr>
            <a:srgbClr val="EA4335"/>
          </p15:clr>
        </p15:guide>
        <p15:guide id="7" orient="horz">
          <p15:clr>
            <a:srgbClr val="EA4335"/>
          </p15:clr>
        </p15:guide>
        <p15:guide id="8" orient="horz" pos="614">
          <p15:clr>
            <a:srgbClr val="EA4335"/>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0"/>
        <p:cNvGrpSpPr/>
        <p:nvPr/>
      </p:nvGrpSpPr>
      <p:grpSpPr>
        <a:xfrm>
          <a:off x="0" y="0"/>
          <a:ext cx="0" cy="0"/>
          <a:chOff x="0" y="0"/>
          <a:chExt cx="0" cy="0"/>
        </a:xfrm>
      </p:grpSpPr>
      <p:pic>
        <p:nvPicPr>
          <p:cNvPr id="91" name="Google Shape;91;p28"/>
          <p:cNvPicPr preferRelativeResize="0"/>
          <p:nvPr/>
        </p:nvPicPr>
        <p:blipFill rotWithShape="1">
          <a:blip r:embed="rId146">
            <a:alphaModFix/>
          </a:blip>
          <a:srcRect/>
          <a:stretch/>
        </p:blipFill>
        <p:spPr>
          <a:xfrm>
            <a:off x="11091267" y="6413100"/>
            <a:ext cx="795941" cy="159200"/>
          </a:xfrm>
          <a:prstGeom prst="rect">
            <a:avLst/>
          </a:prstGeom>
          <a:noFill/>
          <a:ln>
            <a:noFill/>
          </a:ln>
        </p:spPr>
      </p:pic>
      <p:sp>
        <p:nvSpPr>
          <p:cNvPr id="92" name="Google Shape;92;p28"/>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93" name="Google Shape;93;p28"/>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marR="0" lvl="0" algn="l" rtl="0">
              <a:lnSpc>
                <a:spcPct val="100000"/>
              </a:lnSpc>
              <a:spcBef>
                <a:spcPts val="0"/>
              </a:spcBef>
              <a:spcAft>
                <a:spcPts val="0"/>
              </a:spcAft>
              <a:buClr>
                <a:schemeClr val="dk1"/>
              </a:buClr>
              <a:buSzPts val="2400"/>
              <a:buFont typeface="Inter SemiBold"/>
              <a:buNone/>
              <a:defRPr sz="2400" b="0" i="0" u="none" strike="noStrike" cap="none">
                <a:solidFill>
                  <a:schemeClr val="dk1"/>
                </a:solidFill>
                <a:latin typeface="Inter SemiBold"/>
                <a:ea typeface="Inter SemiBold"/>
                <a:cs typeface="Inter SemiBold"/>
                <a:sym typeface="Inter SemiBold"/>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94" name="Google Shape;94;p28"/>
          <p:cNvSpPr txBox="1">
            <a:spLocks noGrp="1"/>
          </p:cNvSpPr>
          <p:nvPr>
            <p:ph type="body" idx="1"/>
          </p:nvPr>
        </p:nvSpPr>
        <p:spPr>
          <a:xfrm>
            <a:off x="726835" y="1402080"/>
            <a:ext cx="10733600" cy="353943"/>
          </a:xfrm>
          <a:prstGeom prst="rect">
            <a:avLst/>
          </a:prstGeom>
          <a:noFill/>
          <a:ln>
            <a:noFill/>
          </a:ln>
        </p:spPr>
        <p:txBody>
          <a:bodyPr spcFirstLastPara="1" wrap="square" lIns="0" tIns="0" rIns="0" bIns="0" anchor="t" anchorCtr="0">
            <a:spAutoFit/>
          </a:bodyPr>
          <a:lstStyle>
            <a:lvl1pPr marL="457200" marR="0" lvl="0" indent="-355600" algn="l" rtl="0">
              <a:lnSpc>
                <a:spcPct val="115000"/>
              </a:lnSpc>
              <a:spcBef>
                <a:spcPts val="0"/>
              </a:spcBef>
              <a:spcAft>
                <a:spcPts val="0"/>
              </a:spcAft>
              <a:buClr>
                <a:schemeClr val="dk1"/>
              </a:buClr>
              <a:buSzPts val="2000"/>
              <a:buFont typeface="Inter SemiBold"/>
              <a:buChar char="●"/>
              <a:defRPr sz="2000" b="0" i="0" u="none" strike="noStrike" cap="none">
                <a:solidFill>
                  <a:schemeClr val="dk1"/>
                </a:solidFill>
                <a:latin typeface="Inter SemiBold"/>
                <a:ea typeface="Inter SemiBold"/>
                <a:cs typeface="Inter SemiBold"/>
                <a:sym typeface="Inter SemiBold"/>
              </a:defRPr>
            </a:lvl1pPr>
            <a:lvl2pPr marL="914400" marR="0" lvl="1" indent="-317500" algn="l" rtl="0">
              <a:lnSpc>
                <a:spcPct val="115000"/>
              </a:lnSpc>
              <a:spcBef>
                <a:spcPts val="1000"/>
              </a:spcBef>
              <a:spcAft>
                <a:spcPts val="0"/>
              </a:spcAft>
              <a:buClr>
                <a:schemeClr val="dk1"/>
              </a:buClr>
              <a:buSzPts val="1400"/>
              <a:buFont typeface="Inter"/>
              <a:buChar char="○"/>
              <a:defRPr sz="2800" b="0" i="0" u="none" strike="noStrike" cap="none">
                <a:solidFill>
                  <a:schemeClr val="dk1"/>
                </a:solidFill>
                <a:latin typeface="Inter"/>
                <a:ea typeface="Inter"/>
                <a:cs typeface="Inter"/>
                <a:sym typeface="Inter"/>
              </a:defRPr>
            </a:lvl2pPr>
            <a:lvl3pPr marL="1371600" marR="0" lvl="2" indent="-292100" algn="l" rtl="0">
              <a:lnSpc>
                <a:spcPct val="115000"/>
              </a:lnSpc>
              <a:spcBef>
                <a:spcPts val="1000"/>
              </a:spcBef>
              <a:spcAft>
                <a:spcPts val="0"/>
              </a:spcAft>
              <a:buClr>
                <a:schemeClr val="dk1"/>
              </a:buClr>
              <a:buSzPts val="1000"/>
              <a:buFont typeface="Inter"/>
              <a:buChar char="■"/>
              <a:defRPr sz="1000" b="0" i="0" u="none" strike="noStrike" cap="none">
                <a:solidFill>
                  <a:schemeClr val="dk1"/>
                </a:solidFill>
                <a:latin typeface="Inter"/>
                <a:ea typeface="Inter"/>
                <a:cs typeface="Inter"/>
                <a:sym typeface="Inter"/>
              </a:defRPr>
            </a:lvl3pPr>
            <a:lvl4pPr marL="1828800" marR="0" lvl="3"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4pPr>
            <a:lvl5pPr marL="2286000" marR="0" lvl="4"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5pPr>
            <a:lvl6pPr marL="2743200" marR="0" lvl="5"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6pPr>
            <a:lvl7pPr marL="3200400" marR="0" lvl="6"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7pPr>
            <a:lvl8pPr marL="3657600" marR="0" lvl="7"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8pPr>
            <a:lvl9pPr marL="4114800" marR="0" lvl="8" indent="-273050" algn="l" rtl="0">
              <a:lnSpc>
                <a:spcPct val="115000"/>
              </a:lnSpc>
              <a:spcBef>
                <a:spcPts val="1000"/>
              </a:spcBef>
              <a:spcAft>
                <a:spcPts val="1000"/>
              </a:spcAft>
              <a:buClr>
                <a:schemeClr val="dk1"/>
              </a:buClr>
              <a:buSzPts val="700"/>
              <a:buFont typeface="Inter"/>
              <a:buChar char="■"/>
              <a:defRPr sz="700" b="0" i="0" u="none" strike="noStrike" cap="none">
                <a:solidFill>
                  <a:schemeClr val="dk1"/>
                </a:solidFill>
                <a:latin typeface="Inter"/>
                <a:ea typeface="Inter"/>
                <a:cs typeface="Inter"/>
                <a:sym typeface="Inter"/>
              </a:defRPr>
            </a:lvl9pPr>
          </a:lstStyle>
          <a:p>
            <a:endParaRPr/>
          </a:p>
        </p:txBody>
      </p:sp>
    </p:spTree>
    <p:extLst>
      <p:ext uri="{BB962C8B-B14F-4D97-AF65-F5344CB8AC3E}">
        <p14:creationId xmlns:p14="http://schemas.microsoft.com/office/powerpoint/2010/main" val="1219136035"/>
      </p:ext>
    </p:extLst>
  </p:cSld>
  <p:clrMap bg1="lt1" tx1="dk1" bg2="dk2" tx2="lt2" accent1="accent1" accent2="accent2" accent3="accent3" accent4="accent4" accent5="accent5" accent6="accent6" hlink="hlink" folHlink="folHlink"/>
  <p:sldLayoutIdLst>
    <p:sldLayoutId id="2147484975" r:id="rId1"/>
    <p:sldLayoutId id="2147484976" r:id="rId2"/>
    <p:sldLayoutId id="2147484977" r:id="rId3"/>
    <p:sldLayoutId id="2147484978" r:id="rId4"/>
    <p:sldLayoutId id="2147484979" r:id="rId5"/>
    <p:sldLayoutId id="2147484980" r:id="rId6"/>
    <p:sldLayoutId id="2147484981" r:id="rId7"/>
    <p:sldLayoutId id="2147484982" r:id="rId8"/>
    <p:sldLayoutId id="2147484983" r:id="rId9"/>
    <p:sldLayoutId id="2147484984" r:id="rId10"/>
    <p:sldLayoutId id="2147484985" r:id="rId11"/>
    <p:sldLayoutId id="2147484986" r:id="rId12"/>
    <p:sldLayoutId id="2147484987" r:id="rId13"/>
    <p:sldLayoutId id="2147484988" r:id="rId14"/>
    <p:sldLayoutId id="2147484989" r:id="rId15"/>
    <p:sldLayoutId id="2147484990" r:id="rId16"/>
    <p:sldLayoutId id="2147484991" r:id="rId17"/>
    <p:sldLayoutId id="2147484992" r:id="rId18"/>
    <p:sldLayoutId id="2147484993" r:id="rId19"/>
    <p:sldLayoutId id="2147484994" r:id="rId20"/>
    <p:sldLayoutId id="2147484995" r:id="rId21"/>
    <p:sldLayoutId id="2147484996" r:id="rId22"/>
    <p:sldLayoutId id="2147484997" r:id="rId23"/>
    <p:sldLayoutId id="2147484998" r:id="rId24"/>
    <p:sldLayoutId id="2147484999" r:id="rId25"/>
    <p:sldLayoutId id="2147485000" r:id="rId26"/>
    <p:sldLayoutId id="2147485001" r:id="rId27"/>
    <p:sldLayoutId id="2147485002" r:id="rId28"/>
    <p:sldLayoutId id="2147485003" r:id="rId29"/>
    <p:sldLayoutId id="2147485004" r:id="rId30"/>
    <p:sldLayoutId id="2147485005" r:id="rId31"/>
    <p:sldLayoutId id="2147485006" r:id="rId32"/>
    <p:sldLayoutId id="2147485007" r:id="rId33"/>
    <p:sldLayoutId id="2147485008" r:id="rId34"/>
    <p:sldLayoutId id="2147485009" r:id="rId35"/>
    <p:sldLayoutId id="2147485010" r:id="rId36"/>
    <p:sldLayoutId id="2147485011" r:id="rId37"/>
    <p:sldLayoutId id="2147485012" r:id="rId38"/>
    <p:sldLayoutId id="2147485013" r:id="rId39"/>
    <p:sldLayoutId id="2147485014" r:id="rId40"/>
    <p:sldLayoutId id="2147485015" r:id="rId41"/>
    <p:sldLayoutId id="2147485016" r:id="rId42"/>
    <p:sldLayoutId id="2147485017" r:id="rId43"/>
    <p:sldLayoutId id="2147485018" r:id="rId44"/>
    <p:sldLayoutId id="2147485019" r:id="rId45"/>
    <p:sldLayoutId id="2147485020" r:id="rId46"/>
    <p:sldLayoutId id="2147485021" r:id="rId47"/>
    <p:sldLayoutId id="2147485022" r:id="rId48"/>
    <p:sldLayoutId id="2147485023" r:id="rId49"/>
    <p:sldLayoutId id="2147485024" r:id="rId50"/>
    <p:sldLayoutId id="2147485025" r:id="rId51"/>
    <p:sldLayoutId id="2147485026" r:id="rId52"/>
    <p:sldLayoutId id="2147485027" r:id="rId53"/>
    <p:sldLayoutId id="2147485028" r:id="rId54"/>
    <p:sldLayoutId id="2147485029" r:id="rId55"/>
    <p:sldLayoutId id="2147485030" r:id="rId56"/>
    <p:sldLayoutId id="2147485031" r:id="rId57"/>
    <p:sldLayoutId id="2147485032" r:id="rId58"/>
    <p:sldLayoutId id="2147485033" r:id="rId59"/>
    <p:sldLayoutId id="2147485034" r:id="rId60"/>
    <p:sldLayoutId id="2147485035" r:id="rId61"/>
    <p:sldLayoutId id="2147485036" r:id="rId62"/>
    <p:sldLayoutId id="2147485037" r:id="rId63"/>
    <p:sldLayoutId id="2147485038" r:id="rId64"/>
    <p:sldLayoutId id="2147485039" r:id="rId65"/>
    <p:sldLayoutId id="2147485040" r:id="rId66"/>
    <p:sldLayoutId id="2147485041" r:id="rId67"/>
    <p:sldLayoutId id="2147485042" r:id="rId68"/>
    <p:sldLayoutId id="2147485043" r:id="rId69"/>
    <p:sldLayoutId id="2147485044" r:id="rId70"/>
    <p:sldLayoutId id="2147485045" r:id="rId71"/>
    <p:sldLayoutId id="2147485046" r:id="rId72"/>
    <p:sldLayoutId id="2147485047" r:id="rId73"/>
    <p:sldLayoutId id="2147485048" r:id="rId74"/>
    <p:sldLayoutId id="2147485049" r:id="rId75"/>
    <p:sldLayoutId id="2147485050" r:id="rId76"/>
    <p:sldLayoutId id="2147485051" r:id="rId77"/>
    <p:sldLayoutId id="2147485052" r:id="rId78"/>
    <p:sldLayoutId id="2147485053" r:id="rId79"/>
    <p:sldLayoutId id="2147485054" r:id="rId80"/>
    <p:sldLayoutId id="2147485055" r:id="rId81"/>
    <p:sldLayoutId id="2147485056" r:id="rId82"/>
    <p:sldLayoutId id="2147485057" r:id="rId83"/>
    <p:sldLayoutId id="2147485058" r:id="rId84"/>
    <p:sldLayoutId id="2147485059" r:id="rId85"/>
    <p:sldLayoutId id="2147485060" r:id="rId86"/>
    <p:sldLayoutId id="2147485061" r:id="rId87"/>
    <p:sldLayoutId id="2147485062" r:id="rId88"/>
    <p:sldLayoutId id="2147485063" r:id="rId89"/>
    <p:sldLayoutId id="2147485064" r:id="rId90"/>
    <p:sldLayoutId id="2147485065" r:id="rId91"/>
    <p:sldLayoutId id="2147485066" r:id="rId92"/>
    <p:sldLayoutId id="2147485067" r:id="rId93"/>
    <p:sldLayoutId id="2147485068" r:id="rId94"/>
    <p:sldLayoutId id="2147485069" r:id="rId95"/>
    <p:sldLayoutId id="2147485070" r:id="rId96"/>
    <p:sldLayoutId id="2147485071" r:id="rId97"/>
    <p:sldLayoutId id="2147485072" r:id="rId98"/>
    <p:sldLayoutId id="2147485073" r:id="rId99"/>
    <p:sldLayoutId id="2147485074" r:id="rId100"/>
    <p:sldLayoutId id="2147485075" r:id="rId101"/>
    <p:sldLayoutId id="2147485076" r:id="rId102"/>
    <p:sldLayoutId id="2147485077" r:id="rId103"/>
    <p:sldLayoutId id="2147485078" r:id="rId104"/>
    <p:sldLayoutId id="2147485079" r:id="rId105"/>
    <p:sldLayoutId id="2147485080" r:id="rId106"/>
    <p:sldLayoutId id="2147485081" r:id="rId107"/>
    <p:sldLayoutId id="2147485082" r:id="rId108"/>
    <p:sldLayoutId id="2147485083" r:id="rId109"/>
    <p:sldLayoutId id="2147485084" r:id="rId110"/>
    <p:sldLayoutId id="2147485085" r:id="rId111"/>
    <p:sldLayoutId id="2147485086" r:id="rId112"/>
    <p:sldLayoutId id="2147485087" r:id="rId113"/>
    <p:sldLayoutId id="2147485088" r:id="rId114"/>
    <p:sldLayoutId id="2147485089" r:id="rId115"/>
    <p:sldLayoutId id="2147485090" r:id="rId116"/>
    <p:sldLayoutId id="2147485091" r:id="rId117"/>
    <p:sldLayoutId id="2147485092" r:id="rId118"/>
    <p:sldLayoutId id="2147485093" r:id="rId119"/>
    <p:sldLayoutId id="2147485094" r:id="rId120"/>
    <p:sldLayoutId id="2147485095" r:id="rId121"/>
    <p:sldLayoutId id="2147485096" r:id="rId122"/>
    <p:sldLayoutId id="2147485097" r:id="rId123"/>
    <p:sldLayoutId id="2147485098" r:id="rId124"/>
    <p:sldLayoutId id="2147485099" r:id="rId125"/>
    <p:sldLayoutId id="2147485100" r:id="rId126"/>
    <p:sldLayoutId id="2147485101" r:id="rId127"/>
    <p:sldLayoutId id="2147485102" r:id="rId128"/>
    <p:sldLayoutId id="2147485103" r:id="rId129"/>
    <p:sldLayoutId id="2147485104" r:id="rId130"/>
    <p:sldLayoutId id="2147485105" r:id="rId131"/>
    <p:sldLayoutId id="2147485106" r:id="rId132"/>
    <p:sldLayoutId id="2147485107" r:id="rId133"/>
    <p:sldLayoutId id="2147485108" r:id="rId134"/>
    <p:sldLayoutId id="2147485109" r:id="rId135"/>
    <p:sldLayoutId id="2147485110" r:id="rId136"/>
    <p:sldLayoutId id="2147485111" r:id="rId137"/>
    <p:sldLayoutId id="2147485112" r:id="rId138"/>
    <p:sldLayoutId id="2147485113" r:id="rId139"/>
    <p:sldLayoutId id="2147485114" r:id="rId140"/>
    <p:sldLayoutId id="2147485115" r:id="rId141"/>
    <p:sldLayoutId id="2147485116" r:id="rId142"/>
    <p:sldLayoutId id="2147485117" r:id="rId143"/>
    <p:sldLayoutId id="2147485118" r:id="rId14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343">
          <p15:clr>
            <a:srgbClr val="EA4335"/>
          </p15:clr>
        </p15:guide>
        <p15:guide id="2" orient="horz" pos="2895">
          <p15:clr>
            <a:srgbClr val="EA4335"/>
          </p15:clr>
        </p15:guide>
        <p15:guide id="3" pos="5417">
          <p15:clr>
            <a:srgbClr val="EA4335"/>
          </p15:clr>
        </p15:guide>
        <p15:guide id="4" pos="5760">
          <p15:clr>
            <a:srgbClr val="EA4335"/>
          </p15:clr>
        </p15:guide>
        <p15:guide id="5" orient="horz" pos="3240">
          <p15:clr>
            <a:srgbClr val="EA4335"/>
          </p15:clr>
        </p15:guide>
        <p15:guide id="6">
          <p15:clr>
            <a:srgbClr val="EA4335"/>
          </p15:clr>
        </p15:guide>
        <p15:guide id="7" orient="horz">
          <p15:clr>
            <a:srgbClr val="EA4335"/>
          </p15:clr>
        </p15:guide>
        <p15:guide id="8" orient="horz" pos="307">
          <p15:clr>
            <a:srgbClr val="EA4335"/>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83"/>
        <p:cNvGrpSpPr/>
        <p:nvPr/>
      </p:nvGrpSpPr>
      <p:grpSpPr>
        <a:xfrm>
          <a:off x="0" y="0"/>
          <a:ext cx="0" cy="0"/>
          <a:chOff x="0" y="0"/>
          <a:chExt cx="0" cy="0"/>
        </a:xfrm>
      </p:grpSpPr>
      <p:pic>
        <p:nvPicPr>
          <p:cNvPr id="1384" name="Google Shape;1384;p30"/>
          <p:cNvPicPr preferRelativeResize="0"/>
          <p:nvPr/>
        </p:nvPicPr>
        <p:blipFill rotWithShape="1">
          <a:blip r:embed="rId119">
            <a:alphaModFix/>
          </a:blip>
          <a:srcRect/>
          <a:stretch/>
        </p:blipFill>
        <p:spPr>
          <a:xfrm>
            <a:off x="11091267" y="6413100"/>
            <a:ext cx="795941" cy="159200"/>
          </a:xfrm>
          <a:prstGeom prst="rect">
            <a:avLst/>
          </a:prstGeom>
          <a:noFill/>
          <a:ln>
            <a:noFill/>
          </a:ln>
        </p:spPr>
      </p:pic>
      <p:sp>
        <p:nvSpPr>
          <p:cNvPr id="1385" name="Google Shape;1385;p30"/>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1386" name="Google Shape;1386;p30"/>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marR="0" lvl="0" algn="l" rtl="0">
              <a:lnSpc>
                <a:spcPct val="100000"/>
              </a:lnSpc>
              <a:spcBef>
                <a:spcPts val="0"/>
              </a:spcBef>
              <a:spcAft>
                <a:spcPts val="0"/>
              </a:spcAft>
              <a:buClr>
                <a:schemeClr val="dk1"/>
              </a:buClr>
              <a:buSzPts val="2400"/>
              <a:buFont typeface="Inter SemiBold"/>
              <a:buNone/>
              <a:defRPr sz="2400" b="0" i="0" u="none" strike="noStrike" cap="none">
                <a:solidFill>
                  <a:schemeClr val="dk1"/>
                </a:solidFill>
                <a:latin typeface="Inter SemiBold"/>
                <a:ea typeface="Inter SemiBold"/>
                <a:cs typeface="Inter SemiBold"/>
                <a:sym typeface="Inter SemiBold"/>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387" name="Google Shape;1387;p30"/>
          <p:cNvSpPr txBox="1">
            <a:spLocks noGrp="1"/>
          </p:cNvSpPr>
          <p:nvPr>
            <p:ph type="body" idx="1"/>
          </p:nvPr>
        </p:nvSpPr>
        <p:spPr>
          <a:xfrm>
            <a:off x="726835" y="1402080"/>
            <a:ext cx="10733600" cy="461665"/>
          </a:xfrm>
          <a:prstGeom prst="rect">
            <a:avLst/>
          </a:prstGeom>
          <a:noFill/>
          <a:ln>
            <a:noFill/>
          </a:ln>
        </p:spPr>
        <p:txBody>
          <a:bodyPr spcFirstLastPara="1" wrap="square" lIns="0" tIns="0" rIns="0" bIns="0" anchor="t" anchorCtr="0">
            <a:spAutoFit/>
          </a:bodyPr>
          <a:lstStyle>
            <a:lvl1pPr marL="457200" marR="0" lvl="0" indent="-355600" algn="l" rtl="0">
              <a:lnSpc>
                <a:spcPct val="150000"/>
              </a:lnSpc>
              <a:spcBef>
                <a:spcPts val="0"/>
              </a:spcBef>
              <a:spcAft>
                <a:spcPts val="0"/>
              </a:spcAft>
              <a:buClr>
                <a:schemeClr val="dk1"/>
              </a:buClr>
              <a:buSzPts val="2000"/>
              <a:buFont typeface="Inter SemiBold"/>
              <a:buChar char="●"/>
              <a:defRPr sz="2000" b="0" i="0" u="none" strike="noStrike" cap="none">
                <a:solidFill>
                  <a:schemeClr val="dk1"/>
                </a:solidFill>
                <a:latin typeface="Inter SemiBold"/>
                <a:ea typeface="Inter SemiBold"/>
                <a:cs typeface="Inter SemiBold"/>
                <a:sym typeface="Inter SemiBold"/>
              </a:defRPr>
            </a:lvl1pPr>
            <a:lvl2pPr marL="914400" marR="0" lvl="1" indent="-317500" algn="l" rtl="0">
              <a:lnSpc>
                <a:spcPct val="150000"/>
              </a:lnSpc>
              <a:spcBef>
                <a:spcPts val="0"/>
              </a:spcBef>
              <a:spcAft>
                <a:spcPts val="0"/>
              </a:spcAft>
              <a:buClr>
                <a:schemeClr val="dk1"/>
              </a:buClr>
              <a:buSzPts val="1400"/>
              <a:buFont typeface="Inter"/>
              <a:buChar char="○"/>
              <a:defRPr sz="2800" b="0" i="0" u="none" strike="noStrike" cap="none">
                <a:solidFill>
                  <a:schemeClr val="dk1"/>
                </a:solidFill>
                <a:latin typeface="Inter"/>
                <a:ea typeface="Inter"/>
                <a:cs typeface="Inter"/>
                <a:sym typeface="Inter"/>
              </a:defRPr>
            </a:lvl2pPr>
            <a:lvl3pPr marL="1371600" marR="0" lvl="2" indent="-292100" algn="l" rtl="0">
              <a:lnSpc>
                <a:spcPct val="150000"/>
              </a:lnSpc>
              <a:spcBef>
                <a:spcPts val="0"/>
              </a:spcBef>
              <a:spcAft>
                <a:spcPts val="0"/>
              </a:spcAft>
              <a:buClr>
                <a:schemeClr val="dk1"/>
              </a:buClr>
              <a:buSzPts val="1000"/>
              <a:buFont typeface="Inter"/>
              <a:buChar char="■"/>
              <a:defRPr sz="1000" b="0" i="0" u="none" strike="noStrike" cap="none">
                <a:solidFill>
                  <a:schemeClr val="dk1"/>
                </a:solidFill>
                <a:latin typeface="Inter"/>
                <a:ea typeface="Inter"/>
                <a:cs typeface="Inter"/>
                <a:sym typeface="Inter"/>
              </a:defRPr>
            </a:lvl3pPr>
            <a:lvl4pPr marL="1828800" marR="0" lvl="3"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4pPr>
            <a:lvl5pPr marL="2286000" marR="0" lvl="4"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5pPr>
            <a:lvl6pPr marL="2743200" marR="0" lvl="5"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6pPr>
            <a:lvl7pPr marL="3200400" marR="0" lvl="6"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7pPr>
            <a:lvl8pPr marL="3657600" marR="0" lvl="7"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8pPr>
            <a:lvl9pPr marL="4114800" marR="0" lvl="8"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9pPr>
          </a:lstStyle>
          <a:p>
            <a:endParaRPr/>
          </a:p>
        </p:txBody>
      </p:sp>
    </p:spTree>
    <p:extLst>
      <p:ext uri="{BB962C8B-B14F-4D97-AF65-F5344CB8AC3E}">
        <p14:creationId xmlns:p14="http://schemas.microsoft.com/office/powerpoint/2010/main" val="3061534886"/>
      </p:ext>
    </p:extLst>
  </p:cSld>
  <p:clrMap bg1="lt1" tx1="dk1" bg2="dk2" tx2="lt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 id="2147485131" r:id="rId12"/>
    <p:sldLayoutId id="2147485132" r:id="rId13"/>
    <p:sldLayoutId id="2147485133" r:id="rId14"/>
    <p:sldLayoutId id="2147485134" r:id="rId15"/>
    <p:sldLayoutId id="2147485135" r:id="rId16"/>
    <p:sldLayoutId id="2147485136" r:id="rId17"/>
    <p:sldLayoutId id="2147485137" r:id="rId18"/>
    <p:sldLayoutId id="2147485138" r:id="rId19"/>
    <p:sldLayoutId id="2147485139" r:id="rId20"/>
    <p:sldLayoutId id="2147485140" r:id="rId21"/>
    <p:sldLayoutId id="2147485141" r:id="rId22"/>
    <p:sldLayoutId id="2147485142" r:id="rId23"/>
    <p:sldLayoutId id="2147485143" r:id="rId24"/>
    <p:sldLayoutId id="2147485144" r:id="rId25"/>
    <p:sldLayoutId id="2147485145" r:id="rId26"/>
    <p:sldLayoutId id="2147485146" r:id="rId27"/>
    <p:sldLayoutId id="2147485147" r:id="rId28"/>
    <p:sldLayoutId id="2147485148" r:id="rId29"/>
    <p:sldLayoutId id="2147485149" r:id="rId30"/>
    <p:sldLayoutId id="2147485150" r:id="rId31"/>
    <p:sldLayoutId id="2147485151" r:id="rId32"/>
    <p:sldLayoutId id="2147485152" r:id="rId33"/>
    <p:sldLayoutId id="2147485153" r:id="rId34"/>
    <p:sldLayoutId id="2147485154" r:id="rId35"/>
    <p:sldLayoutId id="2147485155" r:id="rId36"/>
    <p:sldLayoutId id="2147485156" r:id="rId37"/>
    <p:sldLayoutId id="2147485157" r:id="rId38"/>
    <p:sldLayoutId id="2147485158" r:id="rId39"/>
    <p:sldLayoutId id="2147485159" r:id="rId40"/>
    <p:sldLayoutId id="2147485160" r:id="rId41"/>
    <p:sldLayoutId id="2147485161" r:id="rId42"/>
    <p:sldLayoutId id="2147485162" r:id="rId43"/>
    <p:sldLayoutId id="2147485163" r:id="rId44"/>
    <p:sldLayoutId id="2147485164" r:id="rId45"/>
    <p:sldLayoutId id="2147485165" r:id="rId46"/>
    <p:sldLayoutId id="2147485166" r:id="rId47"/>
    <p:sldLayoutId id="2147485167" r:id="rId48"/>
    <p:sldLayoutId id="2147485168" r:id="rId49"/>
    <p:sldLayoutId id="2147485169" r:id="rId50"/>
    <p:sldLayoutId id="2147485170" r:id="rId51"/>
    <p:sldLayoutId id="2147485171" r:id="rId52"/>
    <p:sldLayoutId id="2147485172" r:id="rId53"/>
    <p:sldLayoutId id="2147485173" r:id="rId54"/>
    <p:sldLayoutId id="2147485174" r:id="rId55"/>
    <p:sldLayoutId id="2147485175" r:id="rId56"/>
    <p:sldLayoutId id="2147485176" r:id="rId57"/>
    <p:sldLayoutId id="2147485177" r:id="rId58"/>
    <p:sldLayoutId id="2147485178" r:id="rId59"/>
    <p:sldLayoutId id="2147485179" r:id="rId60"/>
    <p:sldLayoutId id="2147485180" r:id="rId61"/>
    <p:sldLayoutId id="2147485181" r:id="rId62"/>
    <p:sldLayoutId id="2147485182" r:id="rId63"/>
    <p:sldLayoutId id="2147485183" r:id="rId64"/>
    <p:sldLayoutId id="2147485184" r:id="rId65"/>
    <p:sldLayoutId id="2147485185" r:id="rId66"/>
    <p:sldLayoutId id="2147485186" r:id="rId67"/>
    <p:sldLayoutId id="2147485187" r:id="rId68"/>
    <p:sldLayoutId id="2147485188" r:id="rId69"/>
    <p:sldLayoutId id="2147485189" r:id="rId70"/>
    <p:sldLayoutId id="2147485190" r:id="rId71"/>
    <p:sldLayoutId id="2147485191" r:id="rId72"/>
    <p:sldLayoutId id="2147485192" r:id="rId73"/>
    <p:sldLayoutId id="2147485193" r:id="rId74"/>
    <p:sldLayoutId id="2147485194" r:id="rId75"/>
    <p:sldLayoutId id="2147485195" r:id="rId76"/>
    <p:sldLayoutId id="2147485196" r:id="rId77"/>
    <p:sldLayoutId id="2147485197" r:id="rId78"/>
    <p:sldLayoutId id="2147485198" r:id="rId79"/>
    <p:sldLayoutId id="2147485199" r:id="rId80"/>
    <p:sldLayoutId id="2147485200" r:id="rId81"/>
    <p:sldLayoutId id="2147485201" r:id="rId82"/>
    <p:sldLayoutId id="2147485202" r:id="rId83"/>
    <p:sldLayoutId id="2147485203" r:id="rId84"/>
    <p:sldLayoutId id="2147485204" r:id="rId85"/>
    <p:sldLayoutId id="2147485205" r:id="rId86"/>
    <p:sldLayoutId id="2147485206" r:id="rId87"/>
    <p:sldLayoutId id="2147485207" r:id="rId88"/>
    <p:sldLayoutId id="2147485208" r:id="rId89"/>
    <p:sldLayoutId id="2147485209" r:id="rId90"/>
    <p:sldLayoutId id="2147485210" r:id="rId91"/>
    <p:sldLayoutId id="2147485211" r:id="rId92"/>
    <p:sldLayoutId id="2147485212" r:id="rId93"/>
    <p:sldLayoutId id="2147485213" r:id="rId94"/>
    <p:sldLayoutId id="2147485214" r:id="rId95"/>
    <p:sldLayoutId id="2147485215" r:id="rId96"/>
    <p:sldLayoutId id="2147485216" r:id="rId97"/>
    <p:sldLayoutId id="2147485217" r:id="rId98"/>
    <p:sldLayoutId id="2147485218" r:id="rId99"/>
    <p:sldLayoutId id="2147485219" r:id="rId100"/>
    <p:sldLayoutId id="2147485220" r:id="rId101"/>
    <p:sldLayoutId id="2147485221" r:id="rId102"/>
    <p:sldLayoutId id="2147485222" r:id="rId103"/>
    <p:sldLayoutId id="2147485223" r:id="rId104"/>
    <p:sldLayoutId id="2147485224" r:id="rId105"/>
    <p:sldLayoutId id="2147485225" r:id="rId106"/>
    <p:sldLayoutId id="2147485226" r:id="rId107"/>
    <p:sldLayoutId id="2147485227" r:id="rId108"/>
    <p:sldLayoutId id="2147485228" r:id="rId109"/>
    <p:sldLayoutId id="2147485229" r:id="rId110"/>
    <p:sldLayoutId id="2147485230" r:id="rId111"/>
    <p:sldLayoutId id="2147485231" r:id="rId112"/>
    <p:sldLayoutId id="2147485232" r:id="rId113"/>
    <p:sldLayoutId id="2147485233" r:id="rId114"/>
    <p:sldLayoutId id="2147485234" r:id="rId115"/>
    <p:sldLayoutId id="2147485235" r:id="rId116"/>
    <p:sldLayoutId id="2147485236" r:id="rId1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343">
          <p15:clr>
            <a:srgbClr val="EA4335"/>
          </p15:clr>
        </p15:guide>
        <p15:guide id="2" orient="horz" pos="2895">
          <p15:clr>
            <a:srgbClr val="EA4335"/>
          </p15:clr>
        </p15:guide>
        <p15:guide id="3" pos="5417">
          <p15:clr>
            <a:srgbClr val="EA4335"/>
          </p15:clr>
        </p15:guide>
        <p15:guide id="4" pos="5760">
          <p15:clr>
            <a:srgbClr val="EA4335"/>
          </p15:clr>
        </p15:guide>
        <p15:guide id="5" orient="horz" pos="3240">
          <p15:clr>
            <a:srgbClr val="EA4335"/>
          </p15:clr>
        </p15:guide>
        <p15:guide id="6">
          <p15:clr>
            <a:srgbClr val="EA4335"/>
          </p15:clr>
        </p15:guide>
        <p15:guide id="7" orient="horz">
          <p15:clr>
            <a:srgbClr val="EA4335"/>
          </p15:clr>
        </p15:guide>
        <p15:guide id="8" orient="horz" pos="307">
          <p15:clr>
            <a:srgbClr val="EA4335"/>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82"/>
        <p:cNvGrpSpPr/>
        <p:nvPr/>
      </p:nvGrpSpPr>
      <p:grpSpPr>
        <a:xfrm>
          <a:off x="0" y="0"/>
          <a:ext cx="0" cy="0"/>
          <a:chOff x="0" y="0"/>
          <a:chExt cx="0" cy="0"/>
        </a:xfrm>
      </p:grpSpPr>
      <p:pic>
        <p:nvPicPr>
          <p:cNvPr id="2383" name="Google Shape;2383;p32"/>
          <p:cNvPicPr preferRelativeResize="0"/>
          <p:nvPr/>
        </p:nvPicPr>
        <p:blipFill rotWithShape="1">
          <a:blip r:embed="rId130">
            <a:alphaModFix/>
          </a:blip>
          <a:srcRect/>
          <a:stretch/>
        </p:blipFill>
        <p:spPr>
          <a:xfrm>
            <a:off x="11091267" y="6413100"/>
            <a:ext cx="795941" cy="159200"/>
          </a:xfrm>
          <a:prstGeom prst="rect">
            <a:avLst/>
          </a:prstGeom>
          <a:noFill/>
          <a:ln>
            <a:noFill/>
          </a:ln>
        </p:spPr>
      </p:pic>
      <p:sp>
        <p:nvSpPr>
          <p:cNvPr id="2384" name="Google Shape;2384;p32"/>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2385" name="Google Shape;2385;p32"/>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marR="0" lvl="0" algn="l" rtl="0">
              <a:lnSpc>
                <a:spcPct val="100000"/>
              </a:lnSpc>
              <a:spcBef>
                <a:spcPts val="0"/>
              </a:spcBef>
              <a:spcAft>
                <a:spcPts val="0"/>
              </a:spcAft>
              <a:buClr>
                <a:schemeClr val="dk1"/>
              </a:buClr>
              <a:buSzPts val="2400"/>
              <a:buFont typeface="Inter SemiBold"/>
              <a:buNone/>
              <a:defRPr sz="2400" b="0" i="0" u="none" strike="noStrike" cap="none">
                <a:solidFill>
                  <a:schemeClr val="dk1"/>
                </a:solidFill>
                <a:latin typeface="Inter SemiBold"/>
                <a:ea typeface="Inter SemiBold"/>
                <a:cs typeface="Inter SemiBold"/>
                <a:sym typeface="Inter SemiBold"/>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2386" name="Google Shape;2386;p32"/>
          <p:cNvSpPr txBox="1">
            <a:spLocks noGrp="1"/>
          </p:cNvSpPr>
          <p:nvPr>
            <p:ph type="body" idx="1"/>
          </p:nvPr>
        </p:nvSpPr>
        <p:spPr>
          <a:xfrm>
            <a:off x="726835" y="1402080"/>
            <a:ext cx="10733600" cy="353943"/>
          </a:xfrm>
          <a:prstGeom prst="rect">
            <a:avLst/>
          </a:prstGeom>
          <a:noFill/>
          <a:ln>
            <a:noFill/>
          </a:ln>
        </p:spPr>
        <p:txBody>
          <a:bodyPr spcFirstLastPara="1" wrap="square" lIns="0" tIns="0" rIns="0" bIns="0" anchor="t" anchorCtr="0">
            <a:spAutoFit/>
          </a:bodyPr>
          <a:lstStyle>
            <a:lvl1pPr marL="457200" marR="0" lvl="0" indent="-355600" algn="l" rtl="0">
              <a:lnSpc>
                <a:spcPct val="115000"/>
              </a:lnSpc>
              <a:spcBef>
                <a:spcPts val="0"/>
              </a:spcBef>
              <a:spcAft>
                <a:spcPts val="0"/>
              </a:spcAft>
              <a:buClr>
                <a:schemeClr val="dk1"/>
              </a:buClr>
              <a:buSzPts val="2000"/>
              <a:buFont typeface="Inter SemiBold"/>
              <a:buChar char="●"/>
              <a:defRPr sz="2000" b="0" i="0" u="none" strike="noStrike" cap="none">
                <a:solidFill>
                  <a:schemeClr val="dk1"/>
                </a:solidFill>
                <a:latin typeface="Inter SemiBold"/>
                <a:ea typeface="Inter SemiBold"/>
                <a:cs typeface="Inter SemiBold"/>
                <a:sym typeface="Inter SemiBold"/>
              </a:defRPr>
            </a:lvl1pPr>
            <a:lvl2pPr marL="914400" marR="0" lvl="1" indent="-317500" algn="l" rtl="0">
              <a:lnSpc>
                <a:spcPct val="115000"/>
              </a:lnSpc>
              <a:spcBef>
                <a:spcPts val="1000"/>
              </a:spcBef>
              <a:spcAft>
                <a:spcPts val="0"/>
              </a:spcAft>
              <a:buClr>
                <a:schemeClr val="dk1"/>
              </a:buClr>
              <a:buSzPts val="1400"/>
              <a:buFont typeface="Inter"/>
              <a:buChar char="○"/>
              <a:defRPr sz="2800" b="0" i="0" u="none" strike="noStrike" cap="none">
                <a:solidFill>
                  <a:schemeClr val="dk1"/>
                </a:solidFill>
                <a:latin typeface="Inter"/>
                <a:ea typeface="Inter"/>
                <a:cs typeface="Inter"/>
                <a:sym typeface="Inter"/>
              </a:defRPr>
            </a:lvl2pPr>
            <a:lvl3pPr marL="1371600" marR="0" lvl="2" indent="-292100" algn="l" rtl="0">
              <a:lnSpc>
                <a:spcPct val="115000"/>
              </a:lnSpc>
              <a:spcBef>
                <a:spcPts val="1000"/>
              </a:spcBef>
              <a:spcAft>
                <a:spcPts val="0"/>
              </a:spcAft>
              <a:buClr>
                <a:schemeClr val="dk1"/>
              </a:buClr>
              <a:buSzPts val="1000"/>
              <a:buFont typeface="Inter"/>
              <a:buChar char="■"/>
              <a:defRPr sz="1000" b="0" i="0" u="none" strike="noStrike" cap="none">
                <a:solidFill>
                  <a:schemeClr val="dk1"/>
                </a:solidFill>
                <a:latin typeface="Inter"/>
                <a:ea typeface="Inter"/>
                <a:cs typeface="Inter"/>
                <a:sym typeface="Inter"/>
              </a:defRPr>
            </a:lvl3pPr>
            <a:lvl4pPr marL="1828800" marR="0" lvl="3"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4pPr>
            <a:lvl5pPr marL="2286000" marR="0" lvl="4"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5pPr>
            <a:lvl6pPr marL="2743200" marR="0" lvl="5"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6pPr>
            <a:lvl7pPr marL="3200400" marR="0" lvl="6"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7pPr>
            <a:lvl8pPr marL="3657600" marR="0" lvl="7"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8pPr>
            <a:lvl9pPr marL="4114800" marR="0" lvl="8" indent="-273050" algn="l" rtl="0">
              <a:lnSpc>
                <a:spcPct val="115000"/>
              </a:lnSpc>
              <a:spcBef>
                <a:spcPts val="1000"/>
              </a:spcBef>
              <a:spcAft>
                <a:spcPts val="1000"/>
              </a:spcAft>
              <a:buClr>
                <a:schemeClr val="dk1"/>
              </a:buClr>
              <a:buSzPts val="700"/>
              <a:buFont typeface="Inter"/>
              <a:buChar char="■"/>
              <a:defRPr sz="700" b="0" i="0" u="none" strike="noStrike" cap="none">
                <a:solidFill>
                  <a:schemeClr val="dk1"/>
                </a:solidFill>
                <a:latin typeface="Inter"/>
                <a:ea typeface="Inter"/>
                <a:cs typeface="Inter"/>
                <a:sym typeface="Inter"/>
              </a:defRPr>
            </a:lvl9pPr>
          </a:lstStyle>
          <a:p>
            <a:endParaRPr/>
          </a:p>
        </p:txBody>
      </p:sp>
    </p:spTree>
    <p:extLst>
      <p:ext uri="{BB962C8B-B14F-4D97-AF65-F5344CB8AC3E}">
        <p14:creationId xmlns:p14="http://schemas.microsoft.com/office/powerpoint/2010/main" val="3239103303"/>
      </p:ext>
    </p:extLst>
  </p:cSld>
  <p:clrMap bg1="lt1" tx1="dk1" bg2="dk2" tx2="lt2" accent1="accent1" accent2="accent2" accent3="accent3" accent4="accent4" accent5="accent5" accent6="accent6" hlink="hlink" folHlink="folHlink"/>
  <p:sldLayoutIdLst>
    <p:sldLayoutId id="2147485238" r:id="rId1"/>
    <p:sldLayoutId id="2147485239" r:id="rId2"/>
    <p:sldLayoutId id="2147485240" r:id="rId3"/>
    <p:sldLayoutId id="2147485241" r:id="rId4"/>
    <p:sldLayoutId id="2147485242" r:id="rId5"/>
    <p:sldLayoutId id="2147485243" r:id="rId6"/>
    <p:sldLayoutId id="2147485244" r:id="rId7"/>
    <p:sldLayoutId id="2147485245" r:id="rId8"/>
    <p:sldLayoutId id="2147485246" r:id="rId9"/>
    <p:sldLayoutId id="2147485247" r:id="rId10"/>
    <p:sldLayoutId id="2147485248" r:id="rId11"/>
    <p:sldLayoutId id="2147485249" r:id="rId12"/>
    <p:sldLayoutId id="2147485250" r:id="rId13"/>
    <p:sldLayoutId id="2147485251" r:id="rId14"/>
    <p:sldLayoutId id="2147485252" r:id="rId15"/>
    <p:sldLayoutId id="2147485253" r:id="rId16"/>
    <p:sldLayoutId id="2147485254" r:id="rId17"/>
    <p:sldLayoutId id="2147485255" r:id="rId18"/>
    <p:sldLayoutId id="2147485256" r:id="rId19"/>
    <p:sldLayoutId id="2147485257" r:id="rId20"/>
    <p:sldLayoutId id="2147485258" r:id="rId21"/>
    <p:sldLayoutId id="2147485259" r:id="rId22"/>
    <p:sldLayoutId id="2147485260" r:id="rId23"/>
    <p:sldLayoutId id="2147485261" r:id="rId24"/>
    <p:sldLayoutId id="2147485262" r:id="rId25"/>
    <p:sldLayoutId id="2147485263" r:id="rId26"/>
    <p:sldLayoutId id="2147485264" r:id="rId27"/>
    <p:sldLayoutId id="2147485265" r:id="rId28"/>
    <p:sldLayoutId id="2147485266" r:id="rId29"/>
    <p:sldLayoutId id="2147485267" r:id="rId30"/>
    <p:sldLayoutId id="2147485268" r:id="rId31"/>
    <p:sldLayoutId id="2147485269" r:id="rId32"/>
    <p:sldLayoutId id="2147485270" r:id="rId33"/>
    <p:sldLayoutId id="2147485271" r:id="rId34"/>
    <p:sldLayoutId id="2147485272" r:id="rId35"/>
    <p:sldLayoutId id="2147485273" r:id="rId36"/>
    <p:sldLayoutId id="2147485274" r:id="rId37"/>
    <p:sldLayoutId id="2147485275" r:id="rId38"/>
    <p:sldLayoutId id="2147485276" r:id="rId39"/>
    <p:sldLayoutId id="2147485277" r:id="rId40"/>
    <p:sldLayoutId id="2147485278" r:id="rId41"/>
    <p:sldLayoutId id="2147485279" r:id="rId42"/>
    <p:sldLayoutId id="2147485280" r:id="rId43"/>
    <p:sldLayoutId id="2147485281" r:id="rId44"/>
    <p:sldLayoutId id="2147485282" r:id="rId45"/>
    <p:sldLayoutId id="2147485283" r:id="rId46"/>
    <p:sldLayoutId id="2147485284" r:id="rId47"/>
    <p:sldLayoutId id="2147485285" r:id="rId48"/>
    <p:sldLayoutId id="2147485286" r:id="rId49"/>
    <p:sldLayoutId id="2147485287" r:id="rId50"/>
    <p:sldLayoutId id="2147485288" r:id="rId51"/>
    <p:sldLayoutId id="2147485289" r:id="rId52"/>
    <p:sldLayoutId id="2147485290" r:id="rId53"/>
    <p:sldLayoutId id="2147485291" r:id="rId54"/>
    <p:sldLayoutId id="2147485292" r:id="rId55"/>
    <p:sldLayoutId id="2147485293" r:id="rId56"/>
    <p:sldLayoutId id="2147485294" r:id="rId57"/>
    <p:sldLayoutId id="2147485295" r:id="rId58"/>
    <p:sldLayoutId id="2147485296" r:id="rId59"/>
    <p:sldLayoutId id="2147485297" r:id="rId60"/>
    <p:sldLayoutId id="2147485298" r:id="rId61"/>
    <p:sldLayoutId id="2147485299" r:id="rId62"/>
    <p:sldLayoutId id="2147485300" r:id="rId63"/>
    <p:sldLayoutId id="2147485301" r:id="rId64"/>
    <p:sldLayoutId id="2147485302" r:id="rId65"/>
    <p:sldLayoutId id="2147485303" r:id="rId66"/>
    <p:sldLayoutId id="2147485304" r:id="rId67"/>
    <p:sldLayoutId id="2147485305" r:id="rId68"/>
    <p:sldLayoutId id="2147485306" r:id="rId69"/>
    <p:sldLayoutId id="2147485307" r:id="rId70"/>
    <p:sldLayoutId id="2147485308" r:id="rId71"/>
    <p:sldLayoutId id="2147485309" r:id="rId72"/>
    <p:sldLayoutId id="2147485310" r:id="rId73"/>
    <p:sldLayoutId id="2147485311" r:id="rId74"/>
    <p:sldLayoutId id="2147485312" r:id="rId75"/>
    <p:sldLayoutId id="2147485313" r:id="rId76"/>
    <p:sldLayoutId id="2147485314" r:id="rId77"/>
    <p:sldLayoutId id="2147485315" r:id="rId78"/>
    <p:sldLayoutId id="2147485316" r:id="rId79"/>
    <p:sldLayoutId id="2147485317" r:id="rId80"/>
    <p:sldLayoutId id="2147485318" r:id="rId81"/>
    <p:sldLayoutId id="2147485319" r:id="rId82"/>
    <p:sldLayoutId id="2147485320" r:id="rId83"/>
    <p:sldLayoutId id="2147485321" r:id="rId84"/>
    <p:sldLayoutId id="2147485322" r:id="rId85"/>
    <p:sldLayoutId id="2147485323" r:id="rId86"/>
    <p:sldLayoutId id="2147485324" r:id="rId87"/>
    <p:sldLayoutId id="2147485325" r:id="rId88"/>
    <p:sldLayoutId id="2147485326" r:id="rId89"/>
    <p:sldLayoutId id="2147485327" r:id="rId90"/>
    <p:sldLayoutId id="2147485328" r:id="rId91"/>
    <p:sldLayoutId id="2147485329" r:id="rId92"/>
    <p:sldLayoutId id="2147485330" r:id="rId93"/>
    <p:sldLayoutId id="2147485331" r:id="rId94"/>
    <p:sldLayoutId id="2147485332" r:id="rId95"/>
    <p:sldLayoutId id="2147485333" r:id="rId96"/>
    <p:sldLayoutId id="2147485334" r:id="rId97"/>
    <p:sldLayoutId id="2147485335" r:id="rId98"/>
    <p:sldLayoutId id="2147485336" r:id="rId99"/>
    <p:sldLayoutId id="2147485337" r:id="rId100"/>
    <p:sldLayoutId id="2147485338" r:id="rId101"/>
    <p:sldLayoutId id="2147485339" r:id="rId102"/>
    <p:sldLayoutId id="2147485340" r:id="rId103"/>
    <p:sldLayoutId id="2147485341" r:id="rId104"/>
    <p:sldLayoutId id="2147485342" r:id="rId105"/>
    <p:sldLayoutId id="2147485343" r:id="rId106"/>
    <p:sldLayoutId id="2147485344" r:id="rId107"/>
    <p:sldLayoutId id="2147485345" r:id="rId108"/>
    <p:sldLayoutId id="2147485346" r:id="rId109"/>
    <p:sldLayoutId id="2147485347" r:id="rId110"/>
    <p:sldLayoutId id="2147485348" r:id="rId111"/>
    <p:sldLayoutId id="2147485349" r:id="rId112"/>
    <p:sldLayoutId id="2147485350" r:id="rId113"/>
    <p:sldLayoutId id="2147485351" r:id="rId114"/>
    <p:sldLayoutId id="2147485352" r:id="rId115"/>
    <p:sldLayoutId id="2147485353" r:id="rId116"/>
    <p:sldLayoutId id="2147485354" r:id="rId117"/>
    <p:sldLayoutId id="2147485355" r:id="rId118"/>
    <p:sldLayoutId id="2147485356" r:id="rId119"/>
    <p:sldLayoutId id="2147485357" r:id="rId120"/>
    <p:sldLayoutId id="2147485358" r:id="rId121"/>
    <p:sldLayoutId id="2147485359" r:id="rId122"/>
    <p:sldLayoutId id="2147485360" r:id="rId123"/>
    <p:sldLayoutId id="2147485361" r:id="rId124"/>
    <p:sldLayoutId id="2147485362" r:id="rId125"/>
    <p:sldLayoutId id="2147485363" r:id="rId126"/>
    <p:sldLayoutId id="2147485364" r:id="rId127"/>
    <p:sldLayoutId id="2147485365" r:id="rId1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343">
          <p15:clr>
            <a:srgbClr val="EA4335"/>
          </p15:clr>
        </p15:guide>
        <p15:guide id="2" orient="horz" pos="2895">
          <p15:clr>
            <a:srgbClr val="EA4335"/>
          </p15:clr>
        </p15:guide>
        <p15:guide id="3" pos="5417">
          <p15:clr>
            <a:srgbClr val="EA4335"/>
          </p15:clr>
        </p15:guide>
        <p15:guide id="4" pos="5760">
          <p15:clr>
            <a:srgbClr val="EA4335"/>
          </p15:clr>
        </p15:guide>
        <p15:guide id="5" orient="horz" pos="3240">
          <p15:clr>
            <a:srgbClr val="EA4335"/>
          </p15:clr>
        </p15:guide>
        <p15:guide id="6">
          <p15:clr>
            <a:srgbClr val="EA4335"/>
          </p15:clr>
        </p15:guide>
        <p15:guide id="7" orient="horz">
          <p15:clr>
            <a:srgbClr val="EA4335"/>
          </p15:clr>
        </p15:guide>
        <p15:guide id="8" orient="horz" pos="307">
          <p15:clr>
            <a:srgbClr val="EA4335"/>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597"/>
        <p:cNvGrpSpPr/>
        <p:nvPr/>
      </p:nvGrpSpPr>
      <p:grpSpPr>
        <a:xfrm>
          <a:off x="0" y="0"/>
          <a:ext cx="0" cy="0"/>
          <a:chOff x="0" y="0"/>
          <a:chExt cx="0" cy="0"/>
        </a:xfrm>
      </p:grpSpPr>
      <p:pic>
        <p:nvPicPr>
          <p:cNvPr id="3598" name="Google Shape;3598;p34"/>
          <p:cNvPicPr preferRelativeResize="0"/>
          <p:nvPr/>
        </p:nvPicPr>
        <p:blipFill rotWithShape="1">
          <a:blip r:embed="rId210">
            <a:alphaModFix/>
          </a:blip>
          <a:srcRect/>
          <a:stretch/>
        </p:blipFill>
        <p:spPr>
          <a:xfrm>
            <a:off x="11091267" y="6413100"/>
            <a:ext cx="795941" cy="159200"/>
          </a:xfrm>
          <a:prstGeom prst="rect">
            <a:avLst/>
          </a:prstGeom>
          <a:noFill/>
          <a:ln>
            <a:noFill/>
          </a:ln>
        </p:spPr>
      </p:pic>
      <p:sp>
        <p:nvSpPr>
          <p:cNvPr id="3599" name="Google Shape;3599;p34"/>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3600" name="Google Shape;3600;p34"/>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marR="0" lvl="0" algn="l" rtl="0">
              <a:lnSpc>
                <a:spcPct val="100000"/>
              </a:lnSpc>
              <a:spcBef>
                <a:spcPts val="0"/>
              </a:spcBef>
              <a:spcAft>
                <a:spcPts val="0"/>
              </a:spcAft>
              <a:buClr>
                <a:schemeClr val="dk1"/>
              </a:buClr>
              <a:buSzPts val="2400"/>
              <a:buFont typeface="Inter SemiBold"/>
              <a:buNone/>
              <a:defRPr sz="2400" b="0" i="0" u="none" strike="noStrike" cap="none">
                <a:solidFill>
                  <a:schemeClr val="dk1"/>
                </a:solidFill>
                <a:latin typeface="Inter SemiBold"/>
                <a:ea typeface="Inter SemiBold"/>
                <a:cs typeface="Inter SemiBold"/>
                <a:sym typeface="Inter SemiBold"/>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601" name="Google Shape;3601;p34"/>
          <p:cNvSpPr txBox="1">
            <a:spLocks noGrp="1"/>
          </p:cNvSpPr>
          <p:nvPr>
            <p:ph type="body" idx="1"/>
          </p:nvPr>
        </p:nvSpPr>
        <p:spPr>
          <a:xfrm>
            <a:off x="726835" y="1402080"/>
            <a:ext cx="10733600" cy="353943"/>
          </a:xfrm>
          <a:prstGeom prst="rect">
            <a:avLst/>
          </a:prstGeom>
          <a:noFill/>
          <a:ln>
            <a:noFill/>
          </a:ln>
        </p:spPr>
        <p:txBody>
          <a:bodyPr spcFirstLastPara="1" wrap="square" lIns="0" tIns="0" rIns="0" bIns="0" anchor="t" anchorCtr="0">
            <a:spAutoFit/>
          </a:bodyPr>
          <a:lstStyle>
            <a:lvl1pPr marL="457200" marR="0" lvl="0" indent="-355600" algn="l" rtl="0">
              <a:lnSpc>
                <a:spcPct val="115000"/>
              </a:lnSpc>
              <a:spcBef>
                <a:spcPts val="0"/>
              </a:spcBef>
              <a:spcAft>
                <a:spcPts val="0"/>
              </a:spcAft>
              <a:buClr>
                <a:schemeClr val="dk1"/>
              </a:buClr>
              <a:buSzPts val="2000"/>
              <a:buFont typeface="Inter SemiBold"/>
              <a:buChar char="●"/>
              <a:defRPr sz="2000" b="0" i="0" u="none" strike="noStrike" cap="none">
                <a:solidFill>
                  <a:schemeClr val="dk1"/>
                </a:solidFill>
                <a:latin typeface="Inter SemiBold"/>
                <a:ea typeface="Inter SemiBold"/>
                <a:cs typeface="Inter SemiBold"/>
                <a:sym typeface="Inter SemiBold"/>
              </a:defRPr>
            </a:lvl1pPr>
            <a:lvl2pPr marL="914400" marR="0" lvl="1" indent="-317500" algn="l" rtl="0">
              <a:lnSpc>
                <a:spcPct val="115000"/>
              </a:lnSpc>
              <a:spcBef>
                <a:spcPts val="1000"/>
              </a:spcBef>
              <a:spcAft>
                <a:spcPts val="0"/>
              </a:spcAft>
              <a:buClr>
                <a:schemeClr val="dk1"/>
              </a:buClr>
              <a:buSzPts val="1400"/>
              <a:buFont typeface="Inter"/>
              <a:buChar char="○"/>
              <a:defRPr sz="2800" b="0" i="0" u="none" strike="noStrike" cap="none">
                <a:solidFill>
                  <a:schemeClr val="dk1"/>
                </a:solidFill>
                <a:latin typeface="Inter"/>
                <a:ea typeface="Inter"/>
                <a:cs typeface="Inter"/>
                <a:sym typeface="Inter"/>
              </a:defRPr>
            </a:lvl2pPr>
            <a:lvl3pPr marL="1371600" marR="0" lvl="2" indent="-292100" algn="l" rtl="0">
              <a:lnSpc>
                <a:spcPct val="115000"/>
              </a:lnSpc>
              <a:spcBef>
                <a:spcPts val="1000"/>
              </a:spcBef>
              <a:spcAft>
                <a:spcPts val="0"/>
              </a:spcAft>
              <a:buClr>
                <a:schemeClr val="dk1"/>
              </a:buClr>
              <a:buSzPts val="1000"/>
              <a:buFont typeface="Inter"/>
              <a:buChar char="■"/>
              <a:defRPr sz="1000" b="0" i="0" u="none" strike="noStrike" cap="none">
                <a:solidFill>
                  <a:schemeClr val="dk1"/>
                </a:solidFill>
                <a:latin typeface="Inter"/>
                <a:ea typeface="Inter"/>
                <a:cs typeface="Inter"/>
                <a:sym typeface="Inter"/>
              </a:defRPr>
            </a:lvl3pPr>
            <a:lvl4pPr marL="1828800" marR="0" lvl="3"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4pPr>
            <a:lvl5pPr marL="2286000" marR="0" lvl="4"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5pPr>
            <a:lvl6pPr marL="2743200" marR="0" lvl="5"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6pPr>
            <a:lvl7pPr marL="3200400" marR="0" lvl="6"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7pPr>
            <a:lvl8pPr marL="3657600" marR="0" lvl="7" indent="-273050" algn="l" rtl="0">
              <a:lnSpc>
                <a:spcPct val="115000"/>
              </a:lnSpc>
              <a:spcBef>
                <a:spcPts val="100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8pPr>
            <a:lvl9pPr marL="4114800" marR="0" lvl="8" indent="-273050" algn="l" rtl="0">
              <a:lnSpc>
                <a:spcPct val="115000"/>
              </a:lnSpc>
              <a:spcBef>
                <a:spcPts val="1000"/>
              </a:spcBef>
              <a:spcAft>
                <a:spcPts val="1000"/>
              </a:spcAft>
              <a:buClr>
                <a:schemeClr val="dk1"/>
              </a:buClr>
              <a:buSzPts val="700"/>
              <a:buFont typeface="Inter"/>
              <a:buChar char="■"/>
              <a:defRPr sz="700" b="0" i="0" u="none" strike="noStrike" cap="none">
                <a:solidFill>
                  <a:schemeClr val="dk1"/>
                </a:solidFill>
                <a:latin typeface="Inter"/>
                <a:ea typeface="Inter"/>
                <a:cs typeface="Inter"/>
                <a:sym typeface="Inter"/>
              </a:defRPr>
            </a:lvl9pPr>
          </a:lstStyle>
          <a:p>
            <a:endParaRPr/>
          </a:p>
        </p:txBody>
      </p:sp>
    </p:spTree>
    <p:extLst>
      <p:ext uri="{BB962C8B-B14F-4D97-AF65-F5344CB8AC3E}">
        <p14:creationId xmlns:p14="http://schemas.microsoft.com/office/powerpoint/2010/main" val="780388469"/>
      </p:ext>
    </p:extLst>
  </p:cSld>
  <p:clrMap bg1="lt1" tx1="dk1" bg2="dk2" tx2="lt2" accent1="accent1" accent2="accent2" accent3="accent3" accent4="accent4" accent5="accent5" accent6="accent6" hlink="hlink" folHlink="folHlink"/>
  <p:sldLayoutIdLst>
    <p:sldLayoutId id="2147485367" r:id="rId1"/>
    <p:sldLayoutId id="2147485368" r:id="rId2"/>
    <p:sldLayoutId id="2147485369" r:id="rId3"/>
    <p:sldLayoutId id="2147485370" r:id="rId4"/>
    <p:sldLayoutId id="2147485371" r:id="rId5"/>
    <p:sldLayoutId id="2147485372" r:id="rId6"/>
    <p:sldLayoutId id="2147485373" r:id="rId7"/>
    <p:sldLayoutId id="2147485374" r:id="rId8"/>
    <p:sldLayoutId id="2147485375" r:id="rId9"/>
    <p:sldLayoutId id="2147485376" r:id="rId10"/>
    <p:sldLayoutId id="2147485377" r:id="rId11"/>
    <p:sldLayoutId id="2147485378" r:id="rId12"/>
    <p:sldLayoutId id="2147485379" r:id="rId13"/>
    <p:sldLayoutId id="2147485380" r:id="rId14"/>
    <p:sldLayoutId id="2147485381" r:id="rId15"/>
    <p:sldLayoutId id="2147485382" r:id="rId16"/>
    <p:sldLayoutId id="2147485383" r:id="rId17"/>
    <p:sldLayoutId id="2147485384" r:id="rId18"/>
    <p:sldLayoutId id="2147485385" r:id="rId19"/>
    <p:sldLayoutId id="2147485386" r:id="rId20"/>
    <p:sldLayoutId id="2147485387" r:id="rId21"/>
    <p:sldLayoutId id="2147485388" r:id="rId22"/>
    <p:sldLayoutId id="2147485389" r:id="rId23"/>
    <p:sldLayoutId id="2147485390" r:id="rId24"/>
    <p:sldLayoutId id="2147485391" r:id="rId25"/>
    <p:sldLayoutId id="2147485392" r:id="rId26"/>
    <p:sldLayoutId id="2147485393" r:id="rId27"/>
    <p:sldLayoutId id="2147485394" r:id="rId28"/>
    <p:sldLayoutId id="2147485395" r:id="rId29"/>
    <p:sldLayoutId id="2147485396" r:id="rId30"/>
    <p:sldLayoutId id="2147485397" r:id="rId31"/>
    <p:sldLayoutId id="2147485398" r:id="rId32"/>
    <p:sldLayoutId id="2147485399" r:id="rId33"/>
    <p:sldLayoutId id="2147485400" r:id="rId34"/>
    <p:sldLayoutId id="2147485401" r:id="rId35"/>
    <p:sldLayoutId id="2147485402" r:id="rId36"/>
    <p:sldLayoutId id="2147485403" r:id="rId37"/>
    <p:sldLayoutId id="2147485404" r:id="rId38"/>
    <p:sldLayoutId id="2147485405" r:id="rId39"/>
    <p:sldLayoutId id="2147485406" r:id="rId40"/>
    <p:sldLayoutId id="2147485407" r:id="rId41"/>
    <p:sldLayoutId id="2147485408" r:id="rId42"/>
    <p:sldLayoutId id="2147485409" r:id="rId43"/>
    <p:sldLayoutId id="2147485410" r:id="rId44"/>
    <p:sldLayoutId id="2147485411" r:id="rId45"/>
    <p:sldLayoutId id="2147485412" r:id="rId46"/>
    <p:sldLayoutId id="2147485413" r:id="rId47"/>
    <p:sldLayoutId id="2147485414" r:id="rId48"/>
    <p:sldLayoutId id="2147485415" r:id="rId49"/>
    <p:sldLayoutId id="2147485416" r:id="rId50"/>
    <p:sldLayoutId id="2147485417" r:id="rId51"/>
    <p:sldLayoutId id="2147485418" r:id="rId52"/>
    <p:sldLayoutId id="2147485419" r:id="rId53"/>
    <p:sldLayoutId id="2147485420" r:id="rId54"/>
    <p:sldLayoutId id="2147485421" r:id="rId55"/>
    <p:sldLayoutId id="2147485422" r:id="rId56"/>
    <p:sldLayoutId id="2147485423" r:id="rId57"/>
    <p:sldLayoutId id="2147485424" r:id="rId58"/>
    <p:sldLayoutId id="2147485425" r:id="rId59"/>
    <p:sldLayoutId id="2147485426" r:id="rId60"/>
    <p:sldLayoutId id="2147485427" r:id="rId61"/>
    <p:sldLayoutId id="2147485428" r:id="rId62"/>
    <p:sldLayoutId id="2147485429" r:id="rId63"/>
    <p:sldLayoutId id="2147485430" r:id="rId64"/>
    <p:sldLayoutId id="2147485431" r:id="rId65"/>
    <p:sldLayoutId id="2147485432" r:id="rId66"/>
    <p:sldLayoutId id="2147485433" r:id="rId67"/>
    <p:sldLayoutId id="2147485434" r:id="rId68"/>
    <p:sldLayoutId id="2147485435" r:id="rId69"/>
    <p:sldLayoutId id="2147485436" r:id="rId70"/>
    <p:sldLayoutId id="2147485437" r:id="rId71"/>
    <p:sldLayoutId id="2147485438" r:id="rId72"/>
    <p:sldLayoutId id="2147485439" r:id="rId73"/>
    <p:sldLayoutId id="2147485440" r:id="rId74"/>
    <p:sldLayoutId id="2147485441" r:id="rId75"/>
    <p:sldLayoutId id="2147485442" r:id="rId76"/>
    <p:sldLayoutId id="2147485443" r:id="rId77"/>
    <p:sldLayoutId id="2147485444" r:id="rId78"/>
    <p:sldLayoutId id="2147485445" r:id="rId79"/>
    <p:sldLayoutId id="2147485446" r:id="rId80"/>
    <p:sldLayoutId id="2147485447" r:id="rId81"/>
    <p:sldLayoutId id="2147485448" r:id="rId82"/>
    <p:sldLayoutId id="2147485449" r:id="rId83"/>
    <p:sldLayoutId id="2147485450" r:id="rId84"/>
    <p:sldLayoutId id="2147485451" r:id="rId85"/>
    <p:sldLayoutId id="2147485452" r:id="rId86"/>
    <p:sldLayoutId id="2147485453" r:id="rId87"/>
    <p:sldLayoutId id="2147485454" r:id="rId88"/>
    <p:sldLayoutId id="2147485455" r:id="rId89"/>
    <p:sldLayoutId id="2147485456" r:id="rId90"/>
    <p:sldLayoutId id="2147485457" r:id="rId91"/>
    <p:sldLayoutId id="2147485458" r:id="rId92"/>
    <p:sldLayoutId id="2147485459" r:id="rId93"/>
    <p:sldLayoutId id="2147485460" r:id="rId94"/>
    <p:sldLayoutId id="2147485461" r:id="rId95"/>
    <p:sldLayoutId id="2147485462" r:id="rId96"/>
    <p:sldLayoutId id="2147485463" r:id="rId97"/>
    <p:sldLayoutId id="2147485464" r:id="rId98"/>
    <p:sldLayoutId id="2147485465" r:id="rId99"/>
    <p:sldLayoutId id="2147485466" r:id="rId100"/>
    <p:sldLayoutId id="2147485467" r:id="rId101"/>
    <p:sldLayoutId id="2147485468" r:id="rId102"/>
    <p:sldLayoutId id="2147485469" r:id="rId103"/>
    <p:sldLayoutId id="2147485470" r:id="rId104"/>
    <p:sldLayoutId id="2147485471" r:id="rId105"/>
    <p:sldLayoutId id="2147485472" r:id="rId106"/>
    <p:sldLayoutId id="2147485473" r:id="rId107"/>
    <p:sldLayoutId id="2147485474" r:id="rId108"/>
    <p:sldLayoutId id="2147485475" r:id="rId109"/>
    <p:sldLayoutId id="2147485476" r:id="rId110"/>
    <p:sldLayoutId id="2147485477" r:id="rId111"/>
    <p:sldLayoutId id="2147485478" r:id="rId112"/>
    <p:sldLayoutId id="2147485479" r:id="rId113"/>
    <p:sldLayoutId id="2147485480" r:id="rId114"/>
    <p:sldLayoutId id="2147485481" r:id="rId115"/>
    <p:sldLayoutId id="2147485482" r:id="rId116"/>
    <p:sldLayoutId id="2147485483" r:id="rId117"/>
    <p:sldLayoutId id="2147485484" r:id="rId118"/>
    <p:sldLayoutId id="2147485485" r:id="rId119"/>
    <p:sldLayoutId id="2147485486" r:id="rId120"/>
    <p:sldLayoutId id="2147485487" r:id="rId121"/>
    <p:sldLayoutId id="2147485488" r:id="rId122"/>
    <p:sldLayoutId id="2147485489" r:id="rId123"/>
    <p:sldLayoutId id="2147485490" r:id="rId124"/>
    <p:sldLayoutId id="2147485491" r:id="rId125"/>
    <p:sldLayoutId id="2147485492" r:id="rId126"/>
    <p:sldLayoutId id="2147485493" r:id="rId127"/>
    <p:sldLayoutId id="2147485494" r:id="rId128"/>
    <p:sldLayoutId id="2147485495" r:id="rId129"/>
    <p:sldLayoutId id="2147485496" r:id="rId130"/>
    <p:sldLayoutId id="2147485497" r:id="rId131"/>
    <p:sldLayoutId id="2147485498" r:id="rId132"/>
    <p:sldLayoutId id="2147485499" r:id="rId133"/>
    <p:sldLayoutId id="2147485500" r:id="rId134"/>
    <p:sldLayoutId id="2147485501" r:id="rId135"/>
    <p:sldLayoutId id="2147485502" r:id="rId136"/>
    <p:sldLayoutId id="2147485503" r:id="rId137"/>
    <p:sldLayoutId id="2147485504" r:id="rId138"/>
    <p:sldLayoutId id="2147485505" r:id="rId139"/>
    <p:sldLayoutId id="2147485506" r:id="rId140"/>
    <p:sldLayoutId id="2147485507" r:id="rId141"/>
    <p:sldLayoutId id="2147485508" r:id="rId142"/>
    <p:sldLayoutId id="2147485509" r:id="rId143"/>
    <p:sldLayoutId id="2147485510" r:id="rId144"/>
    <p:sldLayoutId id="2147485511" r:id="rId145"/>
    <p:sldLayoutId id="2147485512" r:id="rId146"/>
    <p:sldLayoutId id="2147485513" r:id="rId147"/>
    <p:sldLayoutId id="2147485514" r:id="rId148"/>
    <p:sldLayoutId id="2147485515" r:id="rId149"/>
    <p:sldLayoutId id="2147485516" r:id="rId150"/>
    <p:sldLayoutId id="2147485517" r:id="rId151"/>
    <p:sldLayoutId id="2147485518" r:id="rId152"/>
    <p:sldLayoutId id="2147485519" r:id="rId153"/>
    <p:sldLayoutId id="2147485520" r:id="rId154"/>
    <p:sldLayoutId id="2147485521" r:id="rId155"/>
    <p:sldLayoutId id="2147485522" r:id="rId156"/>
    <p:sldLayoutId id="2147485523" r:id="rId157"/>
    <p:sldLayoutId id="2147485524" r:id="rId158"/>
    <p:sldLayoutId id="2147485525" r:id="rId159"/>
    <p:sldLayoutId id="2147485526" r:id="rId160"/>
    <p:sldLayoutId id="2147485527" r:id="rId161"/>
    <p:sldLayoutId id="2147485528" r:id="rId162"/>
    <p:sldLayoutId id="2147485529" r:id="rId163"/>
    <p:sldLayoutId id="2147485530" r:id="rId164"/>
    <p:sldLayoutId id="2147485531" r:id="rId165"/>
    <p:sldLayoutId id="2147485532" r:id="rId166"/>
    <p:sldLayoutId id="2147485533" r:id="rId167"/>
    <p:sldLayoutId id="2147485534" r:id="rId168"/>
    <p:sldLayoutId id="2147485535" r:id="rId169"/>
    <p:sldLayoutId id="2147485536" r:id="rId170"/>
    <p:sldLayoutId id="2147485537" r:id="rId171"/>
    <p:sldLayoutId id="2147485538" r:id="rId172"/>
    <p:sldLayoutId id="2147485539" r:id="rId173"/>
    <p:sldLayoutId id="2147485540" r:id="rId174"/>
    <p:sldLayoutId id="2147485541" r:id="rId175"/>
    <p:sldLayoutId id="2147485542" r:id="rId176"/>
    <p:sldLayoutId id="2147485543" r:id="rId177"/>
    <p:sldLayoutId id="2147485544" r:id="rId178"/>
    <p:sldLayoutId id="2147485545" r:id="rId179"/>
    <p:sldLayoutId id="2147485546" r:id="rId180"/>
    <p:sldLayoutId id="2147485547" r:id="rId181"/>
    <p:sldLayoutId id="2147485548" r:id="rId182"/>
    <p:sldLayoutId id="2147485549" r:id="rId183"/>
    <p:sldLayoutId id="2147485550" r:id="rId184"/>
    <p:sldLayoutId id="2147485551" r:id="rId185"/>
    <p:sldLayoutId id="2147485552" r:id="rId186"/>
    <p:sldLayoutId id="2147485553" r:id="rId187"/>
    <p:sldLayoutId id="2147485554" r:id="rId188"/>
    <p:sldLayoutId id="2147485555" r:id="rId189"/>
    <p:sldLayoutId id="2147485556" r:id="rId190"/>
    <p:sldLayoutId id="2147485557" r:id="rId191"/>
    <p:sldLayoutId id="2147485558" r:id="rId192"/>
    <p:sldLayoutId id="2147485559" r:id="rId193"/>
    <p:sldLayoutId id="2147485560" r:id="rId194"/>
    <p:sldLayoutId id="2147485561" r:id="rId195"/>
    <p:sldLayoutId id="2147485562" r:id="rId196"/>
    <p:sldLayoutId id="2147485563" r:id="rId197"/>
    <p:sldLayoutId id="2147485564" r:id="rId198"/>
    <p:sldLayoutId id="2147485565" r:id="rId199"/>
    <p:sldLayoutId id="2147485566" r:id="rId200"/>
    <p:sldLayoutId id="2147485567" r:id="rId201"/>
    <p:sldLayoutId id="2147485568" r:id="rId202"/>
    <p:sldLayoutId id="2147485569" r:id="rId203"/>
    <p:sldLayoutId id="2147485570" r:id="rId204"/>
    <p:sldLayoutId id="2147485571" r:id="rId205"/>
    <p:sldLayoutId id="2147485572" r:id="rId206"/>
    <p:sldLayoutId id="2147485573" r:id="rId207"/>
    <p:sldLayoutId id="2147485574" r:id="rId20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343">
          <p15:clr>
            <a:srgbClr val="EA4335"/>
          </p15:clr>
        </p15:guide>
        <p15:guide id="2" orient="horz" pos="2895">
          <p15:clr>
            <a:srgbClr val="EA4335"/>
          </p15:clr>
        </p15:guide>
        <p15:guide id="3" pos="5417">
          <p15:clr>
            <a:srgbClr val="EA4335"/>
          </p15:clr>
        </p15:guide>
        <p15:guide id="4" pos="5760">
          <p15:clr>
            <a:srgbClr val="EA4335"/>
          </p15:clr>
        </p15:guide>
        <p15:guide id="5" orient="horz" pos="3240">
          <p15:clr>
            <a:srgbClr val="EA4335"/>
          </p15:clr>
        </p15:guide>
        <p15:guide id="6">
          <p15:clr>
            <a:srgbClr val="EA4335"/>
          </p15:clr>
        </p15:guide>
        <p15:guide id="7" orient="horz">
          <p15:clr>
            <a:srgbClr val="EA4335"/>
          </p15:clr>
        </p15:guide>
        <p15:guide id="8" orient="horz" pos="307">
          <p15:clr>
            <a:srgbClr val="EA4335"/>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745"/>
        <p:cNvGrpSpPr/>
        <p:nvPr/>
      </p:nvGrpSpPr>
      <p:grpSpPr>
        <a:xfrm>
          <a:off x="0" y="0"/>
          <a:ext cx="0" cy="0"/>
          <a:chOff x="0" y="0"/>
          <a:chExt cx="0" cy="0"/>
        </a:xfrm>
      </p:grpSpPr>
      <p:pic>
        <p:nvPicPr>
          <p:cNvPr id="5746" name="Google Shape;5746;p36"/>
          <p:cNvPicPr preferRelativeResize="0"/>
          <p:nvPr/>
        </p:nvPicPr>
        <p:blipFill rotWithShape="1">
          <a:blip r:embed="rId147">
            <a:alphaModFix/>
          </a:blip>
          <a:srcRect/>
          <a:stretch/>
        </p:blipFill>
        <p:spPr>
          <a:xfrm>
            <a:off x="11091267" y="6413100"/>
            <a:ext cx="795941" cy="159200"/>
          </a:xfrm>
          <a:prstGeom prst="rect">
            <a:avLst/>
          </a:prstGeom>
          <a:noFill/>
          <a:ln>
            <a:noFill/>
          </a:ln>
        </p:spPr>
      </p:pic>
      <p:sp>
        <p:nvSpPr>
          <p:cNvPr id="5747" name="Google Shape;5747;p36"/>
          <p:cNvSpPr txBox="1">
            <a:spLocks noGrp="1"/>
          </p:cNvSpPr>
          <p:nvPr>
            <p:ph type="sldNum" idx="12"/>
          </p:nvPr>
        </p:nvSpPr>
        <p:spPr>
          <a:xfrm>
            <a:off x="361023" y="6413097"/>
            <a:ext cx="731600" cy="159200"/>
          </a:xfrm>
          <a:prstGeom prst="rect">
            <a:avLst/>
          </a:prstGeom>
          <a:noFill/>
          <a:ln>
            <a:noFill/>
          </a:ln>
        </p:spPr>
        <p:txBody>
          <a:bodyPr spcFirstLastPara="1" wrap="square" lIns="0" tIns="0" rIns="0" bIns="0" anchor="b" anchorCtr="0">
            <a:normAutofit/>
          </a:bodyPr>
          <a:lstStyle>
            <a:lvl1pPr marL="0" marR="0" lvl="0"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1pPr>
            <a:lvl2pPr marL="0" marR="0" lvl="1"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2pPr>
            <a:lvl3pPr marL="0" marR="0" lvl="2"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3pPr>
            <a:lvl4pPr marL="0" marR="0" lvl="3"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4pPr>
            <a:lvl5pPr marL="0" marR="0" lvl="4"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5pPr>
            <a:lvl6pPr marL="0" marR="0" lvl="5"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6pPr>
            <a:lvl7pPr marL="0" marR="0" lvl="6"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7pPr>
            <a:lvl8pPr marL="0" marR="0" lvl="7"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8pPr>
            <a:lvl9pPr marL="0" marR="0" lvl="8" indent="0" algn="l" rtl="0">
              <a:lnSpc>
                <a:spcPct val="90000"/>
              </a:lnSpc>
              <a:spcBef>
                <a:spcPts val="0"/>
              </a:spcBef>
              <a:spcAft>
                <a:spcPts val="0"/>
              </a:spcAft>
              <a:buClr>
                <a:srgbClr val="B1B3CE"/>
              </a:buClr>
              <a:buSzPts val="1400"/>
              <a:buFont typeface="Inter"/>
              <a:buNone/>
              <a:defRPr sz="933" b="0" i="0" u="none" strike="noStrike" cap="none">
                <a:solidFill>
                  <a:srgbClr val="B1B3CE"/>
                </a:solidFill>
                <a:latin typeface="Inter"/>
                <a:ea typeface="Inter"/>
                <a:cs typeface="Inter"/>
                <a:sym typeface="Inter"/>
              </a:defRPr>
            </a:lvl9pPr>
          </a:lstStyle>
          <a:p>
            <a:fld id="{00000000-1234-1234-1234-123412341234}" type="slidenum">
              <a:rPr lang="en" smtClean="0"/>
              <a:pPr/>
              <a:t>‹#›</a:t>
            </a:fld>
            <a:endParaRPr lang="en"/>
          </a:p>
        </p:txBody>
      </p:sp>
      <p:sp>
        <p:nvSpPr>
          <p:cNvPr id="5748" name="Google Shape;5748;p36"/>
          <p:cNvSpPr txBox="1">
            <a:spLocks noGrp="1"/>
          </p:cNvSpPr>
          <p:nvPr>
            <p:ph type="title"/>
          </p:nvPr>
        </p:nvSpPr>
        <p:spPr>
          <a:xfrm>
            <a:off x="726835" y="649734"/>
            <a:ext cx="10733600" cy="369332"/>
          </a:xfrm>
          <a:prstGeom prst="rect">
            <a:avLst/>
          </a:prstGeom>
          <a:noFill/>
          <a:ln>
            <a:noFill/>
          </a:ln>
        </p:spPr>
        <p:txBody>
          <a:bodyPr spcFirstLastPara="1" wrap="square" lIns="0" tIns="0" rIns="0" bIns="0" anchor="t" anchorCtr="0">
            <a:spAutoFit/>
          </a:bodyPr>
          <a:lstStyle>
            <a:lvl1pPr marR="0" lvl="0" algn="l" rtl="0">
              <a:lnSpc>
                <a:spcPct val="100000"/>
              </a:lnSpc>
              <a:spcBef>
                <a:spcPts val="0"/>
              </a:spcBef>
              <a:spcAft>
                <a:spcPts val="0"/>
              </a:spcAft>
              <a:buClr>
                <a:schemeClr val="dk1"/>
              </a:buClr>
              <a:buSzPts val="2400"/>
              <a:buFont typeface="Inter SemiBold"/>
              <a:buNone/>
              <a:defRPr sz="2400" b="0" i="0" u="none" strike="noStrike" cap="none">
                <a:solidFill>
                  <a:schemeClr val="dk1"/>
                </a:solidFill>
                <a:latin typeface="Inter SemiBold"/>
                <a:ea typeface="Inter SemiBold"/>
                <a:cs typeface="Inter SemiBold"/>
                <a:sym typeface="Inter SemiBold"/>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749" name="Google Shape;5749;p36"/>
          <p:cNvSpPr txBox="1">
            <a:spLocks noGrp="1"/>
          </p:cNvSpPr>
          <p:nvPr>
            <p:ph type="body" idx="1"/>
          </p:nvPr>
        </p:nvSpPr>
        <p:spPr>
          <a:xfrm>
            <a:off x="726835" y="1402080"/>
            <a:ext cx="10733600" cy="461665"/>
          </a:xfrm>
          <a:prstGeom prst="rect">
            <a:avLst/>
          </a:prstGeom>
          <a:noFill/>
          <a:ln>
            <a:noFill/>
          </a:ln>
        </p:spPr>
        <p:txBody>
          <a:bodyPr spcFirstLastPara="1" wrap="square" lIns="0" tIns="0" rIns="0" bIns="0" anchor="t" anchorCtr="0">
            <a:spAutoFit/>
          </a:bodyPr>
          <a:lstStyle>
            <a:lvl1pPr marL="457200" marR="0" lvl="0" indent="-355600" algn="l" rtl="0">
              <a:lnSpc>
                <a:spcPct val="150000"/>
              </a:lnSpc>
              <a:spcBef>
                <a:spcPts val="0"/>
              </a:spcBef>
              <a:spcAft>
                <a:spcPts val="0"/>
              </a:spcAft>
              <a:buClr>
                <a:schemeClr val="dk1"/>
              </a:buClr>
              <a:buSzPts val="2000"/>
              <a:buFont typeface="Inter SemiBold"/>
              <a:buChar char="●"/>
              <a:defRPr sz="2000" b="0" i="0" u="none" strike="noStrike" cap="none">
                <a:solidFill>
                  <a:schemeClr val="dk1"/>
                </a:solidFill>
                <a:latin typeface="Inter SemiBold"/>
                <a:ea typeface="Inter SemiBold"/>
                <a:cs typeface="Inter SemiBold"/>
                <a:sym typeface="Inter SemiBold"/>
              </a:defRPr>
            </a:lvl1pPr>
            <a:lvl2pPr marL="914400" marR="0" lvl="1" indent="-317500" algn="l" rtl="0">
              <a:lnSpc>
                <a:spcPct val="150000"/>
              </a:lnSpc>
              <a:spcBef>
                <a:spcPts val="0"/>
              </a:spcBef>
              <a:spcAft>
                <a:spcPts val="0"/>
              </a:spcAft>
              <a:buClr>
                <a:schemeClr val="dk1"/>
              </a:buClr>
              <a:buSzPts val="1400"/>
              <a:buFont typeface="Inter"/>
              <a:buChar char="○"/>
              <a:defRPr sz="2800" b="0" i="0" u="none" strike="noStrike" cap="none">
                <a:solidFill>
                  <a:schemeClr val="dk1"/>
                </a:solidFill>
                <a:latin typeface="Inter"/>
                <a:ea typeface="Inter"/>
                <a:cs typeface="Inter"/>
                <a:sym typeface="Inter"/>
              </a:defRPr>
            </a:lvl2pPr>
            <a:lvl3pPr marL="1371600" marR="0" lvl="2" indent="-292100" algn="l" rtl="0">
              <a:lnSpc>
                <a:spcPct val="150000"/>
              </a:lnSpc>
              <a:spcBef>
                <a:spcPts val="0"/>
              </a:spcBef>
              <a:spcAft>
                <a:spcPts val="0"/>
              </a:spcAft>
              <a:buClr>
                <a:schemeClr val="dk1"/>
              </a:buClr>
              <a:buSzPts val="1000"/>
              <a:buFont typeface="Inter"/>
              <a:buChar char="■"/>
              <a:defRPr sz="1000" b="0" i="0" u="none" strike="noStrike" cap="none">
                <a:solidFill>
                  <a:schemeClr val="dk1"/>
                </a:solidFill>
                <a:latin typeface="Inter"/>
                <a:ea typeface="Inter"/>
                <a:cs typeface="Inter"/>
                <a:sym typeface="Inter"/>
              </a:defRPr>
            </a:lvl3pPr>
            <a:lvl4pPr marL="1828800" marR="0" lvl="3"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4pPr>
            <a:lvl5pPr marL="2286000" marR="0" lvl="4"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5pPr>
            <a:lvl6pPr marL="2743200" marR="0" lvl="5"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6pPr>
            <a:lvl7pPr marL="3200400" marR="0" lvl="6"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7pPr>
            <a:lvl8pPr marL="3657600" marR="0" lvl="7"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8pPr>
            <a:lvl9pPr marL="4114800" marR="0" lvl="8" indent="-273050" algn="l" rtl="0">
              <a:lnSpc>
                <a:spcPct val="150000"/>
              </a:lnSpc>
              <a:spcBef>
                <a:spcPts val="0"/>
              </a:spcBef>
              <a:spcAft>
                <a:spcPts val="0"/>
              </a:spcAft>
              <a:buClr>
                <a:schemeClr val="dk1"/>
              </a:buClr>
              <a:buSzPts val="700"/>
              <a:buFont typeface="Inter"/>
              <a:buChar char="■"/>
              <a:defRPr sz="700" b="0" i="0" u="none" strike="noStrike" cap="none">
                <a:solidFill>
                  <a:schemeClr val="dk1"/>
                </a:solidFill>
                <a:latin typeface="Inter"/>
                <a:ea typeface="Inter"/>
                <a:cs typeface="Inter"/>
                <a:sym typeface="Inter"/>
              </a:defRPr>
            </a:lvl9pPr>
          </a:lstStyle>
          <a:p>
            <a:endParaRPr/>
          </a:p>
        </p:txBody>
      </p:sp>
    </p:spTree>
    <p:extLst>
      <p:ext uri="{BB962C8B-B14F-4D97-AF65-F5344CB8AC3E}">
        <p14:creationId xmlns:p14="http://schemas.microsoft.com/office/powerpoint/2010/main" val="4039794855"/>
      </p:ext>
    </p:extLst>
  </p:cSld>
  <p:clrMap bg1="lt1" tx1="dk1" bg2="dk2" tx2="lt2" accent1="accent1" accent2="accent2" accent3="accent3" accent4="accent4" accent5="accent5" accent6="accent6" hlink="hlink" folHlink="folHlink"/>
  <p:sldLayoutIdLst>
    <p:sldLayoutId id="2147485576" r:id="rId1"/>
    <p:sldLayoutId id="2147485577" r:id="rId2"/>
    <p:sldLayoutId id="2147485578" r:id="rId3"/>
    <p:sldLayoutId id="2147485579" r:id="rId4"/>
    <p:sldLayoutId id="2147485580" r:id="rId5"/>
    <p:sldLayoutId id="2147485581" r:id="rId6"/>
    <p:sldLayoutId id="2147485582" r:id="rId7"/>
    <p:sldLayoutId id="2147485583" r:id="rId8"/>
    <p:sldLayoutId id="2147485584" r:id="rId9"/>
    <p:sldLayoutId id="2147485585" r:id="rId10"/>
    <p:sldLayoutId id="2147485586" r:id="rId11"/>
    <p:sldLayoutId id="2147485587" r:id="rId12"/>
    <p:sldLayoutId id="2147485588" r:id="rId13"/>
    <p:sldLayoutId id="2147485589" r:id="rId14"/>
    <p:sldLayoutId id="2147485590" r:id="rId15"/>
    <p:sldLayoutId id="2147485591" r:id="rId16"/>
    <p:sldLayoutId id="2147485592" r:id="rId17"/>
    <p:sldLayoutId id="2147485593" r:id="rId18"/>
    <p:sldLayoutId id="2147485594" r:id="rId19"/>
    <p:sldLayoutId id="2147485595" r:id="rId20"/>
    <p:sldLayoutId id="2147485596" r:id="rId21"/>
    <p:sldLayoutId id="2147485597" r:id="rId22"/>
    <p:sldLayoutId id="2147485598" r:id="rId23"/>
    <p:sldLayoutId id="2147485599" r:id="rId24"/>
    <p:sldLayoutId id="2147485600" r:id="rId25"/>
    <p:sldLayoutId id="2147485601" r:id="rId26"/>
    <p:sldLayoutId id="2147485602" r:id="rId27"/>
    <p:sldLayoutId id="2147485603" r:id="rId28"/>
    <p:sldLayoutId id="2147485604" r:id="rId29"/>
    <p:sldLayoutId id="2147485605" r:id="rId30"/>
    <p:sldLayoutId id="2147485606" r:id="rId31"/>
    <p:sldLayoutId id="2147485607" r:id="rId32"/>
    <p:sldLayoutId id="2147485608" r:id="rId33"/>
    <p:sldLayoutId id="2147485609" r:id="rId34"/>
    <p:sldLayoutId id="2147485610" r:id="rId35"/>
    <p:sldLayoutId id="2147485611" r:id="rId36"/>
    <p:sldLayoutId id="2147485612" r:id="rId37"/>
    <p:sldLayoutId id="2147485613" r:id="rId38"/>
    <p:sldLayoutId id="2147485614" r:id="rId39"/>
    <p:sldLayoutId id="2147485615" r:id="rId40"/>
    <p:sldLayoutId id="2147485616" r:id="rId41"/>
    <p:sldLayoutId id="2147485617" r:id="rId42"/>
    <p:sldLayoutId id="2147485618" r:id="rId43"/>
    <p:sldLayoutId id="2147485619" r:id="rId44"/>
    <p:sldLayoutId id="2147485620" r:id="rId45"/>
    <p:sldLayoutId id="2147485621" r:id="rId46"/>
    <p:sldLayoutId id="2147485622" r:id="rId47"/>
    <p:sldLayoutId id="2147485623" r:id="rId48"/>
    <p:sldLayoutId id="2147485624" r:id="rId49"/>
    <p:sldLayoutId id="2147485625" r:id="rId50"/>
    <p:sldLayoutId id="2147485626" r:id="rId51"/>
    <p:sldLayoutId id="2147485627" r:id="rId52"/>
    <p:sldLayoutId id="2147485628" r:id="rId53"/>
    <p:sldLayoutId id="2147485629" r:id="rId54"/>
    <p:sldLayoutId id="2147485630" r:id="rId55"/>
    <p:sldLayoutId id="2147485631" r:id="rId56"/>
    <p:sldLayoutId id="2147485632" r:id="rId57"/>
    <p:sldLayoutId id="2147485633" r:id="rId58"/>
    <p:sldLayoutId id="2147485634" r:id="rId59"/>
    <p:sldLayoutId id="2147485635" r:id="rId60"/>
    <p:sldLayoutId id="2147485636" r:id="rId61"/>
    <p:sldLayoutId id="2147485637" r:id="rId62"/>
    <p:sldLayoutId id="2147485638" r:id="rId63"/>
    <p:sldLayoutId id="2147485639" r:id="rId64"/>
    <p:sldLayoutId id="2147485640" r:id="rId65"/>
    <p:sldLayoutId id="2147485641" r:id="rId66"/>
    <p:sldLayoutId id="2147485642" r:id="rId67"/>
    <p:sldLayoutId id="2147485643" r:id="rId68"/>
    <p:sldLayoutId id="2147485644" r:id="rId69"/>
    <p:sldLayoutId id="2147485645" r:id="rId70"/>
    <p:sldLayoutId id="2147485646" r:id="rId71"/>
    <p:sldLayoutId id="2147485647" r:id="rId72"/>
    <p:sldLayoutId id="2147485648" r:id="rId73"/>
    <p:sldLayoutId id="2147485649" r:id="rId74"/>
    <p:sldLayoutId id="2147485650" r:id="rId75"/>
    <p:sldLayoutId id="2147485651" r:id="rId76"/>
    <p:sldLayoutId id="2147485652" r:id="rId77"/>
    <p:sldLayoutId id="2147485653" r:id="rId78"/>
    <p:sldLayoutId id="2147485654" r:id="rId79"/>
    <p:sldLayoutId id="2147485655" r:id="rId80"/>
    <p:sldLayoutId id="2147485656" r:id="rId81"/>
    <p:sldLayoutId id="2147485657" r:id="rId82"/>
    <p:sldLayoutId id="2147485658" r:id="rId83"/>
    <p:sldLayoutId id="2147485659" r:id="rId84"/>
    <p:sldLayoutId id="2147485660" r:id="rId85"/>
    <p:sldLayoutId id="2147485661" r:id="rId86"/>
    <p:sldLayoutId id="2147485662" r:id="rId87"/>
    <p:sldLayoutId id="2147485663" r:id="rId88"/>
    <p:sldLayoutId id="2147485664" r:id="rId89"/>
    <p:sldLayoutId id="2147485665" r:id="rId90"/>
    <p:sldLayoutId id="2147485666" r:id="rId91"/>
    <p:sldLayoutId id="2147485667" r:id="rId92"/>
    <p:sldLayoutId id="2147485668" r:id="rId93"/>
    <p:sldLayoutId id="2147485669" r:id="rId94"/>
    <p:sldLayoutId id="2147485670" r:id="rId95"/>
    <p:sldLayoutId id="2147485671" r:id="rId96"/>
    <p:sldLayoutId id="2147485672" r:id="rId97"/>
    <p:sldLayoutId id="2147485673" r:id="rId98"/>
    <p:sldLayoutId id="2147485674" r:id="rId99"/>
    <p:sldLayoutId id="2147485675" r:id="rId100"/>
    <p:sldLayoutId id="2147485676" r:id="rId101"/>
    <p:sldLayoutId id="2147485677" r:id="rId102"/>
    <p:sldLayoutId id="2147485678" r:id="rId103"/>
    <p:sldLayoutId id="2147485679" r:id="rId104"/>
    <p:sldLayoutId id="2147485680" r:id="rId105"/>
    <p:sldLayoutId id="2147485681" r:id="rId106"/>
    <p:sldLayoutId id="2147485682" r:id="rId107"/>
    <p:sldLayoutId id="2147485683" r:id="rId108"/>
    <p:sldLayoutId id="2147485684" r:id="rId109"/>
    <p:sldLayoutId id="2147485685" r:id="rId110"/>
    <p:sldLayoutId id="2147485686" r:id="rId111"/>
    <p:sldLayoutId id="2147485687" r:id="rId112"/>
    <p:sldLayoutId id="2147485688" r:id="rId113"/>
    <p:sldLayoutId id="2147485689" r:id="rId114"/>
    <p:sldLayoutId id="2147485690" r:id="rId115"/>
    <p:sldLayoutId id="2147485691" r:id="rId116"/>
    <p:sldLayoutId id="2147485692" r:id="rId117"/>
    <p:sldLayoutId id="2147485693" r:id="rId118"/>
    <p:sldLayoutId id="2147485694" r:id="rId119"/>
    <p:sldLayoutId id="2147485695" r:id="rId120"/>
    <p:sldLayoutId id="2147485696" r:id="rId121"/>
    <p:sldLayoutId id="2147485697" r:id="rId122"/>
    <p:sldLayoutId id="2147485698" r:id="rId123"/>
    <p:sldLayoutId id="2147485699" r:id="rId124"/>
    <p:sldLayoutId id="2147485700" r:id="rId125"/>
    <p:sldLayoutId id="2147485701" r:id="rId126"/>
    <p:sldLayoutId id="2147485702" r:id="rId127"/>
    <p:sldLayoutId id="2147485703" r:id="rId128"/>
    <p:sldLayoutId id="2147485704" r:id="rId129"/>
    <p:sldLayoutId id="2147485705" r:id="rId130"/>
    <p:sldLayoutId id="2147485706" r:id="rId131"/>
    <p:sldLayoutId id="2147485707" r:id="rId132"/>
    <p:sldLayoutId id="2147485708" r:id="rId133"/>
    <p:sldLayoutId id="2147485709" r:id="rId134"/>
    <p:sldLayoutId id="2147485710" r:id="rId135"/>
    <p:sldLayoutId id="2147485711" r:id="rId136"/>
    <p:sldLayoutId id="2147485712" r:id="rId137"/>
    <p:sldLayoutId id="2147485713" r:id="rId138"/>
    <p:sldLayoutId id="2147485714" r:id="rId139"/>
    <p:sldLayoutId id="2147485715" r:id="rId140"/>
    <p:sldLayoutId id="2147485716" r:id="rId141"/>
    <p:sldLayoutId id="2147485717" r:id="rId142"/>
    <p:sldLayoutId id="2147485718" r:id="rId143"/>
    <p:sldLayoutId id="2147485719" r:id="rId144"/>
    <p:sldLayoutId id="2147485720" r:id="rId14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343">
          <p15:clr>
            <a:srgbClr val="EA4335"/>
          </p15:clr>
        </p15:guide>
        <p15:guide id="2" orient="horz" pos="2895">
          <p15:clr>
            <a:srgbClr val="EA4335"/>
          </p15:clr>
        </p15:guide>
        <p15:guide id="3" pos="5417">
          <p15:clr>
            <a:srgbClr val="EA4335"/>
          </p15:clr>
        </p15:guide>
        <p15:guide id="4" pos="5760">
          <p15:clr>
            <a:srgbClr val="EA4335"/>
          </p15:clr>
        </p15:guide>
        <p15:guide id="5" orient="horz" pos="3240">
          <p15:clr>
            <a:srgbClr val="EA4335"/>
          </p15:clr>
        </p15:guide>
        <p15:guide id="6">
          <p15:clr>
            <a:srgbClr val="EA4335"/>
          </p15:clr>
        </p15:guide>
        <p15:guide id="7" orient="horz">
          <p15:clr>
            <a:srgbClr val="EA4335"/>
          </p15:clr>
        </p15:guide>
        <p15:guide id="8" orient="horz" pos="307">
          <p15:clr>
            <a:srgbClr val="EA4335"/>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2B2C8EA-2755-9440-A1CD-8F17E817F0F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9481BB1-0A1B-8D9A-761C-A0C36E17572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55B433E-057B-061B-C414-2B4355CA401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B77D7F4-7ECE-47B3-8F06-9C8B214314B1}" type="datetimeFigureOut">
              <a:rPr lang="en-US" smtClean="0"/>
              <a:t>12/12/2023</a:t>
            </a:fld>
            <a:endParaRPr lang="en-US"/>
          </a:p>
        </p:txBody>
      </p:sp>
      <p:sp>
        <p:nvSpPr>
          <p:cNvPr id="5" name="Footer Placeholder 4">
            <a:extLst>
              <a:ext uri="{FF2B5EF4-FFF2-40B4-BE49-F238E27FC236}">
                <a16:creationId xmlns:a16="http://schemas.microsoft.com/office/drawing/2014/main" id="{FC6527EF-DF63-CF12-87E8-1FFF01C7694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587D5862-6C80-058E-DCB2-C6F8FCEAEBE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94E445-1489-45E5-AD38-52A7E4AF0B5A}" type="slidenum">
              <a:rPr lang="en-US" smtClean="0"/>
              <a:t>‹#›</a:t>
            </a:fld>
            <a:endParaRPr lang="en-US"/>
          </a:p>
        </p:txBody>
      </p:sp>
    </p:spTree>
    <p:extLst>
      <p:ext uri="{BB962C8B-B14F-4D97-AF65-F5344CB8AC3E}">
        <p14:creationId xmlns:p14="http://schemas.microsoft.com/office/powerpoint/2010/main" val="1458174293"/>
      </p:ext>
    </p:extLst>
  </p:cSld>
  <p:clrMap bg1="lt1" tx1="dk1" bg2="lt2" tx2="dk2" accent1="accent1" accent2="accent2" accent3="accent3" accent4="accent4" accent5="accent5" accent6="accent6" hlink="hlink" folHlink="folHlink"/>
  <p:sldLayoutIdLst>
    <p:sldLayoutId id="2147485723" r:id="rId1"/>
    <p:sldLayoutId id="2147485724" r:id="rId2"/>
    <p:sldLayoutId id="2147485725" r:id="rId3"/>
    <p:sldLayoutId id="2147485726" r:id="rId4"/>
    <p:sldLayoutId id="2147485727" r:id="rId5"/>
    <p:sldLayoutId id="2147485728" r:id="rId6"/>
    <p:sldLayoutId id="2147485729" r:id="rId7"/>
    <p:sldLayoutId id="2147485730" r:id="rId8"/>
    <p:sldLayoutId id="2147485731" r:id="rId9"/>
    <p:sldLayoutId id="2147485732" r:id="rId10"/>
    <p:sldLayoutId id="214748573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CDC448F-6422-4483-9505-A2ADF324F3D6}"/>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2614BA96-2D21-45E8-AEFA-E1127D46D7D2}"/>
              </a:ext>
            </a:extLst>
          </p:cNvPr>
          <p:cNvSpPr>
            <a:spLocks noGrp="1"/>
          </p:cNvSpPr>
          <p:nvPr>
            <p:ph type="body" idx="1"/>
          </p:nvPr>
        </p:nvSpPr>
        <p:spPr>
          <a:xfrm>
            <a:off x="838200" y="1825633"/>
            <a:ext cx="10515600" cy="1918239"/>
          </a:xfrm>
          <a:prstGeom prst="rect">
            <a:avLst/>
          </a:prstGeom>
        </p:spPr>
        <p:txBody>
          <a:bodyPr vert="horz" lIns="91440" tIns="45720" rIns="91440" bIns="45720" rtlCol="0">
            <a:normAutofit/>
          </a:bodyPr>
          <a:lstStyle/>
          <a:p>
            <a:pPr lvl="0"/>
            <a:r>
              <a:rPr lang="en-US" dirty="0"/>
              <a:t>Bullet Level 1</a:t>
            </a:r>
          </a:p>
          <a:p>
            <a:pPr lvl="1"/>
            <a:r>
              <a:rPr lang="en-US" dirty="0"/>
              <a:t>Bullet Level 2</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44313295"/>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Lst>
  <p:hf sldNum="0" hdr="0" ftr="0" dt="0"/>
  <p:txStyles>
    <p:titleStyle>
      <a:lvl1pPr algn="l" defTabSz="685783" rtl="0" eaLnBrk="1" latinLnBrk="0" hangingPunct="1">
        <a:lnSpc>
          <a:spcPct val="90000"/>
        </a:lnSpc>
        <a:spcBef>
          <a:spcPct val="0"/>
        </a:spcBef>
        <a:buNone/>
        <a:defRPr sz="1875" b="1" kern="1200">
          <a:solidFill>
            <a:srgbClr val="37465E"/>
          </a:solidFill>
          <a:latin typeface="Raleway" panose="020B0503030101060003" pitchFamily="34" charset="0"/>
          <a:ea typeface="+mj-ea"/>
          <a:cs typeface="+mj-cs"/>
        </a:defRPr>
      </a:lvl1pPr>
    </p:titleStyle>
    <p:bodyStyle>
      <a:lvl1pPr marL="257168" indent="-257168" algn="l" defTabSz="685783" rtl="0" eaLnBrk="1" latinLnBrk="0" hangingPunct="1">
        <a:lnSpc>
          <a:spcPct val="90000"/>
        </a:lnSpc>
        <a:spcBef>
          <a:spcPts val="751"/>
        </a:spcBef>
        <a:buClr>
          <a:srgbClr val="EF8A44"/>
        </a:buClr>
        <a:buFont typeface="+mj-lt"/>
        <a:buAutoNum type="arabicPeriod"/>
        <a:defRPr sz="1200" b="1" kern="1200">
          <a:solidFill>
            <a:schemeClr val="tx1"/>
          </a:solidFill>
          <a:latin typeface="Raleway SemiBold" panose="020B0703030101060003" pitchFamily="34" charset="0"/>
          <a:ea typeface="+mn-ea"/>
          <a:cs typeface="+mn-cs"/>
        </a:defRPr>
      </a:lvl1pPr>
      <a:lvl2pPr marL="514338" indent="-171446" algn="l" defTabSz="685783" rtl="0" eaLnBrk="1" latinLnBrk="0" hangingPunct="1">
        <a:lnSpc>
          <a:spcPct val="90000"/>
        </a:lnSpc>
        <a:spcBef>
          <a:spcPts val="375"/>
        </a:spcBef>
        <a:buClr>
          <a:srgbClr val="EF8A44"/>
        </a:buClr>
        <a:buFont typeface="Arial" panose="020B0604020202020204" pitchFamily="34" charset="0"/>
        <a:buChar char="•"/>
        <a:defRPr sz="1051" b="1" kern="1200">
          <a:solidFill>
            <a:schemeClr val="tx1"/>
          </a:solidFill>
          <a:latin typeface="Raleway SemiBold" panose="020B0703030101060003" pitchFamily="34" charset="0"/>
          <a:ea typeface="+mn-ea"/>
          <a:cs typeface="+mn-cs"/>
        </a:defRPr>
      </a:lvl2pPr>
      <a:lvl3pPr marL="857229" indent="-171446" algn="l" defTabSz="685783" rtl="0" eaLnBrk="1" latinLnBrk="0" hangingPunct="1">
        <a:lnSpc>
          <a:spcPct val="90000"/>
        </a:lnSpc>
        <a:spcBef>
          <a:spcPts val="375"/>
        </a:spcBef>
        <a:buClr>
          <a:srgbClr val="EF8A44"/>
        </a:buClr>
        <a:buFont typeface="Arial" panose="020B0604020202020204" pitchFamily="34" charset="0"/>
        <a:buChar char="•"/>
        <a:defRPr sz="900" kern="1200">
          <a:solidFill>
            <a:schemeClr val="tx1"/>
          </a:solidFill>
          <a:latin typeface="Raleway SemiBold" panose="020B0703030101060003" pitchFamily="34" charset="0"/>
          <a:ea typeface="+mn-ea"/>
          <a:cs typeface="+mn-cs"/>
        </a:defRPr>
      </a:lvl3pPr>
      <a:lvl4pPr marL="1200121" indent="-171446" algn="l" defTabSz="685783" rtl="0" eaLnBrk="1" latinLnBrk="0" hangingPunct="1">
        <a:lnSpc>
          <a:spcPct val="90000"/>
        </a:lnSpc>
        <a:spcBef>
          <a:spcPts val="375"/>
        </a:spcBef>
        <a:buClr>
          <a:srgbClr val="EF8A44"/>
        </a:buClr>
        <a:buFont typeface="Arial" panose="020B0604020202020204" pitchFamily="34" charset="0"/>
        <a:buChar char="•"/>
        <a:defRPr sz="825" kern="1200">
          <a:solidFill>
            <a:schemeClr val="tx1"/>
          </a:solidFill>
          <a:latin typeface="Raleway SemiBold" panose="020B0703030101060003" pitchFamily="34" charset="0"/>
          <a:ea typeface="+mn-ea"/>
          <a:cs typeface="+mn-cs"/>
        </a:defRPr>
      </a:lvl4pPr>
      <a:lvl5pPr marL="1543012" indent="-171446" algn="l" defTabSz="685783" rtl="0" eaLnBrk="1" latinLnBrk="0" hangingPunct="1">
        <a:lnSpc>
          <a:spcPct val="90000"/>
        </a:lnSpc>
        <a:spcBef>
          <a:spcPts val="375"/>
        </a:spcBef>
        <a:buClr>
          <a:srgbClr val="EF8A44"/>
        </a:buClr>
        <a:buFont typeface="Arial" panose="020B0604020202020204" pitchFamily="34" charset="0"/>
        <a:buChar char="•"/>
        <a:defRPr sz="751" kern="1200">
          <a:solidFill>
            <a:schemeClr val="tx1"/>
          </a:solidFill>
          <a:latin typeface="Raleway SemiBold" panose="020B0703030101060003" pitchFamily="34" charset="0"/>
          <a:ea typeface="+mn-ea"/>
          <a:cs typeface="+mn-cs"/>
        </a:defRPr>
      </a:lvl5pPr>
      <a:lvl6pPr marL="1885904" indent="-171446" algn="l" defTabSz="685783" rtl="0" eaLnBrk="1" latinLnBrk="0" hangingPunct="1">
        <a:lnSpc>
          <a:spcPct val="90000"/>
        </a:lnSpc>
        <a:spcBef>
          <a:spcPts val="375"/>
        </a:spcBef>
        <a:buFont typeface="Arial" panose="020B0604020202020204" pitchFamily="34" charset="0"/>
        <a:buChar char="•"/>
        <a:defRPr sz="1351"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1"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1" kern="1200">
          <a:solidFill>
            <a:schemeClr val="tx1"/>
          </a:solidFill>
          <a:latin typeface="+mn-lt"/>
          <a:ea typeface="+mn-ea"/>
          <a:cs typeface="+mn-cs"/>
        </a:defRPr>
      </a:lvl8pPr>
      <a:lvl9pPr marL="2914578" indent="-171446" algn="l" defTabSz="685783" rtl="0" eaLnBrk="1" latinLnBrk="0" hangingPunct="1">
        <a:lnSpc>
          <a:spcPct val="90000"/>
        </a:lnSpc>
        <a:spcBef>
          <a:spcPts val="375"/>
        </a:spcBef>
        <a:buFont typeface="Arial" panose="020B0604020202020204" pitchFamily="34" charset="0"/>
        <a:buChar char="•"/>
        <a:defRPr sz="1351" kern="1200">
          <a:solidFill>
            <a:schemeClr val="tx1"/>
          </a:solidFill>
          <a:latin typeface="+mn-lt"/>
          <a:ea typeface="+mn-ea"/>
          <a:cs typeface="+mn-cs"/>
        </a:defRPr>
      </a:lvl9pPr>
    </p:bodyStyle>
    <p:otherStyle>
      <a:defPPr>
        <a:defRPr lang="en-US"/>
      </a:defPPr>
      <a:lvl1pPr marL="0" algn="l" defTabSz="685783" rtl="0" eaLnBrk="1" latinLnBrk="0" hangingPunct="1">
        <a:defRPr sz="1351" kern="1200">
          <a:solidFill>
            <a:schemeClr val="tx1"/>
          </a:solidFill>
          <a:latin typeface="+mn-lt"/>
          <a:ea typeface="+mn-ea"/>
          <a:cs typeface="+mn-cs"/>
        </a:defRPr>
      </a:lvl1pPr>
      <a:lvl2pPr marL="342891" algn="l" defTabSz="685783" rtl="0" eaLnBrk="1" latinLnBrk="0" hangingPunct="1">
        <a:defRPr sz="1351" kern="1200">
          <a:solidFill>
            <a:schemeClr val="tx1"/>
          </a:solidFill>
          <a:latin typeface="+mn-lt"/>
          <a:ea typeface="+mn-ea"/>
          <a:cs typeface="+mn-cs"/>
        </a:defRPr>
      </a:lvl2pPr>
      <a:lvl3pPr marL="685783" algn="l" defTabSz="685783" rtl="0" eaLnBrk="1" latinLnBrk="0" hangingPunct="1">
        <a:defRPr sz="1351" kern="1200">
          <a:solidFill>
            <a:schemeClr val="tx1"/>
          </a:solidFill>
          <a:latin typeface="+mn-lt"/>
          <a:ea typeface="+mn-ea"/>
          <a:cs typeface="+mn-cs"/>
        </a:defRPr>
      </a:lvl3pPr>
      <a:lvl4pPr marL="1028674" algn="l" defTabSz="685783" rtl="0" eaLnBrk="1" latinLnBrk="0" hangingPunct="1">
        <a:defRPr sz="1351" kern="1200">
          <a:solidFill>
            <a:schemeClr val="tx1"/>
          </a:solidFill>
          <a:latin typeface="+mn-lt"/>
          <a:ea typeface="+mn-ea"/>
          <a:cs typeface="+mn-cs"/>
        </a:defRPr>
      </a:lvl4pPr>
      <a:lvl5pPr marL="1371566" algn="l" defTabSz="685783" rtl="0" eaLnBrk="1" latinLnBrk="0" hangingPunct="1">
        <a:defRPr sz="1351" kern="1200">
          <a:solidFill>
            <a:schemeClr val="tx1"/>
          </a:solidFill>
          <a:latin typeface="+mn-lt"/>
          <a:ea typeface="+mn-ea"/>
          <a:cs typeface="+mn-cs"/>
        </a:defRPr>
      </a:lvl5pPr>
      <a:lvl6pPr marL="1714457" algn="l" defTabSz="685783" rtl="0" eaLnBrk="1" latinLnBrk="0" hangingPunct="1">
        <a:defRPr sz="1351" kern="1200">
          <a:solidFill>
            <a:schemeClr val="tx1"/>
          </a:solidFill>
          <a:latin typeface="+mn-lt"/>
          <a:ea typeface="+mn-ea"/>
          <a:cs typeface="+mn-cs"/>
        </a:defRPr>
      </a:lvl6pPr>
      <a:lvl7pPr marL="2057349" algn="l" defTabSz="685783" rtl="0" eaLnBrk="1" latinLnBrk="0" hangingPunct="1">
        <a:defRPr sz="1351" kern="1200">
          <a:solidFill>
            <a:schemeClr val="tx1"/>
          </a:solidFill>
          <a:latin typeface="+mn-lt"/>
          <a:ea typeface="+mn-ea"/>
          <a:cs typeface="+mn-cs"/>
        </a:defRPr>
      </a:lvl7pPr>
      <a:lvl8pPr marL="2400240" algn="l" defTabSz="685783" rtl="0" eaLnBrk="1" latinLnBrk="0" hangingPunct="1">
        <a:defRPr sz="1351" kern="1200">
          <a:solidFill>
            <a:schemeClr val="tx1"/>
          </a:solidFill>
          <a:latin typeface="+mn-lt"/>
          <a:ea typeface="+mn-ea"/>
          <a:cs typeface="+mn-cs"/>
        </a:defRPr>
      </a:lvl8pPr>
      <a:lvl9pPr marL="2743131" algn="l" defTabSz="685783" rtl="0" eaLnBrk="1" latinLnBrk="0" hangingPunct="1">
        <a:defRPr sz="1351"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B431ABB-A668-2544-ADDF-2A1C8BD947BC}"/>
              </a:ext>
            </a:extLst>
          </p:cNvPr>
          <p:cNvPicPr>
            <a:picLocks noChangeAspect="1"/>
          </p:cNvPicPr>
          <p:nvPr/>
        </p:nvPicPr>
        <p:blipFill rotWithShape="1">
          <a:blip r:embed="rId22" cstate="print">
            <a:extLst>
              <a:ext uri="{28A0092B-C50C-407E-A947-70E740481C1C}">
                <a14:useLocalDpi xmlns:a14="http://schemas.microsoft.com/office/drawing/2010/main"/>
              </a:ext>
            </a:extLst>
          </a:blip>
          <a:srcRect/>
          <a:stretch/>
        </p:blipFill>
        <p:spPr>
          <a:xfrm>
            <a:off x="5525" y="272255"/>
            <a:ext cx="500315" cy="869703"/>
          </a:xfrm>
          <a:prstGeom prst="rect">
            <a:avLst/>
          </a:prstGeom>
        </p:spPr>
      </p:pic>
      <p:sp>
        <p:nvSpPr>
          <p:cNvPr id="5" name="Slide Number Placeholder 5">
            <a:extLst>
              <a:ext uri="{FF2B5EF4-FFF2-40B4-BE49-F238E27FC236}">
                <a16:creationId xmlns:a16="http://schemas.microsoft.com/office/drawing/2014/main" id="{87DA81DD-63DD-F146-90D0-E5BA7DD7AA00}"/>
              </a:ext>
            </a:extLst>
          </p:cNvPr>
          <p:cNvSpPr>
            <a:spLocks noGrp="1"/>
          </p:cNvSpPr>
          <p:nvPr>
            <p:ph type="sldNum" sz="quarter" idx="4"/>
          </p:nvPr>
        </p:nvSpPr>
        <p:spPr>
          <a:xfrm>
            <a:off x="640596" y="6335561"/>
            <a:ext cx="2743200" cy="275119"/>
          </a:xfrm>
          <a:prstGeom prst="rect">
            <a:avLst/>
          </a:prstGeom>
        </p:spPr>
        <p:txBody>
          <a:bodyPr vert="horz" lIns="91440" tIns="45720" rIns="91440" bIns="45720" rtlCol="0" anchor="ctr"/>
          <a:lstStyle>
            <a:lvl1pPr algn="l">
              <a:defRPr sz="700" b="0">
                <a:solidFill>
                  <a:srgbClr val="293C61"/>
                </a:solidFill>
                <a:latin typeface="Arial" panose="020B0604020202020204" pitchFamily="34" charset="0"/>
                <a:cs typeface="Arial" panose="020B0604020202020204" pitchFamily="34" charset="0"/>
              </a:defRPr>
            </a:lvl1pPr>
          </a:lstStyle>
          <a:p>
            <a:fld id="{48954461-202F-6344-AC23-708D5D79AD63}" type="slidenum">
              <a:rPr lang="en-US" smtClean="0"/>
              <a:pPr/>
              <a:t>‹#›</a:t>
            </a:fld>
            <a:endParaRPr lang="en-US" dirty="0"/>
          </a:p>
        </p:txBody>
      </p:sp>
      <p:pic>
        <p:nvPicPr>
          <p:cNvPr id="8" name="Picture 7">
            <a:extLst>
              <a:ext uri="{FF2B5EF4-FFF2-40B4-BE49-F238E27FC236}">
                <a16:creationId xmlns:a16="http://schemas.microsoft.com/office/drawing/2014/main" id="{596D7185-C866-6E46-8820-1E76476C904D}"/>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10480067" y="6346318"/>
            <a:ext cx="1041327" cy="253588"/>
          </a:xfrm>
          <a:prstGeom prst="rect">
            <a:avLst/>
          </a:prstGeom>
        </p:spPr>
      </p:pic>
      <p:sp>
        <p:nvSpPr>
          <p:cNvPr id="17" name="Rectangle 16">
            <a:extLst>
              <a:ext uri="{FF2B5EF4-FFF2-40B4-BE49-F238E27FC236}">
                <a16:creationId xmlns:a16="http://schemas.microsoft.com/office/drawing/2014/main" id="{FC272194-A81C-CE4C-BB42-EEB935F2D12E}"/>
              </a:ext>
            </a:extLst>
          </p:cNvPr>
          <p:cNvSpPr/>
          <p:nvPr/>
        </p:nvSpPr>
        <p:spPr>
          <a:xfrm>
            <a:off x="5296759" y="6350635"/>
            <a:ext cx="1600118" cy="200055"/>
          </a:xfrm>
          <a:prstGeom prst="rect">
            <a:avLst/>
          </a:prstGeom>
        </p:spPr>
        <p:txBody>
          <a:bodyPr wrap="none">
            <a:spAutoFit/>
          </a:bodyPr>
          <a:lstStyle/>
          <a:p>
            <a:pPr algn="ctr"/>
            <a:r>
              <a:rPr lang="en-US" sz="700" dirty="0">
                <a:solidFill>
                  <a:srgbClr val="293C61"/>
                </a:solidFill>
              </a:rPr>
              <a:t>© 2020 SHRM. All Rights Reserved</a:t>
            </a:r>
          </a:p>
        </p:txBody>
      </p:sp>
    </p:spTree>
    <p:extLst>
      <p:ext uri="{BB962C8B-B14F-4D97-AF65-F5344CB8AC3E}">
        <p14:creationId xmlns:p14="http://schemas.microsoft.com/office/powerpoint/2010/main" val="1526582072"/>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 id="2147483849" r:id="rId13"/>
    <p:sldLayoutId id="2147483850" r:id="rId14"/>
    <p:sldLayoutId id="2147483851" r:id="rId15"/>
    <p:sldLayoutId id="2147483852" r:id="rId16"/>
    <p:sldLayoutId id="2147483853" r:id="rId17"/>
    <p:sldLayoutId id="2147483855" r:id="rId18"/>
    <p:sldLayoutId id="2147483856" r:id="rId19"/>
    <p:sldLayoutId id="2147483857" r:id="rId20"/>
  </p:sldLayoutIdLst>
  <p:hf sldNum="0" hdr="0" ftr="0" dt="0"/>
  <p:txStyles>
    <p:titleStyle>
      <a:lvl1pPr algn="ctr" defTabSz="455555" rtl="0" eaLnBrk="1" fontAlgn="base" hangingPunct="1">
        <a:spcBef>
          <a:spcPct val="0"/>
        </a:spcBef>
        <a:spcAft>
          <a:spcPct val="0"/>
        </a:spcAft>
        <a:defRPr sz="4400" kern="1200">
          <a:solidFill>
            <a:schemeClr val="tx1"/>
          </a:solidFill>
          <a:latin typeface="+mj-lt"/>
          <a:ea typeface="+mj-ea"/>
          <a:cs typeface="+mj-cs"/>
        </a:defRPr>
      </a:lvl1pPr>
      <a:lvl2pPr algn="ctr" defTabSz="455555" rtl="0" eaLnBrk="1" fontAlgn="base" hangingPunct="1">
        <a:spcBef>
          <a:spcPct val="0"/>
        </a:spcBef>
        <a:spcAft>
          <a:spcPct val="0"/>
        </a:spcAft>
        <a:defRPr sz="4400">
          <a:solidFill>
            <a:schemeClr val="tx1"/>
          </a:solidFill>
          <a:latin typeface="Arial" charset="0"/>
        </a:defRPr>
      </a:lvl2pPr>
      <a:lvl3pPr algn="ctr" defTabSz="455555" rtl="0" eaLnBrk="1" fontAlgn="base" hangingPunct="1">
        <a:spcBef>
          <a:spcPct val="0"/>
        </a:spcBef>
        <a:spcAft>
          <a:spcPct val="0"/>
        </a:spcAft>
        <a:defRPr sz="4400">
          <a:solidFill>
            <a:schemeClr val="tx1"/>
          </a:solidFill>
          <a:latin typeface="Arial" charset="0"/>
        </a:defRPr>
      </a:lvl3pPr>
      <a:lvl4pPr algn="ctr" defTabSz="455555" rtl="0" eaLnBrk="1" fontAlgn="base" hangingPunct="1">
        <a:spcBef>
          <a:spcPct val="0"/>
        </a:spcBef>
        <a:spcAft>
          <a:spcPct val="0"/>
        </a:spcAft>
        <a:defRPr sz="4400">
          <a:solidFill>
            <a:schemeClr val="tx1"/>
          </a:solidFill>
          <a:latin typeface="Arial" charset="0"/>
        </a:defRPr>
      </a:lvl4pPr>
      <a:lvl5pPr algn="ctr" defTabSz="455555" rtl="0" eaLnBrk="1" fontAlgn="base" hangingPunct="1">
        <a:spcBef>
          <a:spcPct val="0"/>
        </a:spcBef>
        <a:spcAft>
          <a:spcPct val="0"/>
        </a:spcAft>
        <a:defRPr sz="4400">
          <a:solidFill>
            <a:schemeClr val="tx1"/>
          </a:solidFill>
          <a:latin typeface="Arial" charset="0"/>
        </a:defRPr>
      </a:lvl5pPr>
      <a:lvl6pPr marL="457145" algn="ctr" defTabSz="455555" rtl="0" eaLnBrk="1" fontAlgn="base" hangingPunct="1">
        <a:spcBef>
          <a:spcPct val="0"/>
        </a:spcBef>
        <a:spcAft>
          <a:spcPct val="0"/>
        </a:spcAft>
        <a:defRPr sz="4400">
          <a:solidFill>
            <a:schemeClr val="tx1"/>
          </a:solidFill>
          <a:latin typeface="Arial" charset="0"/>
        </a:defRPr>
      </a:lvl6pPr>
      <a:lvl7pPr marL="914286" algn="ctr" defTabSz="455555" rtl="0" eaLnBrk="1" fontAlgn="base" hangingPunct="1">
        <a:spcBef>
          <a:spcPct val="0"/>
        </a:spcBef>
        <a:spcAft>
          <a:spcPct val="0"/>
        </a:spcAft>
        <a:defRPr sz="4400">
          <a:solidFill>
            <a:schemeClr val="tx1"/>
          </a:solidFill>
          <a:latin typeface="Arial" charset="0"/>
        </a:defRPr>
      </a:lvl7pPr>
      <a:lvl8pPr marL="1371430" algn="ctr" defTabSz="455555" rtl="0" eaLnBrk="1" fontAlgn="base" hangingPunct="1">
        <a:spcBef>
          <a:spcPct val="0"/>
        </a:spcBef>
        <a:spcAft>
          <a:spcPct val="0"/>
        </a:spcAft>
        <a:defRPr sz="4400">
          <a:solidFill>
            <a:schemeClr val="tx1"/>
          </a:solidFill>
          <a:latin typeface="Arial" charset="0"/>
        </a:defRPr>
      </a:lvl8pPr>
      <a:lvl9pPr marL="1828573" algn="ctr" defTabSz="455555" rtl="0" eaLnBrk="1" fontAlgn="base" hangingPunct="1">
        <a:spcBef>
          <a:spcPct val="0"/>
        </a:spcBef>
        <a:spcAft>
          <a:spcPct val="0"/>
        </a:spcAft>
        <a:defRPr sz="4400">
          <a:solidFill>
            <a:schemeClr val="tx1"/>
          </a:solidFill>
          <a:latin typeface="Arial" charset="0"/>
        </a:defRPr>
      </a:lvl9pPr>
    </p:titleStyle>
    <p:bodyStyle>
      <a:lvl1pPr marL="341273" indent="-341273" algn="l" defTabSz="455555" rtl="0" eaLnBrk="1" fontAlgn="base" hangingPunct="1">
        <a:spcBef>
          <a:spcPct val="20000"/>
        </a:spcBef>
        <a:spcAft>
          <a:spcPct val="0"/>
        </a:spcAft>
        <a:buFont typeface="Arial" charset="0"/>
        <a:buChar char="•"/>
        <a:defRPr sz="3200" kern="1200">
          <a:solidFill>
            <a:schemeClr val="tx1"/>
          </a:solidFill>
          <a:latin typeface="+mn-lt"/>
          <a:ea typeface="+mn-ea"/>
          <a:cs typeface="+mn-cs"/>
        </a:defRPr>
      </a:lvl1pPr>
      <a:lvl2pPr marL="741271" indent="-284128" algn="l" defTabSz="455555" rtl="0" eaLnBrk="1" fontAlgn="base" hangingPunct="1">
        <a:spcBef>
          <a:spcPct val="20000"/>
        </a:spcBef>
        <a:spcAft>
          <a:spcPct val="0"/>
        </a:spcAft>
        <a:buFont typeface="Arial" charset="0"/>
        <a:buChar char="–"/>
        <a:defRPr sz="2800" kern="1200">
          <a:solidFill>
            <a:schemeClr val="tx1"/>
          </a:solidFill>
          <a:latin typeface="+mn-lt"/>
          <a:ea typeface="+mn-ea"/>
          <a:cs typeface="+mn-cs"/>
        </a:defRPr>
      </a:lvl2pPr>
      <a:lvl3pPr marL="1141273" indent="-226985" algn="l" defTabSz="455555" rtl="0" eaLnBrk="1" fontAlgn="base" hangingPunct="1">
        <a:spcBef>
          <a:spcPct val="20000"/>
        </a:spcBef>
        <a:spcAft>
          <a:spcPct val="0"/>
        </a:spcAft>
        <a:buFont typeface="Arial" charset="0"/>
        <a:buChar char="•"/>
        <a:defRPr sz="2400" kern="1200">
          <a:solidFill>
            <a:schemeClr val="tx1"/>
          </a:solidFill>
          <a:latin typeface="+mn-lt"/>
          <a:ea typeface="+mn-ea"/>
          <a:cs typeface="+mn-cs"/>
        </a:defRPr>
      </a:lvl3pPr>
      <a:lvl4pPr marL="1598413" indent="-226985" algn="l" defTabSz="455555" rtl="0" eaLnBrk="1" fontAlgn="base" hangingPunct="1">
        <a:spcBef>
          <a:spcPct val="20000"/>
        </a:spcBef>
        <a:spcAft>
          <a:spcPct val="0"/>
        </a:spcAft>
        <a:buFont typeface="Arial" charset="0"/>
        <a:buChar char="–"/>
        <a:defRPr sz="2000" kern="1200">
          <a:solidFill>
            <a:schemeClr val="tx1"/>
          </a:solidFill>
          <a:latin typeface="+mn-lt"/>
          <a:ea typeface="+mn-ea"/>
          <a:cs typeface="+mn-cs"/>
        </a:defRPr>
      </a:lvl4pPr>
      <a:lvl5pPr marL="2055557" indent="-226985" algn="l" defTabSz="455555" rtl="0" eaLnBrk="1" fontAlgn="base" hangingPunct="1">
        <a:spcBef>
          <a:spcPct val="20000"/>
        </a:spcBef>
        <a:spcAft>
          <a:spcPct val="0"/>
        </a:spcAft>
        <a:buFont typeface="Arial" charset="0"/>
        <a:buChar char="»"/>
        <a:defRPr sz="2000" kern="1200">
          <a:solidFill>
            <a:schemeClr val="tx1"/>
          </a:solidFill>
          <a:latin typeface="+mn-lt"/>
          <a:ea typeface="+mn-ea"/>
          <a:cs typeface="+mn-cs"/>
        </a:defRPr>
      </a:lvl5pPr>
      <a:lvl6pPr marL="2514224" indent="-228566" algn="l" defTabSz="457133" rtl="0" eaLnBrk="1" latinLnBrk="0" hangingPunct="1">
        <a:spcBef>
          <a:spcPct val="20000"/>
        </a:spcBef>
        <a:buFont typeface="Arial"/>
        <a:buChar char="•"/>
        <a:defRPr sz="2000" kern="1200">
          <a:solidFill>
            <a:schemeClr val="tx1"/>
          </a:solidFill>
          <a:latin typeface="+mn-lt"/>
          <a:ea typeface="+mn-ea"/>
          <a:cs typeface="+mn-cs"/>
        </a:defRPr>
      </a:lvl6pPr>
      <a:lvl7pPr marL="2971356" indent="-228566" algn="l" defTabSz="457133" rtl="0" eaLnBrk="1" latinLnBrk="0" hangingPunct="1">
        <a:spcBef>
          <a:spcPct val="20000"/>
        </a:spcBef>
        <a:buFont typeface="Arial"/>
        <a:buChar char="•"/>
        <a:defRPr sz="2000" kern="1200">
          <a:solidFill>
            <a:schemeClr val="tx1"/>
          </a:solidFill>
          <a:latin typeface="+mn-lt"/>
          <a:ea typeface="+mn-ea"/>
          <a:cs typeface="+mn-cs"/>
        </a:defRPr>
      </a:lvl7pPr>
      <a:lvl8pPr marL="3428488" indent="-228566" algn="l" defTabSz="457133" rtl="0" eaLnBrk="1" latinLnBrk="0" hangingPunct="1">
        <a:spcBef>
          <a:spcPct val="20000"/>
        </a:spcBef>
        <a:buFont typeface="Arial"/>
        <a:buChar char="•"/>
        <a:defRPr sz="2000" kern="1200">
          <a:solidFill>
            <a:schemeClr val="tx1"/>
          </a:solidFill>
          <a:latin typeface="+mn-lt"/>
          <a:ea typeface="+mn-ea"/>
          <a:cs typeface="+mn-cs"/>
        </a:defRPr>
      </a:lvl8pPr>
      <a:lvl9pPr marL="3885620" indent="-228566" algn="l" defTabSz="45713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3" rtl="0" eaLnBrk="1" latinLnBrk="0" hangingPunct="1">
        <a:defRPr sz="1800" kern="1200">
          <a:solidFill>
            <a:schemeClr val="tx1"/>
          </a:solidFill>
          <a:latin typeface="+mn-lt"/>
          <a:ea typeface="+mn-ea"/>
          <a:cs typeface="+mn-cs"/>
        </a:defRPr>
      </a:lvl1pPr>
      <a:lvl2pPr marL="457133" algn="l" defTabSz="457133" rtl="0" eaLnBrk="1" latinLnBrk="0" hangingPunct="1">
        <a:defRPr sz="1800" kern="1200">
          <a:solidFill>
            <a:schemeClr val="tx1"/>
          </a:solidFill>
          <a:latin typeface="+mn-lt"/>
          <a:ea typeface="+mn-ea"/>
          <a:cs typeface="+mn-cs"/>
        </a:defRPr>
      </a:lvl2pPr>
      <a:lvl3pPr marL="914264" algn="l" defTabSz="457133" rtl="0" eaLnBrk="1" latinLnBrk="0" hangingPunct="1">
        <a:defRPr sz="1800" kern="1200">
          <a:solidFill>
            <a:schemeClr val="tx1"/>
          </a:solidFill>
          <a:latin typeface="+mn-lt"/>
          <a:ea typeface="+mn-ea"/>
          <a:cs typeface="+mn-cs"/>
        </a:defRPr>
      </a:lvl3pPr>
      <a:lvl4pPr marL="1371396" algn="l" defTabSz="457133" rtl="0" eaLnBrk="1" latinLnBrk="0" hangingPunct="1">
        <a:defRPr sz="1800" kern="1200">
          <a:solidFill>
            <a:schemeClr val="tx1"/>
          </a:solidFill>
          <a:latin typeface="+mn-lt"/>
          <a:ea typeface="+mn-ea"/>
          <a:cs typeface="+mn-cs"/>
        </a:defRPr>
      </a:lvl4pPr>
      <a:lvl5pPr marL="1828526" algn="l" defTabSz="457133" rtl="0" eaLnBrk="1" latinLnBrk="0" hangingPunct="1">
        <a:defRPr sz="1800" kern="1200">
          <a:solidFill>
            <a:schemeClr val="tx1"/>
          </a:solidFill>
          <a:latin typeface="+mn-lt"/>
          <a:ea typeface="+mn-ea"/>
          <a:cs typeface="+mn-cs"/>
        </a:defRPr>
      </a:lvl5pPr>
      <a:lvl6pPr marL="2285660" algn="l" defTabSz="457133" rtl="0" eaLnBrk="1" latinLnBrk="0" hangingPunct="1">
        <a:defRPr sz="1800" kern="1200">
          <a:solidFill>
            <a:schemeClr val="tx1"/>
          </a:solidFill>
          <a:latin typeface="+mn-lt"/>
          <a:ea typeface="+mn-ea"/>
          <a:cs typeface="+mn-cs"/>
        </a:defRPr>
      </a:lvl6pPr>
      <a:lvl7pPr marL="2742789" algn="l" defTabSz="457133" rtl="0" eaLnBrk="1" latinLnBrk="0" hangingPunct="1">
        <a:defRPr sz="1800" kern="1200">
          <a:solidFill>
            <a:schemeClr val="tx1"/>
          </a:solidFill>
          <a:latin typeface="+mn-lt"/>
          <a:ea typeface="+mn-ea"/>
          <a:cs typeface="+mn-cs"/>
        </a:defRPr>
      </a:lvl7pPr>
      <a:lvl8pPr marL="3199920" algn="l" defTabSz="457133" rtl="0" eaLnBrk="1" latinLnBrk="0" hangingPunct="1">
        <a:defRPr sz="1800" kern="1200">
          <a:solidFill>
            <a:schemeClr val="tx1"/>
          </a:solidFill>
          <a:latin typeface="+mn-lt"/>
          <a:ea typeface="+mn-ea"/>
          <a:cs typeface="+mn-cs"/>
        </a:defRPr>
      </a:lvl8pPr>
      <a:lvl9pPr marL="3657051" algn="l" defTabSz="457133"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6"/>
            <a:ext cx="109728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09600" y="6356357"/>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dirty="0"/>
          </a:p>
        </p:txBody>
      </p:sp>
      <p:sp>
        <p:nvSpPr>
          <p:cNvPr id="5" name="Footer Placeholder 4"/>
          <p:cNvSpPr>
            <a:spLocks noGrp="1"/>
          </p:cNvSpPr>
          <p:nvPr>
            <p:ph type="ftr" sz="quarter" idx="3"/>
          </p:nvPr>
        </p:nvSpPr>
        <p:spPr>
          <a:xfrm>
            <a:off x="4165600" y="6356357"/>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9" name="Slide Number Placeholder 6"/>
          <p:cNvSpPr>
            <a:spLocks noGrp="1"/>
          </p:cNvSpPr>
          <p:nvPr>
            <p:ph type="sldNum" sz="quarter" idx="4"/>
          </p:nvPr>
        </p:nvSpPr>
        <p:spPr>
          <a:xfrm>
            <a:off x="9821333" y="6356357"/>
            <a:ext cx="1761067" cy="365125"/>
          </a:xfrm>
          <a:prstGeom prst="rect">
            <a:avLst/>
          </a:prstGeom>
        </p:spPr>
        <p:txBody>
          <a:bodyPr/>
          <a:lstStyle>
            <a:lvl1pPr algn="ctr">
              <a:defRPr sz="1400" b="0" i="0">
                <a:solidFill>
                  <a:srgbClr val="897865"/>
                </a:solidFill>
                <a:latin typeface="Helvetica"/>
                <a:cs typeface="Helvetica"/>
              </a:defRPr>
            </a:lvl1pPr>
          </a:lstStyle>
          <a:p>
            <a:fld id="{CCE7EACD-A346-A34B-BBAF-EF458C812BA9}" type="slidenum">
              <a:rPr lang="en-US" smtClean="0"/>
              <a:pPr/>
              <a:t>‹#›</a:t>
            </a:fld>
            <a:endParaRPr lang="en-US" dirty="0"/>
          </a:p>
        </p:txBody>
      </p:sp>
    </p:spTree>
    <p:extLst>
      <p:ext uri="{BB962C8B-B14F-4D97-AF65-F5344CB8AC3E}">
        <p14:creationId xmlns:p14="http://schemas.microsoft.com/office/powerpoint/2010/main" val="3392445911"/>
      </p:ext>
    </p:extLst>
  </p:cSld>
  <p:clrMap bg1="lt1" tx1="dk1" bg2="lt2" tx2="dk2" accent1="accent1" accent2="accent2" accent3="accent3" accent4="accent4" accent5="accent5" accent6="accent6" hlink="hlink" folHlink="folHlink"/>
  <p:sldLayoutIdLst>
    <p:sldLayoutId id="2147483872" r:id="rId1"/>
    <p:sldLayoutId id="2147483873" r:id="rId2"/>
    <p:sldLayoutId id="2147483874" r:id="rId3"/>
    <p:sldLayoutId id="2147483875" r:id="rId4"/>
    <p:sldLayoutId id="2147483876" r:id="rId5"/>
    <p:sldLayoutId id="2147483877" r:id="rId6"/>
    <p:sldLayoutId id="2147483878" r:id="rId7"/>
    <p:sldLayoutId id="2147483879" r:id="rId8"/>
    <p:sldLayoutId id="2147483880" r:id="rId9"/>
  </p:sldLayoutIdLst>
  <p:hf sldNum="0" hdr="0" ftr="0" dt="0"/>
  <p:txStyles>
    <p:titleStyle>
      <a:lvl1pPr algn="ctr" defTabSz="457189" rtl="0" eaLnBrk="1" latinLnBrk="0" hangingPunct="1">
        <a:spcBef>
          <a:spcPct val="0"/>
        </a:spcBef>
        <a:buNone/>
        <a:defRPr sz="3000" b="0" i="0" kern="1200">
          <a:solidFill>
            <a:srgbClr val="897865"/>
          </a:solidFill>
          <a:latin typeface="Helvetica"/>
          <a:ea typeface="+mj-ea"/>
          <a:cs typeface="Helvetica"/>
        </a:defRPr>
      </a:lvl1pPr>
    </p:titleStyle>
    <p:bodyStyle>
      <a:lvl1pPr marL="342891" indent="-182875" algn="l" defTabSz="457189" rtl="0" eaLnBrk="1" latinLnBrk="0" hangingPunct="1">
        <a:spcBef>
          <a:spcPts val="600"/>
        </a:spcBef>
        <a:spcAft>
          <a:spcPts val="0"/>
        </a:spcAft>
        <a:buClr>
          <a:srgbClr val="9E2482"/>
        </a:buClr>
        <a:buSzPct val="115000"/>
        <a:buFont typeface="Wingdings" charset="2"/>
        <a:buChar char="§"/>
        <a:defRPr sz="1400" b="0" i="0" kern="1200">
          <a:solidFill>
            <a:srgbClr val="897865"/>
          </a:solidFill>
          <a:latin typeface="Helvetica"/>
          <a:ea typeface="+mn-ea"/>
          <a:cs typeface="Helvetica"/>
        </a:defRPr>
      </a:lvl1pPr>
      <a:lvl2pPr marL="742932"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2pPr>
      <a:lvl3pPr marL="1142971"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3pPr>
      <a:lvl4pPr marL="1600160"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4pPr>
      <a:lvl5pPr marL="2057349"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3146"/>
            <a:ext cx="10515600" cy="1089529"/>
          </a:xfrm>
          <a:prstGeom prst="rect">
            <a:avLst/>
          </a:prstGeom>
        </p:spPr>
        <p:txBody>
          <a:bodyPr vert="horz" lIns="91440" tIns="45720" rIns="91440" bIns="45720" rtlCol="0" anchor="t" anchorCtr="0">
            <a:no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5811845"/>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dirty="0"/>
          </a:p>
        </p:txBody>
      </p:sp>
      <p:sp>
        <p:nvSpPr>
          <p:cNvPr id="5" name="Footer Placeholder 4"/>
          <p:cNvSpPr>
            <a:spLocks noGrp="1"/>
          </p:cNvSpPr>
          <p:nvPr>
            <p:ph type="ftr" sz="quarter" idx="3"/>
          </p:nvPr>
        </p:nvSpPr>
        <p:spPr>
          <a:xfrm>
            <a:off x="7239000" y="5811845"/>
            <a:ext cx="411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2395329" y="6347858"/>
            <a:ext cx="7185992"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fld id="{F26FFF8B-E00D-EF41-BBDF-FB5CDF328CDE}" type="slidenum">
              <a:rPr lang="en-US" smtClean="0"/>
              <a:pPr/>
              <a:t>‹#›</a:t>
            </a:fld>
            <a:endParaRPr lang="en-US" dirty="0"/>
          </a:p>
        </p:txBody>
      </p:sp>
    </p:spTree>
    <p:extLst>
      <p:ext uri="{BB962C8B-B14F-4D97-AF65-F5344CB8AC3E}">
        <p14:creationId xmlns:p14="http://schemas.microsoft.com/office/powerpoint/2010/main" val="1916750951"/>
      </p:ext>
    </p:extLst>
  </p:cSld>
  <p:clrMap bg1="lt1" tx1="dk1" bg2="lt2" tx2="dk2" accent1="accent1" accent2="accent2" accent3="accent3" accent4="accent4" accent5="accent5" accent6="accent6" hlink="hlink" folHlink="folHlink"/>
  <p:sldLayoutIdLst>
    <p:sldLayoutId id="2147483882" r:id="rId1"/>
    <p:sldLayoutId id="2147483883" r:id="rId2"/>
    <p:sldLayoutId id="2147483884" r:id="rId3"/>
    <p:sldLayoutId id="2147483885" r:id="rId4"/>
    <p:sldLayoutId id="2147483886" r:id="rId5"/>
    <p:sldLayoutId id="2147483887" r:id="rId6"/>
    <p:sldLayoutId id="2147483888" r:id="rId7"/>
    <p:sldLayoutId id="2147483889" r:id="rId8"/>
    <p:sldLayoutId id="2147483890" r:id="rId9"/>
  </p:sldLayoutIdLst>
  <p:hf sldNum="0" hdr="0" ftr="0" dt="0"/>
  <p:txStyles>
    <p:titleStyle>
      <a:lvl1pPr algn="ctr" defTabSz="914377" rtl="0" eaLnBrk="1" fontAlgn="t" latinLnBrk="0" hangingPunct="1">
        <a:lnSpc>
          <a:spcPct val="90000"/>
        </a:lnSpc>
        <a:spcBef>
          <a:spcPct val="0"/>
        </a:spcBef>
        <a:buNone/>
        <a:defRPr sz="3200" kern="1200" cap="all" baseline="0">
          <a:solidFill>
            <a:schemeClr val="bg1"/>
          </a:solidFill>
          <a:latin typeface="+mj-lt"/>
          <a:ea typeface="+mj-ea"/>
          <a:cs typeface="+mj-cs"/>
        </a:defRPr>
      </a:lvl1pPr>
    </p:titleStyle>
    <p:bodyStyle>
      <a:lvl1pPr marL="228594" indent="-228594" algn="l" defTabSz="914377" rtl="0" eaLnBrk="1" fontAlgn="t" latinLnBrk="0" hangingPunct="1">
        <a:lnSpc>
          <a:spcPct val="90000"/>
        </a:lnSpc>
        <a:spcBef>
          <a:spcPts val="1000"/>
        </a:spcBef>
        <a:buFont typeface="Arial"/>
        <a:buChar char="•"/>
        <a:defRPr sz="2400" kern="1200" baseline="0">
          <a:solidFill>
            <a:srgbClr val="E4E4E6"/>
          </a:solidFill>
          <a:latin typeface="+mn-lt"/>
          <a:ea typeface="+mn-ea"/>
          <a:cs typeface="+mn-cs"/>
        </a:defRPr>
      </a:lvl1pPr>
      <a:lvl2pPr marL="685783" indent="-228594" algn="l" defTabSz="914377" rtl="0" eaLnBrk="1" latinLnBrk="0" hangingPunct="1">
        <a:lnSpc>
          <a:spcPct val="90000"/>
        </a:lnSpc>
        <a:spcBef>
          <a:spcPts val="500"/>
        </a:spcBef>
        <a:buFont typeface="Arial"/>
        <a:buChar char="•"/>
        <a:defRPr sz="2100" kern="1200" baseline="0">
          <a:solidFill>
            <a:srgbClr val="E4E4E6"/>
          </a:solidFill>
          <a:latin typeface="+mn-lt"/>
          <a:ea typeface="+mn-ea"/>
          <a:cs typeface="+mn-cs"/>
        </a:defRPr>
      </a:lvl2pPr>
      <a:lvl3pPr marL="1142971" indent="-228594" algn="l" defTabSz="914377" rtl="0" eaLnBrk="1" latinLnBrk="0" hangingPunct="1">
        <a:lnSpc>
          <a:spcPct val="90000"/>
        </a:lnSpc>
        <a:spcBef>
          <a:spcPts val="500"/>
        </a:spcBef>
        <a:buFont typeface="Arial"/>
        <a:buChar char="•"/>
        <a:defRPr sz="1700" kern="1200" baseline="0">
          <a:solidFill>
            <a:srgbClr val="E4E4E6"/>
          </a:solidFill>
          <a:latin typeface="+mn-lt"/>
          <a:ea typeface="+mn-ea"/>
          <a:cs typeface="+mn-cs"/>
        </a:defRPr>
      </a:lvl3pPr>
      <a:lvl4pPr marL="1600160" indent="-228594" algn="l" defTabSz="914377" rtl="0" eaLnBrk="1" latinLnBrk="0" hangingPunct="1">
        <a:lnSpc>
          <a:spcPct val="90000"/>
        </a:lnSpc>
        <a:spcBef>
          <a:spcPts val="500"/>
        </a:spcBef>
        <a:buFont typeface="Arial"/>
        <a:buChar char="•"/>
        <a:defRPr sz="1400" kern="1200" baseline="0">
          <a:solidFill>
            <a:srgbClr val="E4E4E6"/>
          </a:solidFill>
          <a:latin typeface="+mn-lt"/>
          <a:ea typeface="+mn-ea"/>
          <a:cs typeface="+mn-cs"/>
        </a:defRPr>
      </a:lvl4pPr>
      <a:lvl5pPr marL="2057349" indent="-228594" algn="l" defTabSz="914377" rtl="0" eaLnBrk="1" latinLnBrk="0" hangingPunct="1">
        <a:lnSpc>
          <a:spcPct val="90000"/>
        </a:lnSpc>
        <a:spcBef>
          <a:spcPts val="500"/>
        </a:spcBef>
        <a:buFont typeface="Arial"/>
        <a:buChar char="•"/>
        <a:defRPr sz="1100" kern="1200" baseline="0">
          <a:solidFill>
            <a:srgbClr val="E4E4E6"/>
          </a:solidFill>
          <a:latin typeface="+mn-lt"/>
          <a:ea typeface="+mn-ea"/>
          <a:cs typeface="+mn-cs"/>
        </a:defRPr>
      </a:lvl5pPr>
      <a:lvl6pPr marL="2514537"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6"/>
            <a:ext cx="109728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09600" y="6356357"/>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dirty="0"/>
          </a:p>
        </p:txBody>
      </p:sp>
      <p:sp>
        <p:nvSpPr>
          <p:cNvPr id="5" name="Footer Placeholder 4"/>
          <p:cNvSpPr>
            <a:spLocks noGrp="1"/>
          </p:cNvSpPr>
          <p:nvPr>
            <p:ph type="ftr" sz="quarter" idx="3"/>
          </p:nvPr>
        </p:nvSpPr>
        <p:spPr>
          <a:xfrm>
            <a:off x="4165600" y="6356357"/>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9" name="Slide Number Placeholder 6"/>
          <p:cNvSpPr>
            <a:spLocks noGrp="1"/>
          </p:cNvSpPr>
          <p:nvPr>
            <p:ph type="sldNum" sz="quarter" idx="4"/>
          </p:nvPr>
        </p:nvSpPr>
        <p:spPr>
          <a:xfrm>
            <a:off x="9821333" y="6356357"/>
            <a:ext cx="1761067" cy="365125"/>
          </a:xfrm>
          <a:prstGeom prst="rect">
            <a:avLst/>
          </a:prstGeom>
        </p:spPr>
        <p:txBody>
          <a:bodyPr/>
          <a:lstStyle>
            <a:lvl1pPr algn="ctr">
              <a:defRPr sz="1400" b="0" i="0">
                <a:solidFill>
                  <a:srgbClr val="897865"/>
                </a:solidFill>
                <a:latin typeface="Helvetica"/>
                <a:cs typeface="Helvetica"/>
              </a:defRPr>
            </a:lvl1pPr>
          </a:lstStyle>
          <a:p>
            <a:fld id="{CCE7EACD-A346-A34B-BBAF-EF458C812BA9}" type="slidenum">
              <a:rPr lang="en-US" smtClean="0"/>
              <a:pPr/>
              <a:t>‹#›</a:t>
            </a:fld>
            <a:endParaRPr lang="en-US" dirty="0"/>
          </a:p>
        </p:txBody>
      </p:sp>
    </p:spTree>
    <p:extLst>
      <p:ext uri="{BB962C8B-B14F-4D97-AF65-F5344CB8AC3E}">
        <p14:creationId xmlns:p14="http://schemas.microsoft.com/office/powerpoint/2010/main" val="2164481537"/>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 id="2147483974" r:id="rId4"/>
    <p:sldLayoutId id="2147483975" r:id="rId5"/>
    <p:sldLayoutId id="2147483976" r:id="rId6"/>
    <p:sldLayoutId id="2147483977" r:id="rId7"/>
    <p:sldLayoutId id="2147483978" r:id="rId8"/>
    <p:sldLayoutId id="2147483979" r:id="rId9"/>
    <p:sldLayoutId id="2147483980" r:id="rId10"/>
  </p:sldLayoutIdLst>
  <p:hf sldNum="0" hdr="0" ftr="0" dt="0"/>
  <p:txStyles>
    <p:titleStyle>
      <a:lvl1pPr algn="ctr" defTabSz="457189" rtl="0" eaLnBrk="1" latinLnBrk="0" hangingPunct="1">
        <a:spcBef>
          <a:spcPct val="0"/>
        </a:spcBef>
        <a:buNone/>
        <a:defRPr sz="3000" b="0" i="0" kern="1200">
          <a:solidFill>
            <a:srgbClr val="897865"/>
          </a:solidFill>
          <a:latin typeface="Helvetica"/>
          <a:ea typeface="+mj-ea"/>
          <a:cs typeface="Helvetica"/>
        </a:defRPr>
      </a:lvl1pPr>
    </p:titleStyle>
    <p:bodyStyle>
      <a:lvl1pPr marL="342891" indent="-182875" algn="l" defTabSz="457189" rtl="0" eaLnBrk="1" latinLnBrk="0" hangingPunct="1">
        <a:spcBef>
          <a:spcPts val="600"/>
        </a:spcBef>
        <a:spcAft>
          <a:spcPts val="0"/>
        </a:spcAft>
        <a:buClr>
          <a:srgbClr val="9E2482"/>
        </a:buClr>
        <a:buSzPct val="115000"/>
        <a:buFont typeface="Wingdings" charset="2"/>
        <a:buChar char="§"/>
        <a:defRPr sz="1400" b="0" i="0" kern="1200">
          <a:solidFill>
            <a:srgbClr val="897865"/>
          </a:solidFill>
          <a:latin typeface="Helvetica"/>
          <a:ea typeface="+mn-ea"/>
          <a:cs typeface="Helvetica"/>
        </a:defRPr>
      </a:lvl1pPr>
      <a:lvl2pPr marL="742932"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2pPr>
      <a:lvl3pPr marL="1142971"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3pPr>
      <a:lvl4pPr marL="1600160"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4pPr>
      <a:lvl5pPr marL="2057349"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6"/>
            <a:ext cx="109728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09600" y="6356357"/>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246FA8-C4D7-7542-9B86-2252C8E3EE45}" type="datetime1">
              <a:rPr lang="en-US" smtClean="0"/>
              <a:t>12/12/2023</a:t>
            </a:fld>
            <a:endParaRPr lang="en-US" dirty="0"/>
          </a:p>
        </p:txBody>
      </p:sp>
      <p:sp>
        <p:nvSpPr>
          <p:cNvPr id="5" name="Footer Placeholder 4"/>
          <p:cNvSpPr>
            <a:spLocks noGrp="1"/>
          </p:cNvSpPr>
          <p:nvPr>
            <p:ph type="ftr" sz="quarter" idx="3"/>
          </p:nvPr>
        </p:nvSpPr>
        <p:spPr>
          <a:xfrm>
            <a:off x="4165600" y="6356357"/>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9" name="Slide Number Placeholder 6"/>
          <p:cNvSpPr>
            <a:spLocks noGrp="1"/>
          </p:cNvSpPr>
          <p:nvPr>
            <p:ph type="sldNum" sz="quarter" idx="4"/>
          </p:nvPr>
        </p:nvSpPr>
        <p:spPr>
          <a:xfrm>
            <a:off x="9821333" y="6356357"/>
            <a:ext cx="1761067" cy="365125"/>
          </a:xfrm>
          <a:prstGeom prst="rect">
            <a:avLst/>
          </a:prstGeom>
        </p:spPr>
        <p:txBody>
          <a:bodyPr/>
          <a:lstStyle>
            <a:lvl1pPr algn="ctr">
              <a:defRPr sz="1400" b="0" i="0">
                <a:solidFill>
                  <a:srgbClr val="897865"/>
                </a:solidFill>
                <a:latin typeface="Helvetica"/>
                <a:cs typeface="Helvetica"/>
              </a:defRPr>
            </a:lvl1pPr>
          </a:lstStyle>
          <a:p>
            <a:fld id="{CCE7EACD-A346-A34B-BBAF-EF458C812BA9}" type="slidenum">
              <a:rPr lang="en-US" smtClean="0"/>
              <a:pPr/>
              <a:t>‹#›</a:t>
            </a:fld>
            <a:endParaRPr lang="en-US" dirty="0"/>
          </a:p>
        </p:txBody>
      </p:sp>
    </p:spTree>
    <p:extLst>
      <p:ext uri="{BB962C8B-B14F-4D97-AF65-F5344CB8AC3E}">
        <p14:creationId xmlns:p14="http://schemas.microsoft.com/office/powerpoint/2010/main" val="694157640"/>
      </p:ext>
    </p:extLst>
  </p:cSld>
  <p:clrMap bg1="lt1" tx1="dk1" bg2="lt2" tx2="dk2" accent1="accent1" accent2="accent2" accent3="accent3" accent4="accent4" accent5="accent5" accent6="accent6" hlink="hlink" folHlink="folHlink"/>
  <p:sldLayoutIdLst>
    <p:sldLayoutId id="2147484006" r:id="rId1"/>
    <p:sldLayoutId id="2147484007" r:id="rId2"/>
    <p:sldLayoutId id="2147484008" r:id="rId3"/>
    <p:sldLayoutId id="2147484009" r:id="rId4"/>
    <p:sldLayoutId id="2147484010" r:id="rId5"/>
    <p:sldLayoutId id="2147484011" r:id="rId6"/>
    <p:sldLayoutId id="2147484012" r:id="rId7"/>
    <p:sldLayoutId id="2147484013" r:id="rId8"/>
    <p:sldLayoutId id="2147484014" r:id="rId9"/>
    <p:sldLayoutId id="2147484015" r:id="rId10"/>
  </p:sldLayoutIdLst>
  <p:hf hdr="0" ftr="0" dt="0"/>
  <p:txStyles>
    <p:titleStyle>
      <a:lvl1pPr algn="ctr" defTabSz="457189" rtl="0" eaLnBrk="1" latinLnBrk="0" hangingPunct="1">
        <a:spcBef>
          <a:spcPct val="0"/>
        </a:spcBef>
        <a:buNone/>
        <a:defRPr sz="3000" b="0" i="0" kern="1200">
          <a:solidFill>
            <a:srgbClr val="897865"/>
          </a:solidFill>
          <a:latin typeface="Helvetica"/>
          <a:ea typeface="+mj-ea"/>
          <a:cs typeface="Helvetica"/>
        </a:defRPr>
      </a:lvl1pPr>
    </p:titleStyle>
    <p:bodyStyle>
      <a:lvl1pPr marL="342891" indent="-182875" algn="l" defTabSz="457189" rtl="0" eaLnBrk="1" latinLnBrk="0" hangingPunct="1">
        <a:spcBef>
          <a:spcPts val="600"/>
        </a:spcBef>
        <a:spcAft>
          <a:spcPts val="0"/>
        </a:spcAft>
        <a:buClr>
          <a:srgbClr val="9E2482"/>
        </a:buClr>
        <a:buSzPct val="115000"/>
        <a:buFont typeface="Wingdings" charset="2"/>
        <a:buChar char="§"/>
        <a:defRPr sz="1400" b="0" i="0" kern="1200">
          <a:solidFill>
            <a:srgbClr val="897865"/>
          </a:solidFill>
          <a:latin typeface="Helvetica"/>
          <a:ea typeface="+mn-ea"/>
          <a:cs typeface="Helvetica"/>
        </a:defRPr>
      </a:lvl1pPr>
      <a:lvl2pPr marL="742932"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2pPr>
      <a:lvl3pPr marL="1142971"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3pPr>
      <a:lvl4pPr marL="1600160"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4pPr>
      <a:lvl5pPr marL="2057349" indent="-182875" algn="l" defTabSz="457189" rtl="0" eaLnBrk="1" latinLnBrk="0" hangingPunct="1">
        <a:spcBef>
          <a:spcPts val="600"/>
        </a:spcBef>
        <a:spcAft>
          <a:spcPts val="0"/>
        </a:spcAft>
        <a:buClr>
          <a:srgbClr val="6A6C69"/>
        </a:buClr>
        <a:buSzPct val="115000"/>
        <a:buFont typeface="Lucida Grande"/>
        <a:buChar char="-"/>
        <a:defRPr sz="1400" b="0" i="0" kern="1200">
          <a:solidFill>
            <a:srgbClr val="897865"/>
          </a:solidFill>
          <a:latin typeface="Helvetica"/>
          <a:ea typeface="+mn-ea"/>
          <a:cs typeface="Helvetica"/>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9820657" y="6825994"/>
            <a:ext cx="1761913" cy="0"/>
          </a:xfrm>
          <a:custGeom>
            <a:avLst/>
            <a:gdLst/>
            <a:ahLst/>
            <a:cxnLst/>
            <a:rect l="l" t="t" r="r" b="b"/>
            <a:pathLst>
              <a:path w="1321434">
                <a:moveTo>
                  <a:pt x="0" y="0"/>
                </a:moveTo>
                <a:lnTo>
                  <a:pt x="1321307" y="0"/>
                </a:lnTo>
              </a:path>
            </a:pathLst>
          </a:custGeom>
          <a:ln w="64008">
            <a:solidFill>
              <a:srgbClr val="9E2382"/>
            </a:solidFill>
          </a:ln>
        </p:spPr>
        <p:txBody>
          <a:bodyPr wrap="square" lIns="0" tIns="0" rIns="0" bIns="0" rtlCol="0"/>
          <a:lstStyle/>
          <a:p>
            <a:endParaRPr sz="1800" dirty="0"/>
          </a:p>
        </p:txBody>
      </p:sp>
      <p:sp>
        <p:nvSpPr>
          <p:cNvPr id="17" name="bk object 17"/>
          <p:cNvSpPr/>
          <p:nvPr/>
        </p:nvSpPr>
        <p:spPr>
          <a:xfrm>
            <a:off x="9820657" y="6793992"/>
            <a:ext cx="1761913" cy="64135"/>
          </a:xfrm>
          <a:custGeom>
            <a:avLst/>
            <a:gdLst/>
            <a:ahLst/>
            <a:cxnLst/>
            <a:rect l="l" t="t" r="r" b="b"/>
            <a:pathLst>
              <a:path w="1321434" h="64134">
                <a:moveTo>
                  <a:pt x="0" y="64008"/>
                </a:moveTo>
                <a:lnTo>
                  <a:pt x="1321307" y="64008"/>
                </a:lnTo>
                <a:lnTo>
                  <a:pt x="1321307" y="0"/>
                </a:lnTo>
                <a:lnTo>
                  <a:pt x="0" y="0"/>
                </a:lnTo>
                <a:lnTo>
                  <a:pt x="0" y="64008"/>
                </a:lnTo>
                <a:close/>
              </a:path>
            </a:pathLst>
          </a:custGeom>
          <a:ln w="9144">
            <a:solidFill>
              <a:srgbClr val="9E2382"/>
            </a:solidFill>
          </a:ln>
        </p:spPr>
        <p:txBody>
          <a:bodyPr wrap="square" lIns="0" tIns="0" rIns="0" bIns="0" rtlCol="0"/>
          <a:lstStyle/>
          <a:p>
            <a:endParaRPr sz="1800" dirty="0"/>
          </a:p>
        </p:txBody>
      </p:sp>
      <p:sp>
        <p:nvSpPr>
          <p:cNvPr id="18" name="bk object 18"/>
          <p:cNvSpPr/>
          <p:nvPr/>
        </p:nvSpPr>
        <p:spPr>
          <a:xfrm>
            <a:off x="8127" y="0"/>
            <a:ext cx="12183871" cy="45720"/>
          </a:xfrm>
          <a:prstGeom prst="rect">
            <a:avLst/>
          </a:prstGeom>
          <a:blipFill>
            <a:blip r:embed="rId7" cstate="print"/>
            <a:stretch>
              <a:fillRect/>
            </a:stretch>
          </a:blipFill>
        </p:spPr>
        <p:txBody>
          <a:bodyPr wrap="square" lIns="0" tIns="0" rIns="0" bIns="0" rtlCol="0"/>
          <a:lstStyle/>
          <a:p>
            <a:endParaRPr sz="1800" dirty="0"/>
          </a:p>
        </p:txBody>
      </p:sp>
      <p:sp>
        <p:nvSpPr>
          <p:cNvPr id="2" name="Holder 2"/>
          <p:cNvSpPr>
            <a:spLocks noGrp="1"/>
          </p:cNvSpPr>
          <p:nvPr>
            <p:ph type="title"/>
          </p:nvPr>
        </p:nvSpPr>
        <p:spPr>
          <a:xfrm>
            <a:off x="714588" y="365886"/>
            <a:ext cx="10331873" cy="461665"/>
          </a:xfrm>
          <a:prstGeom prst="rect">
            <a:avLst/>
          </a:prstGeom>
        </p:spPr>
        <p:txBody>
          <a:bodyPr wrap="square" lIns="0" tIns="0" rIns="0" bIns="0">
            <a:spAutoFit/>
          </a:bodyPr>
          <a:lstStyle>
            <a:lvl1pPr>
              <a:defRPr sz="3000" b="0" i="0">
                <a:solidFill>
                  <a:srgbClr val="887864"/>
                </a:solidFill>
                <a:latin typeface="Arial"/>
                <a:cs typeface="Arial"/>
              </a:defRPr>
            </a:lvl1pPr>
          </a:lstStyle>
          <a:p>
            <a:endParaRPr/>
          </a:p>
        </p:txBody>
      </p:sp>
      <p:sp>
        <p:nvSpPr>
          <p:cNvPr id="3" name="Holder 3"/>
          <p:cNvSpPr>
            <a:spLocks noGrp="1"/>
          </p:cNvSpPr>
          <p:nvPr>
            <p:ph type="body" idx="1"/>
          </p:nvPr>
        </p:nvSpPr>
        <p:spPr>
          <a:xfrm>
            <a:off x="882228" y="1627379"/>
            <a:ext cx="10427545" cy="276999"/>
          </a:xfrm>
          <a:prstGeom prst="rect">
            <a:avLst/>
          </a:prstGeom>
        </p:spPr>
        <p:txBody>
          <a:bodyPr wrap="square" lIns="0" tIns="0" rIns="0" bIns="0">
            <a:spAutoFit/>
          </a:bodyPr>
          <a:lstStyle>
            <a:lvl1pPr>
              <a:defRPr sz="1800" b="0" i="0">
                <a:solidFill>
                  <a:srgbClr val="887864"/>
                </a:solidFill>
                <a:latin typeface="Arial"/>
                <a:cs typeface="Arial"/>
              </a:defRPr>
            </a:lvl1pPr>
          </a:lstStyle>
          <a:p>
            <a:endParaRPr/>
          </a:p>
        </p:txBody>
      </p:sp>
      <p:sp>
        <p:nvSpPr>
          <p:cNvPr id="4" name="Holder 4"/>
          <p:cNvSpPr>
            <a:spLocks noGrp="1"/>
          </p:cNvSpPr>
          <p:nvPr>
            <p:ph type="ftr" sz="quarter" idx="5"/>
          </p:nvPr>
        </p:nvSpPr>
        <p:spPr>
          <a:xfrm>
            <a:off x="4145280" y="6377940"/>
            <a:ext cx="3901440" cy="276999"/>
          </a:xfrm>
          <a:prstGeom prst="rect">
            <a:avLst/>
          </a:prstGeom>
        </p:spPr>
        <p:txBody>
          <a:bodyPr wrap="square" lIns="0" tIns="0" rIns="0" bIns="0">
            <a:spAutoFit/>
          </a:bodyPr>
          <a:lstStyle>
            <a:lvl1pPr algn="ctr">
              <a:defRPr>
                <a:solidFill>
                  <a:schemeClr val="tx1">
                    <a:tint val="75000"/>
                  </a:schemeClr>
                </a:solidFill>
              </a:defRPr>
            </a:lvl1pPr>
          </a:lstStyle>
          <a:p>
            <a:endParaRPr dirty="0"/>
          </a:p>
        </p:txBody>
      </p:sp>
      <p:sp>
        <p:nvSpPr>
          <p:cNvPr id="5" name="Holder 5"/>
          <p:cNvSpPr>
            <a:spLocks noGrp="1"/>
          </p:cNvSpPr>
          <p:nvPr>
            <p:ph type="dt" sz="half" idx="6"/>
          </p:nvPr>
        </p:nvSpPr>
        <p:spPr>
          <a:xfrm>
            <a:off x="609600" y="6377940"/>
            <a:ext cx="2804160" cy="276999"/>
          </a:xfrm>
          <a:prstGeom prst="rect">
            <a:avLst/>
          </a:prstGeom>
        </p:spPr>
        <p:txBody>
          <a:bodyPr wrap="square" lIns="0" tIns="0" rIns="0" bIns="0">
            <a:spAutoFit/>
          </a:bodyPr>
          <a:lstStyle>
            <a:lvl1pPr algn="l">
              <a:defRPr>
                <a:solidFill>
                  <a:schemeClr val="tx1">
                    <a:tint val="75000"/>
                  </a:schemeClr>
                </a:solidFill>
              </a:defRPr>
            </a:lvl1pPr>
          </a:lstStyle>
          <a:p>
            <a:fld id="{C9CE6D3E-71E5-4A73-AA45-DC1B0ED6B70A}" type="datetime1">
              <a:rPr lang="en-US" smtClean="0"/>
              <a:t>12/12/2023</a:t>
            </a:fld>
            <a:endParaRPr lang="en-US" dirty="0"/>
          </a:p>
        </p:txBody>
      </p:sp>
      <p:sp>
        <p:nvSpPr>
          <p:cNvPr id="6" name="Holder 6"/>
          <p:cNvSpPr>
            <a:spLocks noGrp="1"/>
          </p:cNvSpPr>
          <p:nvPr>
            <p:ph type="sldNum" sz="quarter" idx="7"/>
          </p:nvPr>
        </p:nvSpPr>
        <p:spPr>
          <a:xfrm>
            <a:off x="10602807" y="6401637"/>
            <a:ext cx="200660" cy="422360"/>
          </a:xfrm>
          <a:prstGeom prst="rect">
            <a:avLst/>
          </a:prstGeom>
        </p:spPr>
        <p:txBody>
          <a:bodyPr wrap="square" lIns="0" tIns="0" rIns="0" bIns="0">
            <a:spAutoFit/>
          </a:bodyPr>
          <a:lstStyle>
            <a:lvl1pPr>
              <a:defRPr sz="1400" b="0" i="0">
                <a:solidFill>
                  <a:srgbClr val="887864"/>
                </a:solidFill>
                <a:latin typeface="Arial"/>
                <a:cs typeface="Arial"/>
              </a:defRPr>
            </a:lvl1pPr>
          </a:lstStyle>
          <a:p>
            <a:pPr marL="25400">
              <a:lnSpc>
                <a:spcPts val="1650"/>
              </a:lnSpc>
            </a:pPr>
            <a:fld id="{81D60167-4931-47E6-BA6A-407CBD079E47}" type="slidenum">
              <a:rPr lang="en-US" smtClean="0"/>
              <a:pPr marL="25400">
                <a:lnSpc>
                  <a:spcPts val="1650"/>
                </a:lnSpc>
              </a:pPr>
              <a:t>‹#›</a:t>
            </a:fld>
            <a:endParaRPr lang="en-US" dirty="0"/>
          </a:p>
        </p:txBody>
      </p:sp>
    </p:spTree>
    <p:extLst>
      <p:ext uri="{BB962C8B-B14F-4D97-AF65-F5344CB8AC3E}">
        <p14:creationId xmlns:p14="http://schemas.microsoft.com/office/powerpoint/2010/main" val="1023393077"/>
      </p:ext>
    </p:extLst>
  </p:cSld>
  <p:clrMap bg1="lt1" tx1="dk1" bg2="lt2" tx2="dk2" accent1="accent1" accent2="accent2" accent3="accent3" accent4="accent4" accent5="accent5" accent6="accent6" hlink="hlink" folHlink="folHlink"/>
  <p:sldLayoutIdLst>
    <p:sldLayoutId id="2147484018" r:id="rId1"/>
    <p:sldLayoutId id="2147484019" r:id="rId2"/>
    <p:sldLayoutId id="2147484020" r:id="rId3"/>
    <p:sldLayoutId id="2147484021" r:id="rId4"/>
    <p:sldLayoutId id="2147484022" r:id="rId5"/>
  </p:sldLayoutIdLst>
  <p:hf hdr="0" ftr="0" dt="0"/>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25"/>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marR="0" lvl="0" algn="ctr" rtl="0">
              <a:lnSpc>
                <a:spcPct val="10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25"/>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457200" marR="0" lvl="0" indent="-431800" algn="l" rtl="0">
              <a:lnSpc>
                <a:spcPct val="100000"/>
              </a:lnSpc>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lnSpc>
                <a:spcPct val="100000"/>
              </a:lnSpc>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lnSpc>
                <a:spcPct val="100000"/>
              </a:lnSpc>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12" name="Google Shape;12;p25"/>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8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13" name="Google Shape;13;p25"/>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8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14" name="Google Shape;14;p25"/>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8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4364634"/>
      </p:ext>
    </p:extLst>
  </p:cSld>
  <p:clrMap bg1="lt1" tx1="dk1" bg2="dk2" tx2="lt2" accent1="accent1" accent2="accent2" accent3="accent3" accent4="accent4" accent5="accent5" accent6="accent6" hlink="hlink" folHlink="folHlink"/>
  <p:sldLayoutIdLst>
    <p:sldLayoutId id="2147484041" r:id="rId1"/>
    <p:sldLayoutId id="2147484043" r:id="rId2"/>
    <p:sldLayoutId id="2147484044" r:id="rId3"/>
    <p:sldLayoutId id="2147484045" r:id="rId4"/>
    <p:sldLayoutId id="2147484046" r:id="rId5"/>
    <p:sldLayoutId id="2147484047" r:id="rId6"/>
    <p:sldLayoutId id="2147484048" r:id="rId7"/>
    <p:sldLayoutId id="2147484049" r:id="rId8"/>
    <p:sldLayoutId id="2147484050" r:id="rId9"/>
    <p:sldLayoutId id="2147484051" r:id="rId10"/>
    <p:sldLayoutId id="214748572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0.xml"/></Relationships>
</file>

<file path=ppt/slides/_rels/slide10.xml.rels><?xml version="1.0" encoding="UTF-8" standalone="yes"?>
<Relationships xmlns="http://schemas.openxmlformats.org/package/2006/relationships"><Relationship Id="rId3" Type="http://schemas.openxmlformats.org/officeDocument/2006/relationships/image" Target="../media/image170.png"/><Relationship Id="rId7" Type="http://schemas.openxmlformats.org/officeDocument/2006/relationships/hyperlink" Target="https://joinhandshake.com/network-trends" TargetMode="External"/><Relationship Id="rId2" Type="http://schemas.openxmlformats.org/officeDocument/2006/relationships/notesSlide" Target="../notesSlides/notesSlide10.xml"/><Relationship Id="rId1" Type="http://schemas.openxmlformats.org/officeDocument/2006/relationships/slideLayout" Target="../slideLayouts/slideLayout419.xml"/><Relationship Id="rId6" Type="http://schemas.openxmlformats.org/officeDocument/2006/relationships/image" Target="../media/image173.png"/><Relationship Id="rId5" Type="http://schemas.openxmlformats.org/officeDocument/2006/relationships/image" Target="../media/image172.png"/><Relationship Id="rId4" Type="http://schemas.openxmlformats.org/officeDocument/2006/relationships/image" Target="../media/image171.png"/></Relationships>
</file>

<file path=ppt/slides/_rels/slide1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1.xml"/><Relationship Id="rId1" Type="http://schemas.openxmlformats.org/officeDocument/2006/relationships/slideLayout" Target="../slideLayouts/slideLayout664.xml"/><Relationship Id="rId6" Type="http://schemas.openxmlformats.org/officeDocument/2006/relationships/image" Target="../media/image175.png"/><Relationship Id="rId5" Type="http://schemas.openxmlformats.org/officeDocument/2006/relationships/hyperlink" Target="https://joinhandshake.com/network-trends/new-grad-future-of-work/" TargetMode="External"/><Relationship Id="rId4" Type="http://schemas.openxmlformats.org/officeDocument/2006/relationships/hyperlink" Target="https://joinhandshake.com/network-trends/virtual-recruiting/" TargetMode="External"/></Relationships>
</file>

<file path=ppt/slides/_rels/slide12.xml.rels><?xml version="1.0" encoding="UTF-8" standalone="yes"?>
<Relationships xmlns="http://schemas.openxmlformats.org/package/2006/relationships"><Relationship Id="rId8" Type="http://schemas.openxmlformats.org/officeDocument/2006/relationships/image" Target="../media/image181.jpg"/><Relationship Id="rId3" Type="http://schemas.openxmlformats.org/officeDocument/2006/relationships/image" Target="../media/image176.gif"/><Relationship Id="rId7" Type="http://schemas.openxmlformats.org/officeDocument/2006/relationships/image" Target="../media/image180.jpg"/><Relationship Id="rId2" Type="http://schemas.openxmlformats.org/officeDocument/2006/relationships/notesSlide" Target="../notesSlides/notesSlide12.xml"/><Relationship Id="rId1" Type="http://schemas.openxmlformats.org/officeDocument/2006/relationships/slideLayout" Target="../slideLayouts/slideLayout419.xml"/><Relationship Id="rId6" Type="http://schemas.openxmlformats.org/officeDocument/2006/relationships/image" Target="../media/image179.jpg"/><Relationship Id="rId11" Type="http://schemas.openxmlformats.org/officeDocument/2006/relationships/image" Target="../media/image184.gif"/><Relationship Id="rId5" Type="http://schemas.openxmlformats.org/officeDocument/2006/relationships/image" Target="../media/image178.png"/><Relationship Id="rId10" Type="http://schemas.openxmlformats.org/officeDocument/2006/relationships/image" Target="../media/image183.png"/><Relationship Id="rId4" Type="http://schemas.openxmlformats.org/officeDocument/2006/relationships/image" Target="../media/image177.jpg"/><Relationship Id="rId9" Type="http://schemas.openxmlformats.org/officeDocument/2006/relationships/image" Target="../media/image182.gif"/></Relationships>
</file>

<file path=ppt/slides/_rels/slide13.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notesSlide" Target="../notesSlides/notesSlide13.xml"/><Relationship Id="rId1" Type="http://schemas.openxmlformats.org/officeDocument/2006/relationships/slideLayout" Target="../slideLayouts/slideLayout419.xml"/><Relationship Id="rId4" Type="http://schemas.openxmlformats.org/officeDocument/2006/relationships/image" Target="../media/image186.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36.xml"/></Relationships>
</file>

<file path=ppt/slides/_rels/slide15.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5.xml"/><Relationship Id="rId1" Type="http://schemas.openxmlformats.org/officeDocument/2006/relationships/slideLayout" Target="../slideLayouts/slideLayout872.xml"/></Relationships>
</file>

<file path=ppt/slides/_rels/slide16.xml.rels><?xml version="1.0" encoding="UTF-8" standalone="yes"?>
<Relationships xmlns="http://schemas.openxmlformats.org/package/2006/relationships"><Relationship Id="rId8" Type="http://schemas.openxmlformats.org/officeDocument/2006/relationships/image" Target="../media/image192.png"/><Relationship Id="rId3" Type="http://schemas.openxmlformats.org/officeDocument/2006/relationships/hyperlink" Target="https://joinhandshake.com/employers/resources/early-talent-investment-executive-alignment-guide/" TargetMode="External"/><Relationship Id="rId7" Type="http://schemas.openxmlformats.org/officeDocument/2006/relationships/image" Target="../media/image191.png"/><Relationship Id="rId2" Type="http://schemas.openxmlformats.org/officeDocument/2006/relationships/notesSlide" Target="../notesSlides/notesSlide16.xml"/><Relationship Id="rId1" Type="http://schemas.openxmlformats.org/officeDocument/2006/relationships/slideLayout" Target="../slideLayouts/slideLayout419.xml"/><Relationship Id="rId6" Type="http://schemas.openxmlformats.org/officeDocument/2006/relationships/image" Target="../media/image190.png"/><Relationship Id="rId5" Type="http://schemas.openxmlformats.org/officeDocument/2006/relationships/image" Target="../media/image189.png"/><Relationship Id="rId4" Type="http://schemas.openxmlformats.org/officeDocument/2006/relationships/image" Target="../media/image188.png"/></Relationships>
</file>

<file path=ppt/slides/_rels/slide17.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7.xml"/><Relationship Id="rId1" Type="http://schemas.openxmlformats.org/officeDocument/2006/relationships/slideLayout" Target="../slideLayouts/slideLayout873.xml"/></Relationships>
</file>

<file path=ppt/slides/_rels/slide18.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8.xml"/><Relationship Id="rId1" Type="http://schemas.openxmlformats.org/officeDocument/2006/relationships/slideLayout" Target="../slideLayouts/slideLayout1016.xml"/><Relationship Id="rId4" Type="http://schemas.openxmlformats.org/officeDocument/2006/relationships/image" Target="../media/image195.png"/></Relationships>
</file>

<file path=ppt/slides/_rels/slide1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9.xml"/><Relationship Id="rId1" Type="http://schemas.openxmlformats.org/officeDocument/2006/relationships/slideLayout" Target="../slideLayouts/slideLayout420.xml"/><Relationship Id="rId5" Type="http://schemas.openxmlformats.org/officeDocument/2006/relationships/image" Target="../media/image198.png"/><Relationship Id="rId4" Type="http://schemas.openxmlformats.org/officeDocument/2006/relationships/image" Target="../media/image197.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5.xml"/></Relationships>
</file>

<file path=ppt/slides/_rels/slide20.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0.xml"/><Relationship Id="rId1" Type="http://schemas.openxmlformats.org/officeDocument/2006/relationships/slideLayout" Target="../slideLayouts/slideLayout103.xml"/><Relationship Id="rId4" Type="http://schemas.openxmlformats.org/officeDocument/2006/relationships/image" Target="../media/image200.png"/></Relationships>
</file>

<file path=ppt/slides/_rels/slide21.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1.xml"/><Relationship Id="rId1" Type="http://schemas.openxmlformats.org/officeDocument/2006/relationships/slideLayout" Target="../slideLayouts/slideLayout93.xml"/><Relationship Id="rId6" Type="http://schemas.openxmlformats.org/officeDocument/2006/relationships/image" Target="../media/image204.png"/><Relationship Id="rId5" Type="http://schemas.openxmlformats.org/officeDocument/2006/relationships/image" Target="../media/image203.png"/><Relationship Id="rId4" Type="http://schemas.openxmlformats.org/officeDocument/2006/relationships/image" Target="../media/image202.jpg"/></Relationships>
</file>

<file path=ppt/slides/_rels/slide22.xml.rels><?xml version="1.0" encoding="UTF-8" standalone="yes"?>
<Relationships xmlns="http://schemas.openxmlformats.org/package/2006/relationships"><Relationship Id="rId3" Type="http://schemas.openxmlformats.org/officeDocument/2006/relationships/image" Target="../media/image205.jpg"/><Relationship Id="rId2" Type="http://schemas.openxmlformats.org/officeDocument/2006/relationships/notesSlide" Target="../notesSlides/notesSlide22.xml"/><Relationship Id="rId1" Type="http://schemas.openxmlformats.org/officeDocument/2006/relationships/slideLayout" Target="../slideLayouts/slideLayout93.xml"/><Relationship Id="rId4" Type="http://schemas.openxmlformats.org/officeDocument/2006/relationships/image" Target="../media/image206.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3.xml"/></Relationships>
</file>

<file path=ppt/slides/_rels/slide25.xml.rels><?xml version="1.0" encoding="UTF-8" standalone="yes"?>
<Relationships xmlns="http://schemas.openxmlformats.org/package/2006/relationships"><Relationship Id="rId3" Type="http://schemas.openxmlformats.org/officeDocument/2006/relationships/image" Target="../media/image207.png"/><Relationship Id="rId7" Type="http://schemas.openxmlformats.org/officeDocument/2006/relationships/image" Target="../media/image211.png"/><Relationship Id="rId2" Type="http://schemas.openxmlformats.org/officeDocument/2006/relationships/notesSlide" Target="../notesSlides/notesSlide25.xml"/><Relationship Id="rId1" Type="http://schemas.openxmlformats.org/officeDocument/2006/relationships/slideLayout" Target="../slideLayouts/slideLayout113.xml"/><Relationship Id="rId6" Type="http://schemas.openxmlformats.org/officeDocument/2006/relationships/image" Target="../media/image210.png"/><Relationship Id="rId5" Type="http://schemas.openxmlformats.org/officeDocument/2006/relationships/image" Target="../media/image209.png"/><Relationship Id="rId4" Type="http://schemas.openxmlformats.org/officeDocument/2006/relationships/image" Target="../media/image208.png"/></Relationships>
</file>

<file path=ppt/slides/_rels/slide26.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6.xml"/><Relationship Id="rId1" Type="http://schemas.openxmlformats.org/officeDocument/2006/relationships/slideLayout" Target="../slideLayouts/slideLayout11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1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1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1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18.xml"/></Relationships>
</file>

<file path=ppt/slides/_rels/slide33.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image" Target="../media/image213.png"/><Relationship Id="rId1" Type="http://schemas.openxmlformats.org/officeDocument/2006/relationships/slideLayout" Target="../slideLayouts/slideLayout79.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87.xml"/><Relationship Id="rId1" Type="http://schemas.openxmlformats.org/officeDocument/2006/relationships/tags" Target="../tags/tag2.xml"/><Relationship Id="rId4" Type="http://schemas.openxmlformats.org/officeDocument/2006/relationships/image" Target="../media/image215.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87.xml"/><Relationship Id="rId1" Type="http://schemas.openxmlformats.org/officeDocument/2006/relationships/tags" Target="../tags/tag3.xml"/><Relationship Id="rId4" Type="http://schemas.openxmlformats.org/officeDocument/2006/relationships/image" Target="../media/image216.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0.xml"/></Relationships>
</file>

<file path=ppt/slides/_rels/slide38.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217.jpeg"/><Relationship Id="rId7" Type="http://schemas.openxmlformats.org/officeDocument/2006/relationships/diagramQuickStyle" Target="../diagrams/quickStyle1.xml"/><Relationship Id="rId2" Type="http://schemas.openxmlformats.org/officeDocument/2006/relationships/notesSlide" Target="../notesSlides/notesSlide37.xml"/><Relationship Id="rId1" Type="http://schemas.openxmlformats.org/officeDocument/2006/relationships/slideLayout" Target="../slideLayouts/slideLayout121.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218.png"/><Relationship Id="rId9" Type="http://schemas.microsoft.com/office/2007/relationships/diagramDrawing" Target="../diagrams/drawing1.xml"/></Relationships>
</file>

<file path=ppt/slides/_rels/slide39.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38.xml"/><Relationship Id="rId1" Type="http://schemas.openxmlformats.org/officeDocument/2006/relationships/slideLayout" Target="../slideLayouts/slideLayout121.xml"/><Relationship Id="rId4" Type="http://schemas.openxmlformats.org/officeDocument/2006/relationships/image" Target="../media/image218.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8" Type="http://schemas.openxmlformats.org/officeDocument/2006/relationships/image" Target="../media/image222.png"/><Relationship Id="rId13" Type="http://schemas.openxmlformats.org/officeDocument/2006/relationships/image" Target="../media/image227.svg"/><Relationship Id="rId3" Type="http://schemas.openxmlformats.org/officeDocument/2006/relationships/image" Target="../media/image217.jpeg"/><Relationship Id="rId7" Type="http://schemas.openxmlformats.org/officeDocument/2006/relationships/image" Target="../media/image221.svg"/><Relationship Id="rId12" Type="http://schemas.openxmlformats.org/officeDocument/2006/relationships/image" Target="../media/image226.png"/><Relationship Id="rId2" Type="http://schemas.openxmlformats.org/officeDocument/2006/relationships/notesSlide" Target="../notesSlides/notesSlide39.xml"/><Relationship Id="rId1" Type="http://schemas.openxmlformats.org/officeDocument/2006/relationships/slideLayout" Target="../slideLayouts/slideLayout121.xml"/><Relationship Id="rId6" Type="http://schemas.openxmlformats.org/officeDocument/2006/relationships/image" Target="../media/image220.png"/><Relationship Id="rId11" Type="http://schemas.openxmlformats.org/officeDocument/2006/relationships/image" Target="../media/image225.svg"/><Relationship Id="rId5" Type="http://schemas.openxmlformats.org/officeDocument/2006/relationships/image" Target="../media/image219.png"/><Relationship Id="rId10" Type="http://schemas.openxmlformats.org/officeDocument/2006/relationships/image" Target="../media/image224.png"/><Relationship Id="rId4" Type="http://schemas.openxmlformats.org/officeDocument/2006/relationships/image" Target="../media/image218.png"/><Relationship Id="rId9" Type="http://schemas.openxmlformats.org/officeDocument/2006/relationships/image" Target="../media/image223.svg"/></Relationships>
</file>

<file path=ppt/slides/_rels/slide41.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40.xml"/><Relationship Id="rId1" Type="http://schemas.openxmlformats.org/officeDocument/2006/relationships/slideLayout" Target="../slideLayouts/slideLayout128.xml"/><Relationship Id="rId5" Type="http://schemas.openxmlformats.org/officeDocument/2006/relationships/image" Target="../media/image218.png"/><Relationship Id="rId4" Type="http://schemas.openxmlformats.org/officeDocument/2006/relationships/image" Target="../media/image217.jpeg"/></Relationships>
</file>

<file path=ppt/slides/_rels/slide42.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41.xml"/><Relationship Id="rId1" Type="http://schemas.openxmlformats.org/officeDocument/2006/relationships/slideLayout" Target="../slideLayouts/slideLayout128.xml"/><Relationship Id="rId5" Type="http://schemas.openxmlformats.org/officeDocument/2006/relationships/image" Target="../media/image229.jpeg"/><Relationship Id="rId4" Type="http://schemas.openxmlformats.org/officeDocument/2006/relationships/image" Target="../media/image218.png"/></Relationships>
</file>

<file path=ppt/slides/_rels/slide43.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42.xml"/><Relationship Id="rId1" Type="http://schemas.openxmlformats.org/officeDocument/2006/relationships/slideLayout" Target="../slideLayouts/slideLayout128.xml"/><Relationship Id="rId5" Type="http://schemas.openxmlformats.org/officeDocument/2006/relationships/image" Target="../media/image229.jpeg"/><Relationship Id="rId4" Type="http://schemas.openxmlformats.org/officeDocument/2006/relationships/image" Target="../media/image218.png"/></Relationships>
</file>

<file path=ppt/slides/_rels/slide44.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43.xml"/><Relationship Id="rId1" Type="http://schemas.openxmlformats.org/officeDocument/2006/relationships/slideLayout" Target="../slideLayouts/slideLayout128.xml"/><Relationship Id="rId5" Type="http://schemas.openxmlformats.org/officeDocument/2006/relationships/image" Target="../media/image231.jpeg"/><Relationship Id="rId4" Type="http://schemas.openxmlformats.org/officeDocument/2006/relationships/image" Target="../media/image230.png"/></Relationships>
</file>

<file path=ppt/slides/_rels/slide45.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44.xml"/><Relationship Id="rId1" Type="http://schemas.openxmlformats.org/officeDocument/2006/relationships/slideLayout" Target="../slideLayouts/slideLayout121.xml"/><Relationship Id="rId6" Type="http://schemas.openxmlformats.org/officeDocument/2006/relationships/hyperlink" Target="https://sao.georgia.gov/nextgen" TargetMode="External"/><Relationship Id="rId5" Type="http://schemas.openxmlformats.org/officeDocument/2006/relationships/hyperlink" Target="mailto:NextGen@sao.ga.gov" TargetMode="External"/><Relationship Id="rId4" Type="http://schemas.openxmlformats.org/officeDocument/2006/relationships/image" Target="../media/image218.png"/></Relationships>
</file>

<file path=ppt/slides/_rels/slide46.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45.xml"/><Relationship Id="rId1" Type="http://schemas.openxmlformats.org/officeDocument/2006/relationships/slideLayout" Target="../slideLayouts/slideLayout126.xml"/><Relationship Id="rId4" Type="http://schemas.openxmlformats.org/officeDocument/2006/relationships/image" Target="../media/image218.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9.xml"/></Relationships>
</file>

<file path=ppt/slides/_rels/slide4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8.xml"/><Relationship Id="rId1" Type="http://schemas.openxmlformats.org/officeDocument/2006/relationships/slideLayout" Target="../slideLayouts/slideLayout79.xml"/></Relationships>
</file>

<file path=ppt/slides/_rels/slide5.xml.rels><?xml version="1.0" encoding="UTF-8" standalone="yes"?>
<Relationships xmlns="http://schemas.openxmlformats.org/package/2006/relationships"><Relationship Id="rId3" Type="http://schemas.openxmlformats.org/officeDocument/2006/relationships/image" Target="../media/image115.jpg"/><Relationship Id="rId2" Type="http://schemas.openxmlformats.org/officeDocument/2006/relationships/notesSlide" Target="../notesSlides/notesSlide5.xml"/><Relationship Id="rId1" Type="http://schemas.openxmlformats.org/officeDocument/2006/relationships/slideLayout" Target="../slideLayouts/slideLayout93.xml"/><Relationship Id="rId4" Type="http://schemas.openxmlformats.org/officeDocument/2006/relationships/image" Target="../media/image116.jpg"/></Relationships>
</file>

<file path=ppt/slides/_rels/slide5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9.xml"/><Relationship Id="rId1" Type="http://schemas.openxmlformats.org/officeDocument/2006/relationships/slideLayout" Target="../slideLayouts/slideLayout79.xml"/></Relationships>
</file>

<file path=ppt/slides/_rels/slide5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50.xml"/><Relationship Id="rId1" Type="http://schemas.openxmlformats.org/officeDocument/2006/relationships/slideLayout" Target="../slideLayouts/slideLayout7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image" Target="../media/image213.png"/><Relationship Id="rId1" Type="http://schemas.openxmlformats.org/officeDocument/2006/relationships/slideLayout" Target="../slideLayouts/slideLayout79.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87.xml"/><Relationship Id="rId1" Type="http://schemas.openxmlformats.org/officeDocument/2006/relationships/tags" Target="../tags/tag4.xml"/><Relationship Id="rId4" Type="http://schemas.openxmlformats.org/officeDocument/2006/relationships/image" Target="../media/image233.pn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87.xml"/><Relationship Id="rId1" Type="http://schemas.openxmlformats.org/officeDocument/2006/relationships/tags" Target="../tags/tag5.xml"/><Relationship Id="rId4" Type="http://schemas.openxmlformats.org/officeDocument/2006/relationships/image" Target="../media/image234.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87.xml"/><Relationship Id="rId1" Type="http://schemas.openxmlformats.org/officeDocument/2006/relationships/tags" Target="../tags/tag6.xml"/><Relationship Id="rId4" Type="http://schemas.openxmlformats.org/officeDocument/2006/relationships/image" Target="../media/image235.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5.xml"/></Relationships>
</file>

<file path=ppt/slides/_rels/slide59.xml.rels><?xml version="1.0" encoding="UTF-8" standalone="yes"?>
<Relationships xmlns="http://schemas.openxmlformats.org/package/2006/relationships"><Relationship Id="rId2" Type="http://schemas.openxmlformats.org/officeDocument/2006/relationships/image" Target="../media/image236.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07.xml"/></Relationships>
</file>

<file path=ppt/slides/_rels/slide60.xml.rels><?xml version="1.0" encoding="UTF-8" standalone="yes"?>
<Relationships xmlns="http://schemas.openxmlformats.org/package/2006/relationships"><Relationship Id="rId2" Type="http://schemas.openxmlformats.org/officeDocument/2006/relationships/image" Target="../media/image237.png"/><Relationship Id="rId1" Type="http://schemas.openxmlformats.org/officeDocument/2006/relationships/slideLayout" Target="../slideLayouts/slideLayout89.xml"/></Relationships>
</file>

<file path=ppt/slides/_rels/slide61.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56.xml"/><Relationship Id="rId1" Type="http://schemas.openxmlformats.org/officeDocument/2006/relationships/slideLayout" Target="../slideLayouts/slideLayout69.xml"/></Relationships>
</file>

<file path=ppt/slides/_rels/slide62.xml.rels><?xml version="1.0" encoding="UTF-8" standalone="yes"?>
<Relationships xmlns="http://schemas.openxmlformats.org/package/2006/relationships"><Relationship Id="rId3" Type="http://schemas.openxmlformats.org/officeDocument/2006/relationships/image" Target="../media/image240.svg"/><Relationship Id="rId2" Type="http://schemas.openxmlformats.org/officeDocument/2006/relationships/image" Target="../media/image239.png"/><Relationship Id="rId1" Type="http://schemas.openxmlformats.org/officeDocument/2006/relationships/slideLayout" Target="../slideLayouts/slideLayout1020.xml"/><Relationship Id="rId4" Type="http://schemas.openxmlformats.org/officeDocument/2006/relationships/image" Target="../media/image241.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8" Type="http://schemas.openxmlformats.org/officeDocument/2006/relationships/image" Target="../media/image121.jpg"/><Relationship Id="rId13" Type="http://schemas.openxmlformats.org/officeDocument/2006/relationships/image" Target="../media/image126.png"/><Relationship Id="rId18" Type="http://schemas.openxmlformats.org/officeDocument/2006/relationships/image" Target="../media/image131.png"/><Relationship Id="rId26" Type="http://schemas.openxmlformats.org/officeDocument/2006/relationships/image" Target="../media/image139.png"/><Relationship Id="rId3" Type="http://schemas.openxmlformats.org/officeDocument/2006/relationships/image" Target="../media/image92.png"/><Relationship Id="rId21" Type="http://schemas.openxmlformats.org/officeDocument/2006/relationships/image" Target="../media/image134.png"/><Relationship Id="rId7" Type="http://schemas.openxmlformats.org/officeDocument/2006/relationships/image" Target="../media/image120.jpg"/><Relationship Id="rId12" Type="http://schemas.openxmlformats.org/officeDocument/2006/relationships/image" Target="../media/image125.jpg"/><Relationship Id="rId17" Type="http://schemas.openxmlformats.org/officeDocument/2006/relationships/image" Target="../media/image130.png"/><Relationship Id="rId25" Type="http://schemas.openxmlformats.org/officeDocument/2006/relationships/image" Target="../media/image138.png"/><Relationship Id="rId2" Type="http://schemas.openxmlformats.org/officeDocument/2006/relationships/notesSlide" Target="../notesSlides/notesSlide7.xml"/><Relationship Id="rId16" Type="http://schemas.openxmlformats.org/officeDocument/2006/relationships/image" Target="../media/image129.jpg"/><Relationship Id="rId20" Type="http://schemas.openxmlformats.org/officeDocument/2006/relationships/image" Target="../media/image133.png"/><Relationship Id="rId29" Type="http://schemas.openxmlformats.org/officeDocument/2006/relationships/image" Target="../media/image142.png"/><Relationship Id="rId1" Type="http://schemas.openxmlformats.org/officeDocument/2006/relationships/slideLayout" Target="../slideLayouts/slideLayout275.xml"/><Relationship Id="rId6" Type="http://schemas.openxmlformats.org/officeDocument/2006/relationships/image" Target="../media/image119.jpg"/><Relationship Id="rId11" Type="http://schemas.openxmlformats.org/officeDocument/2006/relationships/image" Target="../media/image124.jpg"/><Relationship Id="rId24" Type="http://schemas.openxmlformats.org/officeDocument/2006/relationships/image" Target="../media/image137.png"/><Relationship Id="rId32" Type="http://schemas.openxmlformats.org/officeDocument/2006/relationships/image" Target="../media/image145.png"/><Relationship Id="rId5" Type="http://schemas.openxmlformats.org/officeDocument/2006/relationships/image" Target="../media/image118.png"/><Relationship Id="rId15" Type="http://schemas.openxmlformats.org/officeDocument/2006/relationships/image" Target="../media/image128.png"/><Relationship Id="rId23" Type="http://schemas.openxmlformats.org/officeDocument/2006/relationships/image" Target="../media/image136.png"/><Relationship Id="rId28" Type="http://schemas.openxmlformats.org/officeDocument/2006/relationships/image" Target="../media/image141.png"/><Relationship Id="rId10" Type="http://schemas.openxmlformats.org/officeDocument/2006/relationships/image" Target="../media/image123.jpg"/><Relationship Id="rId19" Type="http://schemas.openxmlformats.org/officeDocument/2006/relationships/image" Target="../media/image132.png"/><Relationship Id="rId31" Type="http://schemas.openxmlformats.org/officeDocument/2006/relationships/image" Target="../media/image144.png"/><Relationship Id="rId4" Type="http://schemas.openxmlformats.org/officeDocument/2006/relationships/image" Target="../media/image117.jpg"/><Relationship Id="rId9" Type="http://schemas.openxmlformats.org/officeDocument/2006/relationships/image" Target="../media/image122.jpg"/><Relationship Id="rId14" Type="http://schemas.openxmlformats.org/officeDocument/2006/relationships/image" Target="../media/image127.png"/><Relationship Id="rId22" Type="http://schemas.openxmlformats.org/officeDocument/2006/relationships/image" Target="../media/image135.png"/><Relationship Id="rId27" Type="http://schemas.openxmlformats.org/officeDocument/2006/relationships/image" Target="../media/image140.png"/><Relationship Id="rId30" Type="http://schemas.openxmlformats.org/officeDocument/2006/relationships/image" Target="../media/image143.png"/></Relationships>
</file>

<file path=ppt/slides/_rels/slide8.xml.rels><?xml version="1.0" encoding="UTF-8" standalone="yes"?>
<Relationships xmlns="http://schemas.openxmlformats.org/package/2006/relationships"><Relationship Id="rId8" Type="http://schemas.openxmlformats.org/officeDocument/2006/relationships/image" Target="../media/image151.png"/><Relationship Id="rId13" Type="http://schemas.openxmlformats.org/officeDocument/2006/relationships/image" Target="../media/image156.png"/><Relationship Id="rId18" Type="http://schemas.openxmlformats.org/officeDocument/2006/relationships/image" Target="../media/image161.png"/><Relationship Id="rId26" Type="http://schemas.openxmlformats.org/officeDocument/2006/relationships/image" Target="../media/image169.png"/><Relationship Id="rId3" Type="http://schemas.openxmlformats.org/officeDocument/2006/relationships/image" Target="../media/image146.png"/><Relationship Id="rId21" Type="http://schemas.openxmlformats.org/officeDocument/2006/relationships/image" Target="../media/image164.png"/><Relationship Id="rId7" Type="http://schemas.openxmlformats.org/officeDocument/2006/relationships/image" Target="../media/image150.png"/><Relationship Id="rId12" Type="http://schemas.openxmlformats.org/officeDocument/2006/relationships/image" Target="../media/image155.png"/><Relationship Id="rId17" Type="http://schemas.openxmlformats.org/officeDocument/2006/relationships/image" Target="../media/image160.png"/><Relationship Id="rId25" Type="http://schemas.openxmlformats.org/officeDocument/2006/relationships/image" Target="../media/image168.png"/><Relationship Id="rId2" Type="http://schemas.openxmlformats.org/officeDocument/2006/relationships/notesSlide" Target="../notesSlides/notesSlide8.xml"/><Relationship Id="rId16" Type="http://schemas.openxmlformats.org/officeDocument/2006/relationships/image" Target="../media/image159.png"/><Relationship Id="rId20" Type="http://schemas.openxmlformats.org/officeDocument/2006/relationships/image" Target="../media/image163.png"/><Relationship Id="rId1" Type="http://schemas.openxmlformats.org/officeDocument/2006/relationships/slideLayout" Target="../slideLayouts/slideLayout419.xml"/><Relationship Id="rId6" Type="http://schemas.openxmlformats.org/officeDocument/2006/relationships/image" Target="../media/image149.png"/><Relationship Id="rId11" Type="http://schemas.openxmlformats.org/officeDocument/2006/relationships/image" Target="../media/image154.png"/><Relationship Id="rId24" Type="http://schemas.openxmlformats.org/officeDocument/2006/relationships/image" Target="../media/image167.png"/><Relationship Id="rId5" Type="http://schemas.openxmlformats.org/officeDocument/2006/relationships/image" Target="../media/image148.png"/><Relationship Id="rId15" Type="http://schemas.openxmlformats.org/officeDocument/2006/relationships/image" Target="../media/image158.png"/><Relationship Id="rId23" Type="http://schemas.openxmlformats.org/officeDocument/2006/relationships/image" Target="../media/image166.png"/><Relationship Id="rId10" Type="http://schemas.openxmlformats.org/officeDocument/2006/relationships/image" Target="../media/image153.png"/><Relationship Id="rId19" Type="http://schemas.openxmlformats.org/officeDocument/2006/relationships/image" Target="../media/image162.png"/><Relationship Id="rId4" Type="http://schemas.openxmlformats.org/officeDocument/2006/relationships/image" Target="../media/image147.png"/><Relationship Id="rId9" Type="http://schemas.openxmlformats.org/officeDocument/2006/relationships/image" Target="../media/image152.png"/><Relationship Id="rId14" Type="http://schemas.openxmlformats.org/officeDocument/2006/relationships/image" Target="../media/image157.png"/><Relationship Id="rId22" Type="http://schemas.openxmlformats.org/officeDocument/2006/relationships/image" Target="../media/image165.png"/></Relationships>
</file>

<file path=ppt/slides/_rels/slide9.xml.rels><?xml version="1.0" encoding="UTF-8" standalone="yes"?>
<Relationships xmlns="http://schemas.openxmlformats.org/package/2006/relationships"><Relationship Id="rId3" Type="http://schemas.openxmlformats.org/officeDocument/2006/relationships/hyperlink" Target="https://www.census.gov/newsroom/press-releases/2018/cb18-41-population-projections.html" TargetMode="External"/><Relationship Id="rId2" Type="http://schemas.openxmlformats.org/officeDocument/2006/relationships/notesSlide" Target="../notesSlides/notesSlide9.xml"/><Relationship Id="rId1" Type="http://schemas.openxmlformats.org/officeDocument/2006/relationships/slideLayout" Target="../slideLayouts/slideLayout536.xml"/><Relationship Id="rId4" Type="http://schemas.openxmlformats.org/officeDocument/2006/relationships/hyperlink" Target="https://www.weforum.org/agenda/2021/03/gen-z-unemployment-chart-global-comparisons/"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8196260" y="3128817"/>
            <a:ext cx="3995739" cy="406400"/>
          </a:xfrm>
        </p:spPr>
        <p:txBody>
          <a:bodyPr/>
          <a:lstStyle/>
          <a:p>
            <a:r>
              <a:rPr lang="en-US" dirty="0">
                <a:solidFill>
                  <a:schemeClr val="bg1"/>
                </a:solidFill>
                <a:latin typeface="Arial" panose="020B0604020202020204" pitchFamily="34" charset="0"/>
                <a:cs typeface="Arial" panose="020B0604020202020204" pitchFamily="34" charset="0"/>
              </a:rPr>
              <a:t>December 13, 2023</a:t>
            </a:r>
          </a:p>
        </p:txBody>
      </p:sp>
      <p:sp>
        <p:nvSpPr>
          <p:cNvPr id="8" name="Title 5"/>
          <p:cNvSpPr>
            <a:spLocks noGrp="1"/>
          </p:cNvSpPr>
          <p:nvPr>
            <p:ph type="title"/>
          </p:nvPr>
        </p:nvSpPr>
        <p:spPr>
          <a:xfrm>
            <a:off x="6234305" y="1635321"/>
            <a:ext cx="5957695" cy="880952"/>
          </a:xfrm>
        </p:spPr>
        <p:txBody>
          <a:bodyPr anchor="b">
            <a:normAutofit/>
          </a:bodyPr>
          <a:lstStyle/>
          <a:p>
            <a:r>
              <a:rPr lang="en-US" sz="2800" b="1" dirty="0">
                <a:solidFill>
                  <a:schemeClr val="bg1"/>
                </a:solidFill>
                <a:latin typeface="Arial" panose="020B0604020202020204" pitchFamily="34" charset="0"/>
                <a:cs typeface="Arial" panose="020B0604020202020204" pitchFamily="34" charset="0"/>
              </a:rPr>
              <a:t>Quarterly HR Community Meeting</a:t>
            </a:r>
          </a:p>
        </p:txBody>
      </p:sp>
      <p:sp>
        <p:nvSpPr>
          <p:cNvPr id="9" name="Text Placeholder 7"/>
          <p:cNvSpPr>
            <a:spLocks noGrp="1"/>
          </p:cNvSpPr>
          <p:nvPr>
            <p:ph type="body" sz="quarter" idx="11"/>
          </p:nvPr>
        </p:nvSpPr>
        <p:spPr>
          <a:xfrm>
            <a:off x="8196261" y="2771011"/>
            <a:ext cx="3995739" cy="371475"/>
          </a:xfrm>
        </p:spPr>
        <p:txBody>
          <a:bodyPr>
            <a:normAutofit/>
          </a:bodyPr>
          <a:lstStyle/>
          <a:p>
            <a:r>
              <a:rPr lang="en-US" dirty="0">
                <a:solidFill>
                  <a:schemeClr val="bg1"/>
                </a:solidFill>
                <a:latin typeface="Arial" panose="020B0604020202020204" pitchFamily="34" charset="0"/>
                <a:cs typeface="Arial" panose="020B0604020202020204" pitchFamily="34" charset="0"/>
              </a:rPr>
              <a:t>Human Resources Administration</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253"/>
        <p:cNvGrpSpPr/>
        <p:nvPr/>
      </p:nvGrpSpPr>
      <p:grpSpPr>
        <a:xfrm>
          <a:off x="0" y="0"/>
          <a:ext cx="0" cy="0"/>
          <a:chOff x="0" y="0"/>
          <a:chExt cx="0" cy="0"/>
        </a:xfrm>
      </p:grpSpPr>
      <p:sp>
        <p:nvSpPr>
          <p:cNvPr id="8254" name="Google Shape;8254;p14"/>
          <p:cNvSpPr/>
          <p:nvPr/>
        </p:nvSpPr>
        <p:spPr>
          <a:xfrm>
            <a:off x="414167" y="462900"/>
            <a:ext cx="2314400" cy="840400"/>
          </a:xfrm>
          <a:prstGeom prst="rect">
            <a:avLst/>
          </a:prstGeom>
          <a:solidFill>
            <a:schemeClr val="lt1"/>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255" name="Google Shape;8255;p14"/>
          <p:cNvSpPr txBox="1"/>
          <p:nvPr/>
        </p:nvSpPr>
        <p:spPr>
          <a:xfrm>
            <a:off x="558800" y="454000"/>
            <a:ext cx="9512400" cy="763600"/>
          </a:xfrm>
          <a:prstGeom prst="rect">
            <a:avLst/>
          </a:prstGeom>
          <a:noFill/>
          <a:ln>
            <a:noFill/>
          </a:ln>
        </p:spPr>
        <p:txBody>
          <a:bodyPr spcFirstLastPara="1" wrap="square" lIns="121900" tIns="121900" rIns="121900" bIns="121900" anchor="t" anchorCtr="0">
            <a:noAutofit/>
          </a:bodyPr>
          <a:lstStyle/>
          <a:p>
            <a:pPr defTabSz="609630">
              <a:buClr>
                <a:srgbClr val="000000"/>
              </a:buClr>
              <a:buSzPts val="4800"/>
            </a:pPr>
            <a:r>
              <a:rPr lang="en" sz="3200" b="1" kern="0" dirty="0">
                <a:solidFill>
                  <a:srgbClr val="000000"/>
                </a:solidFill>
                <a:latin typeface="Arial"/>
                <a:ea typeface="Arial"/>
                <a:cs typeface="Arial"/>
                <a:sym typeface="Arial"/>
              </a:rPr>
              <a:t>What today’s students want</a:t>
            </a:r>
            <a:endParaRPr sz="3200" b="1" kern="0" dirty="0">
              <a:solidFill>
                <a:srgbClr val="000000"/>
              </a:solidFill>
              <a:latin typeface="Arial"/>
              <a:ea typeface="Arial"/>
              <a:cs typeface="Arial"/>
              <a:sym typeface="Arial"/>
            </a:endParaRPr>
          </a:p>
        </p:txBody>
      </p:sp>
      <p:pic>
        <p:nvPicPr>
          <p:cNvPr id="8256" name="Google Shape;8256;p14"/>
          <p:cNvPicPr preferRelativeResize="0"/>
          <p:nvPr/>
        </p:nvPicPr>
        <p:blipFill rotWithShape="1">
          <a:blip r:embed="rId3">
            <a:alphaModFix/>
          </a:blip>
          <a:srcRect/>
          <a:stretch/>
        </p:blipFill>
        <p:spPr>
          <a:xfrm>
            <a:off x="1358900" y="1852951"/>
            <a:ext cx="7255733" cy="3584167"/>
          </a:xfrm>
          <a:prstGeom prst="rect">
            <a:avLst/>
          </a:prstGeom>
          <a:noFill/>
          <a:ln>
            <a:noFill/>
          </a:ln>
        </p:spPr>
      </p:pic>
      <p:pic>
        <p:nvPicPr>
          <p:cNvPr id="8257" name="Google Shape;8257;p14"/>
          <p:cNvPicPr preferRelativeResize="0"/>
          <p:nvPr/>
        </p:nvPicPr>
        <p:blipFill rotWithShape="1">
          <a:blip r:embed="rId4">
            <a:alphaModFix/>
          </a:blip>
          <a:srcRect/>
          <a:stretch/>
        </p:blipFill>
        <p:spPr>
          <a:xfrm rot="125141">
            <a:off x="8326348" y="1630312"/>
            <a:ext cx="3066432" cy="4029475"/>
          </a:xfrm>
          <a:prstGeom prst="roundRect">
            <a:avLst>
              <a:gd name="adj" fmla="val 4705"/>
            </a:avLst>
          </a:prstGeom>
          <a:noFill/>
          <a:ln>
            <a:noFill/>
          </a:ln>
        </p:spPr>
      </p:pic>
      <p:pic>
        <p:nvPicPr>
          <p:cNvPr id="8258" name="Google Shape;8258;p14"/>
          <p:cNvPicPr preferRelativeResize="0"/>
          <p:nvPr/>
        </p:nvPicPr>
        <p:blipFill rotWithShape="1">
          <a:blip r:embed="rId5">
            <a:alphaModFix/>
          </a:blip>
          <a:srcRect/>
          <a:stretch/>
        </p:blipFill>
        <p:spPr>
          <a:xfrm>
            <a:off x="10436848" y="4441968"/>
            <a:ext cx="1319819" cy="1319819"/>
          </a:xfrm>
          <a:prstGeom prst="rect">
            <a:avLst/>
          </a:prstGeom>
          <a:noFill/>
          <a:ln>
            <a:noFill/>
          </a:ln>
        </p:spPr>
      </p:pic>
      <p:pic>
        <p:nvPicPr>
          <p:cNvPr id="8259" name="Google Shape;8259;p14"/>
          <p:cNvPicPr preferRelativeResize="0"/>
          <p:nvPr/>
        </p:nvPicPr>
        <p:blipFill rotWithShape="1">
          <a:blip r:embed="rId6">
            <a:alphaModFix/>
          </a:blip>
          <a:srcRect/>
          <a:stretch/>
        </p:blipFill>
        <p:spPr>
          <a:xfrm>
            <a:off x="726833" y="1244600"/>
            <a:ext cx="4657608" cy="763600"/>
          </a:xfrm>
          <a:prstGeom prst="rect">
            <a:avLst/>
          </a:prstGeom>
          <a:noFill/>
          <a:ln>
            <a:noFill/>
          </a:ln>
        </p:spPr>
      </p:pic>
      <p:sp>
        <p:nvSpPr>
          <p:cNvPr id="8260" name="Google Shape;8260;p14"/>
          <p:cNvSpPr txBox="1"/>
          <p:nvPr/>
        </p:nvSpPr>
        <p:spPr>
          <a:xfrm>
            <a:off x="57318" y="6188577"/>
            <a:ext cx="4362283" cy="615513"/>
          </a:xfrm>
          <a:prstGeom prst="rect">
            <a:avLst/>
          </a:prstGeom>
          <a:noFill/>
          <a:ln>
            <a:noFill/>
          </a:ln>
        </p:spPr>
        <p:txBody>
          <a:bodyPr spcFirstLastPara="1" wrap="square" lIns="121900" tIns="121900" rIns="121900" bIns="121900" anchor="t" anchorCtr="0">
            <a:spAutoFit/>
          </a:bodyPr>
          <a:lstStyle/>
          <a:p>
            <a:pPr defTabSz="609630">
              <a:buClr>
                <a:srgbClr val="000000"/>
              </a:buClr>
              <a:buSzPts val="1800"/>
            </a:pPr>
            <a:r>
              <a:rPr lang="en" sz="1200" kern="0">
                <a:solidFill>
                  <a:srgbClr val="000000"/>
                </a:solidFill>
                <a:latin typeface="Arial"/>
                <a:ea typeface="Arial"/>
                <a:cs typeface="Arial"/>
                <a:sym typeface="Arial"/>
              </a:rPr>
              <a:t>*Check out the full report and more at </a:t>
            </a:r>
            <a:r>
              <a:rPr lang="en" sz="1200" u="sng" kern="0">
                <a:solidFill>
                  <a:srgbClr val="316CFF"/>
                </a:solidFill>
                <a:latin typeface="Arial"/>
                <a:ea typeface="Arial"/>
                <a:cs typeface="Arial"/>
                <a:sym typeface="Arial"/>
                <a:hlinkClick r:id="rId7">
                  <a:extLst>
                    <a:ext uri="{A12FA001-AC4F-418D-AE19-62706E023703}">
                      <ahyp:hlinkClr xmlns:ahyp="http://schemas.microsoft.com/office/drawing/2018/hyperlinkcolor" val="tx"/>
                    </a:ext>
                  </a:extLst>
                </a:hlinkClick>
              </a:rPr>
              <a:t>joinhandshake.com/network-trends</a:t>
            </a:r>
            <a:r>
              <a:rPr lang="en" sz="1200" kern="0">
                <a:solidFill>
                  <a:srgbClr val="000000"/>
                </a:solidFill>
                <a:latin typeface="Arial"/>
                <a:ea typeface="Arial"/>
                <a:cs typeface="Arial"/>
                <a:sym typeface="Arial"/>
              </a:rPr>
              <a:t> </a:t>
            </a:r>
            <a:endParaRPr sz="1200" kern="0">
              <a:solidFill>
                <a:srgbClr val="000000"/>
              </a:solidFill>
              <a:latin typeface="Arial"/>
              <a:ea typeface="Arial"/>
              <a:cs typeface="Arial"/>
              <a:sym typeface="Arial"/>
            </a:endParaRPr>
          </a:p>
        </p:txBody>
      </p:sp>
      <p:sp>
        <p:nvSpPr>
          <p:cNvPr id="8261" name="Google Shape;8261;p14"/>
          <p:cNvSpPr/>
          <p:nvPr/>
        </p:nvSpPr>
        <p:spPr>
          <a:xfrm>
            <a:off x="4626756" y="5020916"/>
            <a:ext cx="5810092" cy="1659284"/>
          </a:xfrm>
          <a:prstGeom prst="roundRect">
            <a:avLst>
              <a:gd name="adj" fmla="val 16667"/>
            </a:avLst>
          </a:prstGeom>
          <a:solidFill>
            <a:schemeClr val="accent1"/>
          </a:solidFill>
          <a:ln>
            <a:noFill/>
          </a:ln>
        </p:spPr>
        <p:txBody>
          <a:bodyPr spcFirstLastPara="1" wrap="square" lIns="60950" tIns="30467" rIns="60950" bIns="30467" anchor="ctr" anchorCtr="0">
            <a:noAutofit/>
          </a:bodyPr>
          <a:lstStyle/>
          <a:p>
            <a:pPr algn="ctr" defTabSz="609630">
              <a:buClr>
                <a:srgbClr val="000000"/>
              </a:buClr>
              <a:buSzPts val="1800"/>
            </a:pPr>
            <a:endParaRPr sz="1200" kern="0">
              <a:solidFill>
                <a:srgbClr val="FFFFFF"/>
              </a:solidFill>
              <a:latin typeface="Arial"/>
              <a:ea typeface="Arial"/>
              <a:cs typeface="Arial"/>
              <a:sym typeface="Arial"/>
            </a:endParaRPr>
          </a:p>
        </p:txBody>
      </p:sp>
      <p:sp>
        <p:nvSpPr>
          <p:cNvPr id="8262" name="Google Shape;8262;p14"/>
          <p:cNvSpPr txBox="1"/>
          <p:nvPr/>
        </p:nvSpPr>
        <p:spPr>
          <a:xfrm>
            <a:off x="4724400" y="5131554"/>
            <a:ext cx="5714721" cy="1426454"/>
          </a:xfrm>
          <a:prstGeom prst="rect">
            <a:avLst/>
          </a:prstGeom>
          <a:noFill/>
          <a:ln>
            <a:noFill/>
          </a:ln>
        </p:spPr>
        <p:txBody>
          <a:bodyPr spcFirstLastPara="1" wrap="square" lIns="60950" tIns="30467" rIns="60950" bIns="30467" anchor="t" anchorCtr="0">
            <a:spAutoFit/>
          </a:bodyPr>
          <a:lstStyle/>
          <a:p>
            <a:pPr defTabSz="609630">
              <a:buClr>
                <a:srgbClr val="000000"/>
              </a:buClr>
              <a:buSzPts val="1900"/>
            </a:pPr>
            <a:r>
              <a:rPr lang="en" sz="1267" i="1" kern="0" dirty="0">
                <a:solidFill>
                  <a:srgbClr val="000000"/>
                </a:solidFill>
                <a:latin typeface="Arial"/>
                <a:ea typeface="Arial"/>
                <a:cs typeface="Arial"/>
                <a:sym typeface="Arial"/>
              </a:rPr>
              <a:t>“As a first-generation college student from a low-income background, I was determined to squeeze every drop of opportunity from my hard-won college acceptance. When my father lost his job during Covid-19, I knew I needed to find an amazing internship. Through Handshake, I got an internship with GE Aviation. It was such a great experience. The program was well-structured, and there were ample opportunities for growth.” 	</a:t>
            </a:r>
            <a:r>
              <a:rPr lang="en" sz="1267" kern="0" dirty="0">
                <a:solidFill>
                  <a:srgbClr val="000000"/>
                </a:solidFill>
                <a:latin typeface="Arial"/>
                <a:ea typeface="Arial"/>
                <a:cs typeface="Arial"/>
                <a:sym typeface="Arial"/>
              </a:rPr>
              <a:t>	</a:t>
            </a:r>
            <a:endParaRPr sz="933" kern="0" dirty="0">
              <a:solidFill>
                <a:srgbClr val="000000"/>
              </a:solidFill>
              <a:latin typeface="Arial"/>
              <a:ea typeface="Arial"/>
              <a:cs typeface="Arial"/>
              <a:sym typeface="Arial"/>
            </a:endParaRPr>
          </a:p>
          <a:p>
            <a:pPr defTabSz="609630">
              <a:buClr>
                <a:srgbClr val="000000"/>
              </a:buClr>
              <a:buSzPts val="1900"/>
            </a:pPr>
            <a:r>
              <a:rPr lang="en" sz="1267" kern="0" dirty="0">
                <a:solidFill>
                  <a:srgbClr val="000000"/>
                </a:solidFill>
                <a:latin typeface="Arial"/>
                <a:ea typeface="Arial"/>
                <a:cs typeface="Arial"/>
                <a:sym typeface="Arial"/>
              </a:rPr>
              <a:t>				       </a:t>
            </a:r>
            <a:r>
              <a:rPr lang="en" sz="1267" b="1" kern="0" dirty="0">
                <a:solidFill>
                  <a:srgbClr val="000000"/>
                </a:solidFill>
                <a:latin typeface="Arial"/>
                <a:ea typeface="Arial"/>
                <a:cs typeface="Arial"/>
                <a:sym typeface="Arial"/>
              </a:rPr>
              <a:t>Dremere Woods, Auburn University</a:t>
            </a:r>
            <a:endParaRPr sz="1267" b="1" kern="0" dirty="0">
              <a:solidFill>
                <a:srgbClr val="000000"/>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26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2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266"/>
        <p:cNvGrpSpPr/>
        <p:nvPr/>
      </p:nvGrpSpPr>
      <p:grpSpPr>
        <a:xfrm>
          <a:off x="0" y="0"/>
          <a:ext cx="0" cy="0"/>
          <a:chOff x="0" y="0"/>
          <a:chExt cx="0" cy="0"/>
        </a:xfrm>
      </p:grpSpPr>
      <p:sp>
        <p:nvSpPr>
          <p:cNvPr id="8267" name="Google Shape;8267;p15"/>
          <p:cNvSpPr txBox="1">
            <a:spLocks noGrp="1"/>
          </p:cNvSpPr>
          <p:nvPr>
            <p:ph type="title"/>
          </p:nvPr>
        </p:nvSpPr>
        <p:spPr>
          <a:xfrm>
            <a:off x="726833" y="2587867"/>
            <a:ext cx="2930761" cy="372800"/>
          </a:xfrm>
          <a:prstGeom prst="rect">
            <a:avLst/>
          </a:prstGeom>
          <a:noFill/>
          <a:ln>
            <a:noFill/>
          </a:ln>
        </p:spPr>
        <p:txBody>
          <a:bodyPr spcFirstLastPara="1" wrap="square" lIns="0" tIns="0" rIns="0" bIns="0" anchor="b" anchorCtr="0">
            <a:noAutofit/>
          </a:bodyPr>
          <a:lstStyle/>
          <a:p>
            <a:r>
              <a:rPr lang="en" sz="3200" b="1">
                <a:latin typeface="Arial"/>
                <a:ea typeface="Arial"/>
                <a:cs typeface="Arial"/>
                <a:sym typeface="Arial"/>
              </a:rPr>
              <a:t>Digital engagement is now expected from Gen Z</a:t>
            </a:r>
            <a:endParaRPr sz="3200" b="1">
              <a:latin typeface="Arial"/>
              <a:ea typeface="Arial"/>
              <a:cs typeface="Arial"/>
              <a:sym typeface="Arial"/>
            </a:endParaRPr>
          </a:p>
        </p:txBody>
      </p:sp>
      <p:sp>
        <p:nvSpPr>
          <p:cNvPr id="8268" name="Google Shape;8268;p15"/>
          <p:cNvSpPr txBox="1">
            <a:spLocks noGrp="1"/>
          </p:cNvSpPr>
          <p:nvPr>
            <p:ph type="subTitle" idx="1"/>
          </p:nvPr>
        </p:nvSpPr>
        <p:spPr>
          <a:xfrm>
            <a:off x="726833" y="3182113"/>
            <a:ext cx="2743718" cy="2598660"/>
          </a:xfrm>
          <a:prstGeom prst="rect">
            <a:avLst/>
          </a:prstGeom>
          <a:noFill/>
          <a:ln>
            <a:noFill/>
          </a:ln>
        </p:spPr>
        <p:txBody>
          <a:bodyPr spcFirstLastPara="1" wrap="square" lIns="0" tIns="0" rIns="0" bIns="0" anchor="t" anchorCtr="0">
            <a:spAutoFit/>
          </a:bodyPr>
          <a:lstStyle/>
          <a:p>
            <a:pPr marL="0" indent="0">
              <a:buSzPts val="1100"/>
            </a:pPr>
            <a:r>
              <a:rPr lang="en" sz="1600">
                <a:latin typeface="Arial"/>
                <a:ea typeface="Arial"/>
                <a:cs typeface="Arial"/>
                <a:sym typeface="Arial"/>
              </a:rPr>
              <a:t>As digital natives, early </a:t>
            </a:r>
            <a:br>
              <a:rPr lang="en" sz="1600">
                <a:latin typeface="Arial"/>
                <a:ea typeface="Arial"/>
                <a:cs typeface="Arial"/>
                <a:sym typeface="Arial"/>
              </a:rPr>
            </a:br>
            <a:r>
              <a:rPr lang="en" sz="1600">
                <a:latin typeface="Arial"/>
                <a:ea typeface="Arial"/>
                <a:cs typeface="Arial"/>
                <a:sym typeface="Arial"/>
              </a:rPr>
              <a:t>talent is accustomed to using technology for everything.</a:t>
            </a:r>
            <a:endParaRPr sz="1600">
              <a:latin typeface="Arial"/>
              <a:ea typeface="Arial"/>
              <a:cs typeface="Arial"/>
              <a:sym typeface="Arial"/>
            </a:endParaRPr>
          </a:p>
          <a:p>
            <a:pPr marL="0" indent="0">
              <a:spcBef>
                <a:spcPts val="1333"/>
              </a:spcBef>
              <a:spcAft>
                <a:spcPts val="1333"/>
              </a:spcAft>
            </a:pPr>
            <a:r>
              <a:rPr lang="en" sz="1600">
                <a:latin typeface="Arial"/>
                <a:ea typeface="Arial"/>
                <a:cs typeface="Arial"/>
                <a:sym typeface="Arial"/>
              </a:rPr>
              <a:t>The most tech-savvy generation yet expects digital engagement across all facets of life—including in the job search process.</a:t>
            </a:r>
            <a:endParaRPr sz="1600">
              <a:latin typeface="Arial"/>
              <a:ea typeface="Arial"/>
              <a:cs typeface="Arial"/>
              <a:sym typeface="Arial"/>
            </a:endParaRPr>
          </a:p>
        </p:txBody>
      </p:sp>
      <p:pic>
        <p:nvPicPr>
          <p:cNvPr id="8269" name="Google Shape;8269;p15" title="Chart"/>
          <p:cNvPicPr preferRelativeResize="0"/>
          <p:nvPr/>
        </p:nvPicPr>
        <p:blipFill rotWithShape="1">
          <a:blip r:embed="rId3">
            <a:alphaModFix/>
          </a:blip>
          <a:srcRect t="14870"/>
          <a:stretch/>
        </p:blipFill>
        <p:spPr>
          <a:xfrm>
            <a:off x="8497067" y="1708482"/>
            <a:ext cx="3361200" cy="4338517"/>
          </a:xfrm>
          <a:prstGeom prst="rect">
            <a:avLst/>
          </a:prstGeom>
          <a:noFill/>
          <a:ln>
            <a:noFill/>
          </a:ln>
        </p:spPr>
      </p:pic>
      <p:sp>
        <p:nvSpPr>
          <p:cNvPr id="8270" name="Google Shape;8270;p15"/>
          <p:cNvSpPr txBox="1"/>
          <p:nvPr/>
        </p:nvSpPr>
        <p:spPr>
          <a:xfrm>
            <a:off x="7042813" y="6224508"/>
            <a:ext cx="4000000" cy="696048"/>
          </a:xfrm>
          <a:prstGeom prst="rect">
            <a:avLst/>
          </a:prstGeom>
          <a:noFill/>
          <a:ln>
            <a:noFill/>
          </a:ln>
        </p:spPr>
        <p:txBody>
          <a:bodyPr spcFirstLastPara="1" wrap="square" lIns="121900" tIns="121900" rIns="121900" bIns="121900" anchor="t" anchorCtr="0">
            <a:spAutoFit/>
          </a:bodyPr>
          <a:lstStyle/>
          <a:p>
            <a:pPr algn="r" defTabSz="609630">
              <a:lnSpc>
                <a:spcPct val="115000"/>
              </a:lnSpc>
              <a:spcAft>
                <a:spcPts val="1333"/>
              </a:spcAft>
              <a:buClr>
                <a:srgbClr val="000000"/>
              </a:buClr>
              <a:buSzPts val="1200"/>
            </a:pPr>
            <a:r>
              <a:rPr lang="en" sz="800" kern="0">
                <a:solidFill>
                  <a:srgbClr val="000000"/>
                </a:solidFill>
                <a:latin typeface="Arial"/>
                <a:ea typeface="Arial"/>
                <a:cs typeface="Arial"/>
                <a:sym typeface="Arial"/>
              </a:rPr>
              <a:t>1. </a:t>
            </a:r>
            <a:r>
              <a:rPr lang="en" sz="800" u="sng" kern="0">
                <a:solidFill>
                  <a:srgbClr val="316CFF"/>
                </a:solidFill>
                <a:latin typeface="Arial"/>
                <a:ea typeface="Arial"/>
                <a:cs typeface="Arial"/>
                <a:sym typeface="Arial"/>
                <a:hlinkClick r:id="rId4">
                  <a:extLst>
                    <a:ext uri="{A12FA001-AC4F-418D-AE19-62706E023703}">
                      <ahyp:hlinkClr xmlns:ahyp="http://schemas.microsoft.com/office/drawing/2018/hyperlinkcolor" val="tx"/>
                    </a:ext>
                  </a:extLst>
                </a:hlinkClick>
              </a:rPr>
              <a:t>Who wins with virtual recruiting?</a:t>
            </a:r>
            <a:br>
              <a:rPr lang="en" sz="800" kern="0">
                <a:solidFill>
                  <a:srgbClr val="000000"/>
                </a:solidFill>
                <a:latin typeface="Arial"/>
                <a:ea typeface="Arial"/>
                <a:cs typeface="Arial"/>
                <a:sym typeface="Arial"/>
              </a:rPr>
            </a:br>
            <a:r>
              <a:rPr lang="en" sz="800" kern="0">
                <a:solidFill>
                  <a:srgbClr val="000000"/>
                </a:solidFill>
                <a:latin typeface="Arial"/>
                <a:ea typeface="Arial"/>
                <a:cs typeface="Arial"/>
                <a:sym typeface="Arial"/>
              </a:rPr>
              <a:t>2. </a:t>
            </a:r>
            <a:r>
              <a:rPr lang="en" sz="800" u="sng" kern="0">
                <a:solidFill>
                  <a:srgbClr val="316CFF"/>
                </a:solidFill>
                <a:latin typeface="Arial"/>
                <a:ea typeface="Arial"/>
                <a:cs typeface="Arial"/>
                <a:sym typeface="Arial"/>
                <a:hlinkClick r:id="rId5">
                  <a:extLst>
                    <a:ext uri="{A12FA001-AC4F-418D-AE19-62706E023703}">
                      <ahyp:hlinkClr xmlns:ahyp="http://schemas.microsoft.com/office/drawing/2018/hyperlinkcolor" val="tx"/>
                    </a:ext>
                  </a:extLst>
                </a:hlinkClick>
              </a:rPr>
              <a:t>The Class of 2023 prepares for a future of work, disrupted</a:t>
            </a:r>
            <a:endParaRPr sz="800" kern="0">
              <a:solidFill>
                <a:srgbClr val="000000"/>
              </a:solidFill>
              <a:latin typeface="Arial"/>
              <a:ea typeface="Arial"/>
              <a:cs typeface="Arial"/>
              <a:sym typeface="Arial"/>
            </a:endParaRPr>
          </a:p>
        </p:txBody>
      </p:sp>
      <p:cxnSp>
        <p:nvCxnSpPr>
          <p:cNvPr id="8271" name="Google Shape;8271;p15"/>
          <p:cNvCxnSpPr/>
          <p:nvPr/>
        </p:nvCxnSpPr>
        <p:spPr>
          <a:xfrm>
            <a:off x="8169867" y="1131417"/>
            <a:ext cx="0" cy="4595200"/>
          </a:xfrm>
          <a:prstGeom prst="straightConnector1">
            <a:avLst/>
          </a:prstGeom>
          <a:noFill/>
          <a:ln w="9525" cap="flat" cmpd="sng">
            <a:solidFill>
              <a:srgbClr val="D4D6EC"/>
            </a:solidFill>
            <a:prstDash val="solid"/>
            <a:round/>
            <a:headEnd type="none" w="sm" len="sm"/>
            <a:tailEnd type="none" w="sm" len="sm"/>
          </a:ln>
        </p:spPr>
      </p:cxnSp>
      <p:sp>
        <p:nvSpPr>
          <p:cNvPr id="8272" name="Google Shape;8272;p15"/>
          <p:cNvSpPr txBox="1"/>
          <p:nvPr/>
        </p:nvSpPr>
        <p:spPr>
          <a:xfrm>
            <a:off x="8785667" y="811018"/>
            <a:ext cx="2784000" cy="984845"/>
          </a:xfrm>
          <a:prstGeom prst="rect">
            <a:avLst/>
          </a:prstGeom>
          <a:noFill/>
          <a:ln>
            <a:noFill/>
          </a:ln>
        </p:spPr>
        <p:txBody>
          <a:bodyPr spcFirstLastPara="1" wrap="square" lIns="121900" tIns="121900" rIns="121900" bIns="121900" anchor="t" anchorCtr="0">
            <a:spAutoFit/>
          </a:bodyPr>
          <a:lstStyle/>
          <a:p>
            <a:pPr algn="ctr" defTabSz="609630">
              <a:buClr>
                <a:srgbClr val="000000"/>
              </a:buClr>
              <a:buSzPts val="2400"/>
            </a:pPr>
            <a:r>
              <a:rPr lang="en" sz="1600" kern="0">
                <a:solidFill>
                  <a:srgbClr val="000000"/>
                </a:solidFill>
                <a:latin typeface="Arial"/>
                <a:ea typeface="Arial"/>
                <a:cs typeface="Arial"/>
                <a:sym typeface="Arial"/>
              </a:rPr>
              <a:t>The class of 2023 overwhelmingly prefers hybrid work</a:t>
            </a:r>
            <a:r>
              <a:rPr lang="en" sz="1600" kern="0" baseline="30000">
                <a:solidFill>
                  <a:srgbClr val="000000"/>
                </a:solidFill>
                <a:latin typeface="Arial"/>
                <a:ea typeface="Arial"/>
                <a:cs typeface="Arial"/>
                <a:sym typeface="Arial"/>
              </a:rPr>
              <a:t>2</a:t>
            </a:r>
            <a:endParaRPr sz="1600" kern="0">
              <a:solidFill>
                <a:srgbClr val="000000"/>
              </a:solidFill>
              <a:latin typeface="Arial"/>
              <a:ea typeface="Arial"/>
              <a:cs typeface="Arial"/>
              <a:sym typeface="Arial"/>
            </a:endParaRPr>
          </a:p>
        </p:txBody>
      </p:sp>
      <p:sp>
        <p:nvSpPr>
          <p:cNvPr id="8273" name="Google Shape;8273;p15"/>
          <p:cNvSpPr txBox="1"/>
          <p:nvPr/>
        </p:nvSpPr>
        <p:spPr>
          <a:xfrm>
            <a:off x="4515584" y="5320551"/>
            <a:ext cx="3361200" cy="874407"/>
          </a:xfrm>
          <a:prstGeom prst="rect">
            <a:avLst/>
          </a:prstGeom>
          <a:noFill/>
          <a:ln>
            <a:noFill/>
          </a:ln>
        </p:spPr>
        <p:txBody>
          <a:bodyPr spcFirstLastPara="1" wrap="square" lIns="0" tIns="0" rIns="0" bIns="0" anchor="t" anchorCtr="0">
            <a:spAutoFit/>
          </a:bodyPr>
          <a:lstStyle/>
          <a:p>
            <a:pPr algn="ctr" defTabSz="609630">
              <a:lnSpc>
                <a:spcPct val="115000"/>
              </a:lnSpc>
              <a:spcAft>
                <a:spcPts val="1333"/>
              </a:spcAft>
              <a:buClr>
                <a:srgbClr val="000000"/>
              </a:buClr>
              <a:buSzPts val="2000"/>
            </a:pPr>
            <a:r>
              <a:rPr lang="en" sz="1333" b="1" kern="0">
                <a:solidFill>
                  <a:srgbClr val="000000"/>
                </a:solidFill>
                <a:highlight>
                  <a:srgbClr val="7AF3FF"/>
                </a:highlight>
                <a:latin typeface="Arial"/>
                <a:ea typeface="Arial"/>
                <a:cs typeface="Arial"/>
                <a:sym typeface="Arial"/>
              </a:rPr>
              <a:t>54%</a:t>
            </a:r>
            <a:r>
              <a:rPr lang="en" sz="1333" kern="0">
                <a:solidFill>
                  <a:srgbClr val="000000"/>
                </a:solidFill>
                <a:latin typeface="Arial"/>
                <a:ea typeface="Arial"/>
                <a:cs typeface="Arial"/>
                <a:sym typeface="Arial"/>
              </a:rPr>
              <a:t> prefer at least half virtual | </a:t>
            </a:r>
            <a:r>
              <a:rPr lang="en" sz="1333" kern="0">
                <a:solidFill>
                  <a:srgbClr val="000000"/>
                </a:solidFill>
                <a:highlight>
                  <a:srgbClr val="D3FB52"/>
                </a:highlight>
                <a:latin typeface="Arial"/>
                <a:ea typeface="Arial"/>
                <a:cs typeface="Arial"/>
                <a:sym typeface="Arial"/>
              </a:rPr>
              <a:t>33%</a:t>
            </a:r>
            <a:r>
              <a:rPr lang="en" sz="1333" kern="0">
                <a:solidFill>
                  <a:srgbClr val="000000"/>
                </a:solidFill>
                <a:latin typeface="Arial"/>
                <a:ea typeface="Arial"/>
                <a:cs typeface="Arial"/>
                <a:sym typeface="Arial"/>
              </a:rPr>
              <a:t> prefer some virtual | 13% prefer exclusively in person</a:t>
            </a:r>
            <a:endParaRPr sz="1333" kern="0">
              <a:solidFill>
                <a:srgbClr val="000000"/>
              </a:solidFill>
              <a:latin typeface="Arial"/>
              <a:ea typeface="Arial"/>
              <a:cs typeface="Arial"/>
              <a:sym typeface="Arial"/>
            </a:endParaRPr>
          </a:p>
        </p:txBody>
      </p:sp>
      <p:grpSp>
        <p:nvGrpSpPr>
          <p:cNvPr id="8274" name="Google Shape;8274;p15"/>
          <p:cNvGrpSpPr/>
          <p:nvPr/>
        </p:nvGrpSpPr>
        <p:grpSpPr>
          <a:xfrm>
            <a:off x="4837134" y="2059189"/>
            <a:ext cx="2715285" cy="2969727"/>
            <a:chOff x="6539050" y="1529854"/>
            <a:chExt cx="2036464" cy="2227295"/>
          </a:xfrm>
        </p:grpSpPr>
        <p:grpSp>
          <p:nvGrpSpPr>
            <p:cNvPr id="8275" name="Google Shape;8275;p15"/>
            <p:cNvGrpSpPr/>
            <p:nvPr/>
          </p:nvGrpSpPr>
          <p:grpSpPr>
            <a:xfrm>
              <a:off x="6574461" y="2000199"/>
              <a:ext cx="1966729" cy="173639"/>
              <a:chOff x="1510025" y="1348401"/>
              <a:chExt cx="2182103" cy="192654"/>
            </a:xfrm>
          </p:grpSpPr>
          <p:sp>
            <p:nvSpPr>
              <p:cNvPr id="8276" name="Google Shape;8276;p15"/>
              <p:cNvSpPr/>
              <p:nvPr/>
            </p:nvSpPr>
            <p:spPr>
              <a:xfrm>
                <a:off x="1973468"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77" name="Google Shape;8277;p15"/>
              <p:cNvSpPr/>
              <p:nvPr/>
            </p:nvSpPr>
            <p:spPr>
              <a:xfrm>
                <a:off x="151002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78" name="Google Shape;8278;p15"/>
              <p:cNvSpPr/>
              <p:nvPr/>
            </p:nvSpPr>
            <p:spPr>
              <a:xfrm>
                <a:off x="1721859"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79" name="Google Shape;8279;p15"/>
              <p:cNvSpPr/>
              <p:nvPr/>
            </p:nvSpPr>
            <p:spPr>
              <a:xfrm>
                <a:off x="26363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80" name="Google Shape;8280;p15"/>
              <p:cNvSpPr/>
              <p:nvPr/>
            </p:nvSpPr>
            <p:spPr>
              <a:xfrm>
                <a:off x="21729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81" name="Google Shape;8281;p15"/>
              <p:cNvSpPr/>
              <p:nvPr/>
            </p:nvSpPr>
            <p:spPr>
              <a:xfrm>
                <a:off x="23847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82" name="Google Shape;8282;p15"/>
              <p:cNvSpPr/>
              <p:nvPr/>
            </p:nvSpPr>
            <p:spPr>
              <a:xfrm>
                <a:off x="33359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83" name="Google Shape;8283;p15"/>
              <p:cNvSpPr/>
              <p:nvPr/>
            </p:nvSpPr>
            <p:spPr>
              <a:xfrm>
                <a:off x="28725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84" name="Google Shape;8284;p15"/>
              <p:cNvSpPr/>
              <p:nvPr/>
            </p:nvSpPr>
            <p:spPr>
              <a:xfrm>
                <a:off x="30843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85" name="Google Shape;8285;p15"/>
              <p:cNvSpPr/>
              <p:nvPr/>
            </p:nvSpPr>
            <p:spPr>
              <a:xfrm>
                <a:off x="353547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grpSp>
        <p:grpSp>
          <p:nvGrpSpPr>
            <p:cNvPr id="8286" name="Google Shape;8286;p15"/>
            <p:cNvGrpSpPr/>
            <p:nvPr/>
          </p:nvGrpSpPr>
          <p:grpSpPr>
            <a:xfrm>
              <a:off x="6574461" y="1544771"/>
              <a:ext cx="1966729" cy="173639"/>
              <a:chOff x="1510025" y="1348401"/>
              <a:chExt cx="2182103" cy="192654"/>
            </a:xfrm>
          </p:grpSpPr>
          <p:sp>
            <p:nvSpPr>
              <p:cNvPr id="8287" name="Google Shape;8287;p15"/>
              <p:cNvSpPr/>
              <p:nvPr/>
            </p:nvSpPr>
            <p:spPr>
              <a:xfrm>
                <a:off x="1973468"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88" name="Google Shape;8288;p15"/>
              <p:cNvSpPr/>
              <p:nvPr/>
            </p:nvSpPr>
            <p:spPr>
              <a:xfrm>
                <a:off x="151002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89" name="Google Shape;8289;p15"/>
              <p:cNvSpPr/>
              <p:nvPr/>
            </p:nvSpPr>
            <p:spPr>
              <a:xfrm>
                <a:off x="1721859"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90" name="Google Shape;8290;p15"/>
              <p:cNvSpPr/>
              <p:nvPr/>
            </p:nvSpPr>
            <p:spPr>
              <a:xfrm>
                <a:off x="26363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91" name="Google Shape;8291;p15"/>
              <p:cNvSpPr/>
              <p:nvPr/>
            </p:nvSpPr>
            <p:spPr>
              <a:xfrm>
                <a:off x="21729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92" name="Google Shape;8292;p15"/>
              <p:cNvSpPr/>
              <p:nvPr/>
            </p:nvSpPr>
            <p:spPr>
              <a:xfrm>
                <a:off x="23847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93" name="Google Shape;8293;p15"/>
              <p:cNvSpPr/>
              <p:nvPr/>
            </p:nvSpPr>
            <p:spPr>
              <a:xfrm>
                <a:off x="33359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94" name="Google Shape;8294;p15"/>
              <p:cNvSpPr/>
              <p:nvPr/>
            </p:nvSpPr>
            <p:spPr>
              <a:xfrm>
                <a:off x="28725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95" name="Google Shape;8295;p15"/>
              <p:cNvSpPr/>
              <p:nvPr/>
            </p:nvSpPr>
            <p:spPr>
              <a:xfrm>
                <a:off x="30843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96" name="Google Shape;8296;p15"/>
              <p:cNvSpPr/>
              <p:nvPr/>
            </p:nvSpPr>
            <p:spPr>
              <a:xfrm>
                <a:off x="353547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grpSp>
        <p:grpSp>
          <p:nvGrpSpPr>
            <p:cNvPr id="8297" name="Google Shape;8297;p15"/>
            <p:cNvGrpSpPr/>
            <p:nvPr/>
          </p:nvGrpSpPr>
          <p:grpSpPr>
            <a:xfrm>
              <a:off x="6574461" y="1772496"/>
              <a:ext cx="1966729" cy="173639"/>
              <a:chOff x="1510025" y="1348401"/>
              <a:chExt cx="2182103" cy="192654"/>
            </a:xfrm>
          </p:grpSpPr>
          <p:sp>
            <p:nvSpPr>
              <p:cNvPr id="8298" name="Google Shape;8298;p15"/>
              <p:cNvSpPr/>
              <p:nvPr/>
            </p:nvSpPr>
            <p:spPr>
              <a:xfrm>
                <a:off x="1973468"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299" name="Google Shape;8299;p15"/>
              <p:cNvSpPr/>
              <p:nvPr/>
            </p:nvSpPr>
            <p:spPr>
              <a:xfrm>
                <a:off x="151002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00" name="Google Shape;8300;p15"/>
              <p:cNvSpPr/>
              <p:nvPr/>
            </p:nvSpPr>
            <p:spPr>
              <a:xfrm>
                <a:off x="1721859"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01" name="Google Shape;8301;p15"/>
              <p:cNvSpPr/>
              <p:nvPr/>
            </p:nvSpPr>
            <p:spPr>
              <a:xfrm>
                <a:off x="26363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02" name="Google Shape;8302;p15"/>
              <p:cNvSpPr/>
              <p:nvPr/>
            </p:nvSpPr>
            <p:spPr>
              <a:xfrm>
                <a:off x="21729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03" name="Google Shape;8303;p15"/>
              <p:cNvSpPr/>
              <p:nvPr/>
            </p:nvSpPr>
            <p:spPr>
              <a:xfrm>
                <a:off x="23847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04" name="Google Shape;8304;p15"/>
              <p:cNvSpPr/>
              <p:nvPr/>
            </p:nvSpPr>
            <p:spPr>
              <a:xfrm>
                <a:off x="33359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05" name="Google Shape;8305;p15"/>
              <p:cNvSpPr/>
              <p:nvPr/>
            </p:nvSpPr>
            <p:spPr>
              <a:xfrm>
                <a:off x="28725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06" name="Google Shape;8306;p15"/>
              <p:cNvSpPr/>
              <p:nvPr/>
            </p:nvSpPr>
            <p:spPr>
              <a:xfrm>
                <a:off x="30843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07" name="Google Shape;8307;p15"/>
              <p:cNvSpPr/>
              <p:nvPr/>
            </p:nvSpPr>
            <p:spPr>
              <a:xfrm>
                <a:off x="353547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grpSp>
        <p:grpSp>
          <p:nvGrpSpPr>
            <p:cNvPr id="8308" name="Google Shape;8308;p15"/>
            <p:cNvGrpSpPr/>
            <p:nvPr/>
          </p:nvGrpSpPr>
          <p:grpSpPr>
            <a:xfrm>
              <a:off x="6574461" y="2000210"/>
              <a:ext cx="1966729" cy="173639"/>
              <a:chOff x="1510025" y="1348401"/>
              <a:chExt cx="2182103" cy="192654"/>
            </a:xfrm>
          </p:grpSpPr>
          <p:sp>
            <p:nvSpPr>
              <p:cNvPr id="8309" name="Google Shape;8309;p15"/>
              <p:cNvSpPr/>
              <p:nvPr/>
            </p:nvSpPr>
            <p:spPr>
              <a:xfrm>
                <a:off x="1973468"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10" name="Google Shape;8310;p15"/>
              <p:cNvSpPr/>
              <p:nvPr/>
            </p:nvSpPr>
            <p:spPr>
              <a:xfrm>
                <a:off x="151002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11" name="Google Shape;8311;p15"/>
              <p:cNvSpPr/>
              <p:nvPr/>
            </p:nvSpPr>
            <p:spPr>
              <a:xfrm>
                <a:off x="1721859"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12" name="Google Shape;8312;p15"/>
              <p:cNvSpPr/>
              <p:nvPr/>
            </p:nvSpPr>
            <p:spPr>
              <a:xfrm>
                <a:off x="26363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13" name="Google Shape;8313;p15"/>
              <p:cNvSpPr/>
              <p:nvPr/>
            </p:nvSpPr>
            <p:spPr>
              <a:xfrm>
                <a:off x="21729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14" name="Google Shape;8314;p15"/>
              <p:cNvSpPr/>
              <p:nvPr/>
            </p:nvSpPr>
            <p:spPr>
              <a:xfrm>
                <a:off x="23847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15" name="Google Shape;8315;p15"/>
              <p:cNvSpPr/>
              <p:nvPr/>
            </p:nvSpPr>
            <p:spPr>
              <a:xfrm>
                <a:off x="33359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16" name="Google Shape;8316;p15"/>
              <p:cNvSpPr/>
              <p:nvPr/>
            </p:nvSpPr>
            <p:spPr>
              <a:xfrm>
                <a:off x="28725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17" name="Google Shape;8317;p15"/>
              <p:cNvSpPr/>
              <p:nvPr/>
            </p:nvSpPr>
            <p:spPr>
              <a:xfrm>
                <a:off x="30843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18" name="Google Shape;8318;p15"/>
              <p:cNvSpPr/>
              <p:nvPr/>
            </p:nvSpPr>
            <p:spPr>
              <a:xfrm>
                <a:off x="353547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grpSp>
        <p:grpSp>
          <p:nvGrpSpPr>
            <p:cNvPr id="8319" name="Google Shape;8319;p15"/>
            <p:cNvGrpSpPr/>
            <p:nvPr/>
          </p:nvGrpSpPr>
          <p:grpSpPr>
            <a:xfrm>
              <a:off x="6574461" y="2224341"/>
              <a:ext cx="1966729" cy="173639"/>
              <a:chOff x="1510025" y="1348401"/>
              <a:chExt cx="2182103" cy="192654"/>
            </a:xfrm>
          </p:grpSpPr>
          <p:sp>
            <p:nvSpPr>
              <p:cNvPr id="8320" name="Google Shape;8320;p15"/>
              <p:cNvSpPr/>
              <p:nvPr/>
            </p:nvSpPr>
            <p:spPr>
              <a:xfrm>
                <a:off x="1973468"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21" name="Google Shape;8321;p15"/>
              <p:cNvSpPr/>
              <p:nvPr/>
            </p:nvSpPr>
            <p:spPr>
              <a:xfrm>
                <a:off x="151002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22" name="Google Shape;8322;p15"/>
              <p:cNvSpPr/>
              <p:nvPr/>
            </p:nvSpPr>
            <p:spPr>
              <a:xfrm>
                <a:off x="1721859"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23" name="Google Shape;8323;p15"/>
              <p:cNvSpPr/>
              <p:nvPr/>
            </p:nvSpPr>
            <p:spPr>
              <a:xfrm>
                <a:off x="26363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24" name="Google Shape;8324;p15"/>
              <p:cNvSpPr/>
              <p:nvPr/>
            </p:nvSpPr>
            <p:spPr>
              <a:xfrm>
                <a:off x="21729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25" name="Google Shape;8325;p15"/>
              <p:cNvSpPr/>
              <p:nvPr/>
            </p:nvSpPr>
            <p:spPr>
              <a:xfrm>
                <a:off x="23847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26" name="Google Shape;8326;p15"/>
              <p:cNvSpPr/>
              <p:nvPr/>
            </p:nvSpPr>
            <p:spPr>
              <a:xfrm>
                <a:off x="33359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27" name="Google Shape;8327;p15"/>
              <p:cNvSpPr/>
              <p:nvPr/>
            </p:nvSpPr>
            <p:spPr>
              <a:xfrm>
                <a:off x="28725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28" name="Google Shape;8328;p15"/>
              <p:cNvSpPr/>
              <p:nvPr/>
            </p:nvSpPr>
            <p:spPr>
              <a:xfrm>
                <a:off x="30843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29" name="Google Shape;8329;p15"/>
              <p:cNvSpPr/>
              <p:nvPr/>
            </p:nvSpPr>
            <p:spPr>
              <a:xfrm>
                <a:off x="353547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grpSp>
        <p:grpSp>
          <p:nvGrpSpPr>
            <p:cNvPr id="8330" name="Google Shape;8330;p15"/>
            <p:cNvGrpSpPr/>
            <p:nvPr/>
          </p:nvGrpSpPr>
          <p:grpSpPr>
            <a:xfrm>
              <a:off x="6573762" y="2448484"/>
              <a:ext cx="1966729" cy="173639"/>
              <a:chOff x="1510025" y="1348401"/>
              <a:chExt cx="2182103" cy="192654"/>
            </a:xfrm>
          </p:grpSpPr>
          <p:sp>
            <p:nvSpPr>
              <p:cNvPr id="8331" name="Google Shape;8331;p15"/>
              <p:cNvSpPr/>
              <p:nvPr/>
            </p:nvSpPr>
            <p:spPr>
              <a:xfrm>
                <a:off x="1973468"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32" name="Google Shape;8332;p15"/>
              <p:cNvSpPr/>
              <p:nvPr/>
            </p:nvSpPr>
            <p:spPr>
              <a:xfrm>
                <a:off x="151002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33" name="Google Shape;8333;p15"/>
              <p:cNvSpPr/>
              <p:nvPr/>
            </p:nvSpPr>
            <p:spPr>
              <a:xfrm>
                <a:off x="1721859"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34" name="Google Shape;8334;p15"/>
              <p:cNvSpPr/>
              <p:nvPr/>
            </p:nvSpPr>
            <p:spPr>
              <a:xfrm>
                <a:off x="26363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35" name="Google Shape;8335;p15"/>
              <p:cNvSpPr/>
              <p:nvPr/>
            </p:nvSpPr>
            <p:spPr>
              <a:xfrm>
                <a:off x="21729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36" name="Google Shape;8336;p15"/>
              <p:cNvSpPr/>
              <p:nvPr/>
            </p:nvSpPr>
            <p:spPr>
              <a:xfrm>
                <a:off x="23847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37" name="Google Shape;8337;p15"/>
              <p:cNvSpPr/>
              <p:nvPr/>
            </p:nvSpPr>
            <p:spPr>
              <a:xfrm>
                <a:off x="33359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38" name="Google Shape;8338;p15"/>
              <p:cNvSpPr/>
              <p:nvPr/>
            </p:nvSpPr>
            <p:spPr>
              <a:xfrm>
                <a:off x="28725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39" name="Google Shape;8339;p15"/>
              <p:cNvSpPr/>
              <p:nvPr/>
            </p:nvSpPr>
            <p:spPr>
              <a:xfrm>
                <a:off x="30843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340" name="Google Shape;8340;p15"/>
              <p:cNvSpPr/>
              <p:nvPr/>
            </p:nvSpPr>
            <p:spPr>
              <a:xfrm>
                <a:off x="353547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grpSp>
        <p:grpSp>
          <p:nvGrpSpPr>
            <p:cNvPr id="8341" name="Google Shape;8341;p15"/>
            <p:cNvGrpSpPr/>
            <p:nvPr/>
          </p:nvGrpSpPr>
          <p:grpSpPr>
            <a:xfrm>
              <a:off x="6540144" y="1529854"/>
              <a:ext cx="2034333" cy="188552"/>
              <a:chOff x="1523675" y="1275025"/>
              <a:chExt cx="2257109" cy="209200"/>
            </a:xfrm>
          </p:grpSpPr>
          <p:pic>
            <p:nvPicPr>
              <p:cNvPr id="8342" name="Google Shape;8342;p15"/>
              <p:cNvPicPr preferRelativeResize="0"/>
              <p:nvPr/>
            </p:nvPicPr>
            <p:blipFill rotWithShape="1">
              <a:blip r:embed="rId6">
                <a:alphaModFix/>
              </a:blip>
              <a:srcRect/>
              <a:stretch/>
            </p:blipFill>
            <p:spPr>
              <a:xfrm>
                <a:off x="1523675" y="1275025"/>
                <a:ext cx="209210" cy="209200"/>
              </a:xfrm>
              <a:prstGeom prst="rect">
                <a:avLst/>
              </a:prstGeom>
              <a:noFill/>
              <a:ln>
                <a:noFill/>
              </a:ln>
            </p:spPr>
          </p:pic>
          <p:pic>
            <p:nvPicPr>
              <p:cNvPr id="8343" name="Google Shape;8343;p15"/>
              <p:cNvPicPr preferRelativeResize="0"/>
              <p:nvPr/>
            </p:nvPicPr>
            <p:blipFill rotWithShape="1">
              <a:blip r:embed="rId6">
                <a:alphaModFix/>
              </a:blip>
              <a:srcRect/>
              <a:stretch/>
            </p:blipFill>
            <p:spPr>
              <a:xfrm>
                <a:off x="1751219" y="1275025"/>
                <a:ext cx="209210" cy="209200"/>
              </a:xfrm>
              <a:prstGeom prst="rect">
                <a:avLst/>
              </a:prstGeom>
              <a:noFill/>
              <a:ln>
                <a:noFill/>
              </a:ln>
            </p:spPr>
          </p:pic>
          <p:pic>
            <p:nvPicPr>
              <p:cNvPr id="8344" name="Google Shape;8344;p15"/>
              <p:cNvPicPr preferRelativeResize="0"/>
              <p:nvPr/>
            </p:nvPicPr>
            <p:blipFill rotWithShape="1">
              <a:blip r:embed="rId6">
                <a:alphaModFix/>
              </a:blip>
              <a:srcRect/>
              <a:stretch/>
            </p:blipFill>
            <p:spPr>
              <a:xfrm>
                <a:off x="1978764" y="1275025"/>
                <a:ext cx="209210" cy="209200"/>
              </a:xfrm>
              <a:prstGeom prst="rect">
                <a:avLst/>
              </a:prstGeom>
              <a:noFill/>
              <a:ln>
                <a:noFill/>
              </a:ln>
            </p:spPr>
          </p:pic>
          <p:pic>
            <p:nvPicPr>
              <p:cNvPr id="8345" name="Google Shape;8345;p15"/>
              <p:cNvPicPr preferRelativeResize="0"/>
              <p:nvPr/>
            </p:nvPicPr>
            <p:blipFill rotWithShape="1">
              <a:blip r:embed="rId6">
                <a:alphaModFix/>
              </a:blip>
              <a:srcRect/>
              <a:stretch/>
            </p:blipFill>
            <p:spPr>
              <a:xfrm>
                <a:off x="2206308" y="1275025"/>
                <a:ext cx="209210" cy="209200"/>
              </a:xfrm>
              <a:prstGeom prst="rect">
                <a:avLst/>
              </a:prstGeom>
              <a:noFill/>
              <a:ln>
                <a:noFill/>
              </a:ln>
            </p:spPr>
          </p:pic>
          <p:pic>
            <p:nvPicPr>
              <p:cNvPr id="8346" name="Google Shape;8346;p15"/>
              <p:cNvPicPr preferRelativeResize="0"/>
              <p:nvPr/>
            </p:nvPicPr>
            <p:blipFill rotWithShape="1">
              <a:blip r:embed="rId6">
                <a:alphaModFix/>
              </a:blip>
              <a:srcRect/>
              <a:stretch/>
            </p:blipFill>
            <p:spPr>
              <a:xfrm>
                <a:off x="2433852" y="1275025"/>
                <a:ext cx="209210" cy="209200"/>
              </a:xfrm>
              <a:prstGeom prst="rect">
                <a:avLst/>
              </a:prstGeom>
              <a:noFill/>
              <a:ln>
                <a:noFill/>
              </a:ln>
            </p:spPr>
          </p:pic>
          <p:pic>
            <p:nvPicPr>
              <p:cNvPr id="8347" name="Google Shape;8347;p15"/>
              <p:cNvPicPr preferRelativeResize="0"/>
              <p:nvPr/>
            </p:nvPicPr>
            <p:blipFill rotWithShape="1">
              <a:blip r:embed="rId6">
                <a:alphaModFix/>
              </a:blip>
              <a:srcRect/>
              <a:stretch/>
            </p:blipFill>
            <p:spPr>
              <a:xfrm>
                <a:off x="2661397" y="1275025"/>
                <a:ext cx="209210" cy="209200"/>
              </a:xfrm>
              <a:prstGeom prst="rect">
                <a:avLst/>
              </a:prstGeom>
              <a:noFill/>
              <a:ln>
                <a:noFill/>
              </a:ln>
            </p:spPr>
          </p:pic>
          <p:pic>
            <p:nvPicPr>
              <p:cNvPr id="8348" name="Google Shape;8348;p15"/>
              <p:cNvPicPr preferRelativeResize="0"/>
              <p:nvPr/>
            </p:nvPicPr>
            <p:blipFill rotWithShape="1">
              <a:blip r:embed="rId6">
                <a:alphaModFix/>
              </a:blip>
              <a:srcRect/>
              <a:stretch/>
            </p:blipFill>
            <p:spPr>
              <a:xfrm>
                <a:off x="2888941" y="1275025"/>
                <a:ext cx="209210" cy="209200"/>
              </a:xfrm>
              <a:prstGeom prst="rect">
                <a:avLst/>
              </a:prstGeom>
              <a:noFill/>
              <a:ln>
                <a:noFill/>
              </a:ln>
            </p:spPr>
          </p:pic>
          <p:pic>
            <p:nvPicPr>
              <p:cNvPr id="8349" name="Google Shape;8349;p15"/>
              <p:cNvPicPr preferRelativeResize="0"/>
              <p:nvPr/>
            </p:nvPicPr>
            <p:blipFill rotWithShape="1">
              <a:blip r:embed="rId6">
                <a:alphaModFix/>
              </a:blip>
              <a:srcRect/>
              <a:stretch/>
            </p:blipFill>
            <p:spPr>
              <a:xfrm>
                <a:off x="3116485" y="1275025"/>
                <a:ext cx="209210" cy="209200"/>
              </a:xfrm>
              <a:prstGeom prst="rect">
                <a:avLst/>
              </a:prstGeom>
              <a:noFill/>
              <a:ln>
                <a:noFill/>
              </a:ln>
            </p:spPr>
          </p:pic>
          <p:pic>
            <p:nvPicPr>
              <p:cNvPr id="8350" name="Google Shape;8350;p15"/>
              <p:cNvPicPr preferRelativeResize="0"/>
              <p:nvPr/>
            </p:nvPicPr>
            <p:blipFill rotWithShape="1">
              <a:blip r:embed="rId6">
                <a:alphaModFix/>
              </a:blip>
              <a:srcRect/>
              <a:stretch/>
            </p:blipFill>
            <p:spPr>
              <a:xfrm>
                <a:off x="3344029" y="1275025"/>
                <a:ext cx="209210" cy="209200"/>
              </a:xfrm>
              <a:prstGeom prst="rect">
                <a:avLst/>
              </a:prstGeom>
              <a:noFill/>
              <a:ln>
                <a:noFill/>
              </a:ln>
            </p:spPr>
          </p:pic>
          <p:pic>
            <p:nvPicPr>
              <p:cNvPr id="8351" name="Google Shape;8351;p15"/>
              <p:cNvPicPr preferRelativeResize="0"/>
              <p:nvPr/>
            </p:nvPicPr>
            <p:blipFill rotWithShape="1">
              <a:blip r:embed="rId6">
                <a:alphaModFix/>
              </a:blip>
              <a:srcRect/>
              <a:stretch/>
            </p:blipFill>
            <p:spPr>
              <a:xfrm>
                <a:off x="3571574" y="1275025"/>
                <a:ext cx="209210" cy="209200"/>
              </a:xfrm>
              <a:prstGeom prst="rect">
                <a:avLst/>
              </a:prstGeom>
              <a:noFill/>
              <a:ln>
                <a:noFill/>
              </a:ln>
            </p:spPr>
          </p:pic>
        </p:grpSp>
        <p:grpSp>
          <p:nvGrpSpPr>
            <p:cNvPr id="8352" name="Google Shape;8352;p15"/>
            <p:cNvGrpSpPr/>
            <p:nvPr/>
          </p:nvGrpSpPr>
          <p:grpSpPr>
            <a:xfrm>
              <a:off x="6541181" y="1756377"/>
              <a:ext cx="2034333" cy="188552"/>
              <a:chOff x="1523675" y="1275025"/>
              <a:chExt cx="2257109" cy="209200"/>
            </a:xfrm>
          </p:grpSpPr>
          <p:pic>
            <p:nvPicPr>
              <p:cNvPr id="8353" name="Google Shape;8353;p15"/>
              <p:cNvPicPr preferRelativeResize="0"/>
              <p:nvPr/>
            </p:nvPicPr>
            <p:blipFill rotWithShape="1">
              <a:blip r:embed="rId6">
                <a:alphaModFix/>
              </a:blip>
              <a:srcRect/>
              <a:stretch/>
            </p:blipFill>
            <p:spPr>
              <a:xfrm>
                <a:off x="1523675" y="1275025"/>
                <a:ext cx="209210" cy="209200"/>
              </a:xfrm>
              <a:prstGeom prst="rect">
                <a:avLst/>
              </a:prstGeom>
              <a:noFill/>
              <a:ln>
                <a:noFill/>
              </a:ln>
            </p:spPr>
          </p:pic>
          <p:pic>
            <p:nvPicPr>
              <p:cNvPr id="8354" name="Google Shape;8354;p15"/>
              <p:cNvPicPr preferRelativeResize="0"/>
              <p:nvPr/>
            </p:nvPicPr>
            <p:blipFill rotWithShape="1">
              <a:blip r:embed="rId6">
                <a:alphaModFix/>
              </a:blip>
              <a:srcRect/>
              <a:stretch/>
            </p:blipFill>
            <p:spPr>
              <a:xfrm>
                <a:off x="1751219" y="1275025"/>
                <a:ext cx="209210" cy="209200"/>
              </a:xfrm>
              <a:prstGeom prst="rect">
                <a:avLst/>
              </a:prstGeom>
              <a:noFill/>
              <a:ln>
                <a:noFill/>
              </a:ln>
            </p:spPr>
          </p:pic>
          <p:pic>
            <p:nvPicPr>
              <p:cNvPr id="8355" name="Google Shape;8355;p15"/>
              <p:cNvPicPr preferRelativeResize="0"/>
              <p:nvPr/>
            </p:nvPicPr>
            <p:blipFill rotWithShape="1">
              <a:blip r:embed="rId6">
                <a:alphaModFix/>
              </a:blip>
              <a:srcRect/>
              <a:stretch/>
            </p:blipFill>
            <p:spPr>
              <a:xfrm>
                <a:off x="1978764" y="1275025"/>
                <a:ext cx="209210" cy="209200"/>
              </a:xfrm>
              <a:prstGeom prst="rect">
                <a:avLst/>
              </a:prstGeom>
              <a:noFill/>
              <a:ln>
                <a:noFill/>
              </a:ln>
            </p:spPr>
          </p:pic>
          <p:pic>
            <p:nvPicPr>
              <p:cNvPr id="8356" name="Google Shape;8356;p15"/>
              <p:cNvPicPr preferRelativeResize="0"/>
              <p:nvPr/>
            </p:nvPicPr>
            <p:blipFill rotWithShape="1">
              <a:blip r:embed="rId6">
                <a:alphaModFix/>
              </a:blip>
              <a:srcRect/>
              <a:stretch/>
            </p:blipFill>
            <p:spPr>
              <a:xfrm>
                <a:off x="2206308" y="1275025"/>
                <a:ext cx="209210" cy="209200"/>
              </a:xfrm>
              <a:prstGeom prst="rect">
                <a:avLst/>
              </a:prstGeom>
              <a:noFill/>
              <a:ln>
                <a:noFill/>
              </a:ln>
            </p:spPr>
          </p:pic>
          <p:pic>
            <p:nvPicPr>
              <p:cNvPr id="8357" name="Google Shape;8357;p15"/>
              <p:cNvPicPr preferRelativeResize="0"/>
              <p:nvPr/>
            </p:nvPicPr>
            <p:blipFill rotWithShape="1">
              <a:blip r:embed="rId6">
                <a:alphaModFix/>
              </a:blip>
              <a:srcRect/>
              <a:stretch/>
            </p:blipFill>
            <p:spPr>
              <a:xfrm>
                <a:off x="2433852" y="1275025"/>
                <a:ext cx="209210" cy="209200"/>
              </a:xfrm>
              <a:prstGeom prst="rect">
                <a:avLst/>
              </a:prstGeom>
              <a:noFill/>
              <a:ln>
                <a:noFill/>
              </a:ln>
            </p:spPr>
          </p:pic>
          <p:pic>
            <p:nvPicPr>
              <p:cNvPr id="8358" name="Google Shape;8358;p15"/>
              <p:cNvPicPr preferRelativeResize="0"/>
              <p:nvPr/>
            </p:nvPicPr>
            <p:blipFill rotWithShape="1">
              <a:blip r:embed="rId6">
                <a:alphaModFix/>
              </a:blip>
              <a:srcRect/>
              <a:stretch/>
            </p:blipFill>
            <p:spPr>
              <a:xfrm>
                <a:off x="2661397" y="1275025"/>
                <a:ext cx="209210" cy="209200"/>
              </a:xfrm>
              <a:prstGeom prst="rect">
                <a:avLst/>
              </a:prstGeom>
              <a:noFill/>
              <a:ln>
                <a:noFill/>
              </a:ln>
            </p:spPr>
          </p:pic>
          <p:pic>
            <p:nvPicPr>
              <p:cNvPr id="8359" name="Google Shape;8359;p15"/>
              <p:cNvPicPr preferRelativeResize="0"/>
              <p:nvPr/>
            </p:nvPicPr>
            <p:blipFill rotWithShape="1">
              <a:blip r:embed="rId6">
                <a:alphaModFix/>
              </a:blip>
              <a:srcRect/>
              <a:stretch/>
            </p:blipFill>
            <p:spPr>
              <a:xfrm>
                <a:off x="2888941" y="1275025"/>
                <a:ext cx="209210" cy="209200"/>
              </a:xfrm>
              <a:prstGeom prst="rect">
                <a:avLst/>
              </a:prstGeom>
              <a:noFill/>
              <a:ln>
                <a:noFill/>
              </a:ln>
            </p:spPr>
          </p:pic>
          <p:pic>
            <p:nvPicPr>
              <p:cNvPr id="8360" name="Google Shape;8360;p15"/>
              <p:cNvPicPr preferRelativeResize="0"/>
              <p:nvPr/>
            </p:nvPicPr>
            <p:blipFill rotWithShape="1">
              <a:blip r:embed="rId6">
                <a:alphaModFix/>
              </a:blip>
              <a:srcRect/>
              <a:stretch/>
            </p:blipFill>
            <p:spPr>
              <a:xfrm>
                <a:off x="3116485" y="1275025"/>
                <a:ext cx="209210" cy="209200"/>
              </a:xfrm>
              <a:prstGeom prst="rect">
                <a:avLst/>
              </a:prstGeom>
              <a:noFill/>
              <a:ln>
                <a:noFill/>
              </a:ln>
            </p:spPr>
          </p:pic>
          <p:pic>
            <p:nvPicPr>
              <p:cNvPr id="8361" name="Google Shape;8361;p15"/>
              <p:cNvPicPr preferRelativeResize="0"/>
              <p:nvPr/>
            </p:nvPicPr>
            <p:blipFill rotWithShape="1">
              <a:blip r:embed="rId6">
                <a:alphaModFix/>
              </a:blip>
              <a:srcRect/>
              <a:stretch/>
            </p:blipFill>
            <p:spPr>
              <a:xfrm>
                <a:off x="3344029" y="1275025"/>
                <a:ext cx="209210" cy="209200"/>
              </a:xfrm>
              <a:prstGeom prst="rect">
                <a:avLst/>
              </a:prstGeom>
              <a:noFill/>
              <a:ln>
                <a:noFill/>
              </a:ln>
            </p:spPr>
          </p:pic>
          <p:pic>
            <p:nvPicPr>
              <p:cNvPr id="8362" name="Google Shape;8362;p15"/>
              <p:cNvPicPr preferRelativeResize="0"/>
              <p:nvPr/>
            </p:nvPicPr>
            <p:blipFill rotWithShape="1">
              <a:blip r:embed="rId6">
                <a:alphaModFix/>
              </a:blip>
              <a:srcRect/>
              <a:stretch/>
            </p:blipFill>
            <p:spPr>
              <a:xfrm>
                <a:off x="3571574" y="1275025"/>
                <a:ext cx="209210" cy="209200"/>
              </a:xfrm>
              <a:prstGeom prst="rect">
                <a:avLst/>
              </a:prstGeom>
              <a:noFill/>
              <a:ln>
                <a:noFill/>
              </a:ln>
            </p:spPr>
          </p:pic>
        </p:grpSp>
        <p:grpSp>
          <p:nvGrpSpPr>
            <p:cNvPr id="8363" name="Google Shape;8363;p15"/>
            <p:cNvGrpSpPr/>
            <p:nvPr/>
          </p:nvGrpSpPr>
          <p:grpSpPr>
            <a:xfrm>
              <a:off x="6540144" y="1982900"/>
              <a:ext cx="2034333" cy="188552"/>
              <a:chOff x="1523675" y="1275025"/>
              <a:chExt cx="2257109" cy="209200"/>
            </a:xfrm>
          </p:grpSpPr>
          <p:pic>
            <p:nvPicPr>
              <p:cNvPr id="8364" name="Google Shape;8364;p15"/>
              <p:cNvPicPr preferRelativeResize="0"/>
              <p:nvPr/>
            </p:nvPicPr>
            <p:blipFill rotWithShape="1">
              <a:blip r:embed="rId6">
                <a:alphaModFix/>
              </a:blip>
              <a:srcRect/>
              <a:stretch/>
            </p:blipFill>
            <p:spPr>
              <a:xfrm>
                <a:off x="1523675" y="1275025"/>
                <a:ext cx="209210" cy="209200"/>
              </a:xfrm>
              <a:prstGeom prst="rect">
                <a:avLst/>
              </a:prstGeom>
              <a:noFill/>
              <a:ln>
                <a:noFill/>
              </a:ln>
            </p:spPr>
          </p:pic>
          <p:pic>
            <p:nvPicPr>
              <p:cNvPr id="8365" name="Google Shape;8365;p15"/>
              <p:cNvPicPr preferRelativeResize="0"/>
              <p:nvPr/>
            </p:nvPicPr>
            <p:blipFill rotWithShape="1">
              <a:blip r:embed="rId6">
                <a:alphaModFix/>
              </a:blip>
              <a:srcRect/>
              <a:stretch/>
            </p:blipFill>
            <p:spPr>
              <a:xfrm>
                <a:off x="1751219" y="1275025"/>
                <a:ext cx="209210" cy="209200"/>
              </a:xfrm>
              <a:prstGeom prst="rect">
                <a:avLst/>
              </a:prstGeom>
              <a:noFill/>
              <a:ln>
                <a:noFill/>
              </a:ln>
            </p:spPr>
          </p:pic>
          <p:pic>
            <p:nvPicPr>
              <p:cNvPr id="8366" name="Google Shape;8366;p15"/>
              <p:cNvPicPr preferRelativeResize="0"/>
              <p:nvPr/>
            </p:nvPicPr>
            <p:blipFill rotWithShape="1">
              <a:blip r:embed="rId6">
                <a:alphaModFix/>
              </a:blip>
              <a:srcRect/>
              <a:stretch/>
            </p:blipFill>
            <p:spPr>
              <a:xfrm>
                <a:off x="1978764" y="1275025"/>
                <a:ext cx="209210" cy="209200"/>
              </a:xfrm>
              <a:prstGeom prst="rect">
                <a:avLst/>
              </a:prstGeom>
              <a:noFill/>
              <a:ln>
                <a:noFill/>
              </a:ln>
            </p:spPr>
          </p:pic>
          <p:pic>
            <p:nvPicPr>
              <p:cNvPr id="8367" name="Google Shape;8367;p15"/>
              <p:cNvPicPr preferRelativeResize="0"/>
              <p:nvPr/>
            </p:nvPicPr>
            <p:blipFill rotWithShape="1">
              <a:blip r:embed="rId6">
                <a:alphaModFix/>
              </a:blip>
              <a:srcRect/>
              <a:stretch/>
            </p:blipFill>
            <p:spPr>
              <a:xfrm>
                <a:off x="2206308" y="1275025"/>
                <a:ext cx="209210" cy="209200"/>
              </a:xfrm>
              <a:prstGeom prst="rect">
                <a:avLst/>
              </a:prstGeom>
              <a:noFill/>
              <a:ln>
                <a:noFill/>
              </a:ln>
            </p:spPr>
          </p:pic>
          <p:pic>
            <p:nvPicPr>
              <p:cNvPr id="8368" name="Google Shape;8368;p15"/>
              <p:cNvPicPr preferRelativeResize="0"/>
              <p:nvPr/>
            </p:nvPicPr>
            <p:blipFill rotWithShape="1">
              <a:blip r:embed="rId6">
                <a:alphaModFix/>
              </a:blip>
              <a:srcRect/>
              <a:stretch/>
            </p:blipFill>
            <p:spPr>
              <a:xfrm>
                <a:off x="2433852" y="1275025"/>
                <a:ext cx="209210" cy="209200"/>
              </a:xfrm>
              <a:prstGeom prst="rect">
                <a:avLst/>
              </a:prstGeom>
              <a:noFill/>
              <a:ln>
                <a:noFill/>
              </a:ln>
            </p:spPr>
          </p:pic>
          <p:pic>
            <p:nvPicPr>
              <p:cNvPr id="8369" name="Google Shape;8369;p15"/>
              <p:cNvPicPr preferRelativeResize="0"/>
              <p:nvPr/>
            </p:nvPicPr>
            <p:blipFill rotWithShape="1">
              <a:blip r:embed="rId6">
                <a:alphaModFix/>
              </a:blip>
              <a:srcRect/>
              <a:stretch/>
            </p:blipFill>
            <p:spPr>
              <a:xfrm>
                <a:off x="2661397" y="1275025"/>
                <a:ext cx="209210" cy="209200"/>
              </a:xfrm>
              <a:prstGeom prst="rect">
                <a:avLst/>
              </a:prstGeom>
              <a:noFill/>
              <a:ln>
                <a:noFill/>
              </a:ln>
            </p:spPr>
          </p:pic>
          <p:pic>
            <p:nvPicPr>
              <p:cNvPr id="8370" name="Google Shape;8370;p15"/>
              <p:cNvPicPr preferRelativeResize="0"/>
              <p:nvPr/>
            </p:nvPicPr>
            <p:blipFill rotWithShape="1">
              <a:blip r:embed="rId6">
                <a:alphaModFix/>
              </a:blip>
              <a:srcRect/>
              <a:stretch/>
            </p:blipFill>
            <p:spPr>
              <a:xfrm>
                <a:off x="2888941" y="1275025"/>
                <a:ext cx="209210" cy="209200"/>
              </a:xfrm>
              <a:prstGeom prst="rect">
                <a:avLst/>
              </a:prstGeom>
              <a:noFill/>
              <a:ln>
                <a:noFill/>
              </a:ln>
            </p:spPr>
          </p:pic>
          <p:pic>
            <p:nvPicPr>
              <p:cNvPr id="8371" name="Google Shape;8371;p15"/>
              <p:cNvPicPr preferRelativeResize="0"/>
              <p:nvPr/>
            </p:nvPicPr>
            <p:blipFill rotWithShape="1">
              <a:blip r:embed="rId6">
                <a:alphaModFix/>
              </a:blip>
              <a:srcRect/>
              <a:stretch/>
            </p:blipFill>
            <p:spPr>
              <a:xfrm>
                <a:off x="3116485" y="1275025"/>
                <a:ext cx="209210" cy="209200"/>
              </a:xfrm>
              <a:prstGeom prst="rect">
                <a:avLst/>
              </a:prstGeom>
              <a:noFill/>
              <a:ln>
                <a:noFill/>
              </a:ln>
            </p:spPr>
          </p:pic>
          <p:pic>
            <p:nvPicPr>
              <p:cNvPr id="8372" name="Google Shape;8372;p15"/>
              <p:cNvPicPr preferRelativeResize="0"/>
              <p:nvPr/>
            </p:nvPicPr>
            <p:blipFill rotWithShape="1">
              <a:blip r:embed="rId6">
                <a:alphaModFix/>
              </a:blip>
              <a:srcRect/>
              <a:stretch/>
            </p:blipFill>
            <p:spPr>
              <a:xfrm>
                <a:off x="3344029" y="1275025"/>
                <a:ext cx="209210" cy="209200"/>
              </a:xfrm>
              <a:prstGeom prst="rect">
                <a:avLst/>
              </a:prstGeom>
              <a:noFill/>
              <a:ln>
                <a:noFill/>
              </a:ln>
            </p:spPr>
          </p:pic>
          <p:pic>
            <p:nvPicPr>
              <p:cNvPr id="8373" name="Google Shape;8373;p15"/>
              <p:cNvPicPr preferRelativeResize="0"/>
              <p:nvPr/>
            </p:nvPicPr>
            <p:blipFill rotWithShape="1">
              <a:blip r:embed="rId6">
                <a:alphaModFix/>
              </a:blip>
              <a:srcRect/>
              <a:stretch/>
            </p:blipFill>
            <p:spPr>
              <a:xfrm>
                <a:off x="3571574" y="1275025"/>
                <a:ext cx="209210" cy="209200"/>
              </a:xfrm>
              <a:prstGeom prst="rect">
                <a:avLst/>
              </a:prstGeom>
              <a:noFill/>
              <a:ln>
                <a:noFill/>
              </a:ln>
            </p:spPr>
          </p:pic>
        </p:grpSp>
        <p:grpSp>
          <p:nvGrpSpPr>
            <p:cNvPr id="8374" name="Google Shape;8374;p15"/>
            <p:cNvGrpSpPr/>
            <p:nvPr/>
          </p:nvGrpSpPr>
          <p:grpSpPr>
            <a:xfrm>
              <a:off x="6540144" y="2209422"/>
              <a:ext cx="2034333" cy="188552"/>
              <a:chOff x="1523675" y="1275025"/>
              <a:chExt cx="2257109" cy="209200"/>
            </a:xfrm>
          </p:grpSpPr>
          <p:pic>
            <p:nvPicPr>
              <p:cNvPr id="8375" name="Google Shape;8375;p15"/>
              <p:cNvPicPr preferRelativeResize="0"/>
              <p:nvPr/>
            </p:nvPicPr>
            <p:blipFill rotWithShape="1">
              <a:blip r:embed="rId6">
                <a:alphaModFix/>
              </a:blip>
              <a:srcRect/>
              <a:stretch/>
            </p:blipFill>
            <p:spPr>
              <a:xfrm>
                <a:off x="1523675" y="1275025"/>
                <a:ext cx="209210" cy="209200"/>
              </a:xfrm>
              <a:prstGeom prst="rect">
                <a:avLst/>
              </a:prstGeom>
              <a:noFill/>
              <a:ln>
                <a:noFill/>
              </a:ln>
            </p:spPr>
          </p:pic>
          <p:pic>
            <p:nvPicPr>
              <p:cNvPr id="8376" name="Google Shape;8376;p15"/>
              <p:cNvPicPr preferRelativeResize="0"/>
              <p:nvPr/>
            </p:nvPicPr>
            <p:blipFill rotWithShape="1">
              <a:blip r:embed="rId6">
                <a:alphaModFix/>
              </a:blip>
              <a:srcRect/>
              <a:stretch/>
            </p:blipFill>
            <p:spPr>
              <a:xfrm>
                <a:off x="1751219" y="1275025"/>
                <a:ext cx="209210" cy="209200"/>
              </a:xfrm>
              <a:prstGeom prst="rect">
                <a:avLst/>
              </a:prstGeom>
              <a:noFill/>
              <a:ln>
                <a:noFill/>
              </a:ln>
            </p:spPr>
          </p:pic>
          <p:pic>
            <p:nvPicPr>
              <p:cNvPr id="8377" name="Google Shape;8377;p15"/>
              <p:cNvPicPr preferRelativeResize="0"/>
              <p:nvPr/>
            </p:nvPicPr>
            <p:blipFill rotWithShape="1">
              <a:blip r:embed="rId6">
                <a:alphaModFix/>
              </a:blip>
              <a:srcRect/>
              <a:stretch/>
            </p:blipFill>
            <p:spPr>
              <a:xfrm>
                <a:off x="1978764" y="1275025"/>
                <a:ext cx="209210" cy="209200"/>
              </a:xfrm>
              <a:prstGeom prst="rect">
                <a:avLst/>
              </a:prstGeom>
              <a:noFill/>
              <a:ln>
                <a:noFill/>
              </a:ln>
            </p:spPr>
          </p:pic>
          <p:pic>
            <p:nvPicPr>
              <p:cNvPr id="8378" name="Google Shape;8378;p15"/>
              <p:cNvPicPr preferRelativeResize="0"/>
              <p:nvPr/>
            </p:nvPicPr>
            <p:blipFill rotWithShape="1">
              <a:blip r:embed="rId6">
                <a:alphaModFix/>
              </a:blip>
              <a:srcRect/>
              <a:stretch/>
            </p:blipFill>
            <p:spPr>
              <a:xfrm>
                <a:off x="2206308" y="1275025"/>
                <a:ext cx="209210" cy="209200"/>
              </a:xfrm>
              <a:prstGeom prst="rect">
                <a:avLst/>
              </a:prstGeom>
              <a:noFill/>
              <a:ln>
                <a:noFill/>
              </a:ln>
            </p:spPr>
          </p:pic>
          <p:pic>
            <p:nvPicPr>
              <p:cNvPr id="8379" name="Google Shape;8379;p15"/>
              <p:cNvPicPr preferRelativeResize="0"/>
              <p:nvPr/>
            </p:nvPicPr>
            <p:blipFill rotWithShape="1">
              <a:blip r:embed="rId6">
                <a:alphaModFix/>
              </a:blip>
              <a:srcRect/>
              <a:stretch/>
            </p:blipFill>
            <p:spPr>
              <a:xfrm>
                <a:off x="2433852" y="1275025"/>
                <a:ext cx="209210" cy="209200"/>
              </a:xfrm>
              <a:prstGeom prst="rect">
                <a:avLst/>
              </a:prstGeom>
              <a:noFill/>
              <a:ln>
                <a:noFill/>
              </a:ln>
            </p:spPr>
          </p:pic>
          <p:pic>
            <p:nvPicPr>
              <p:cNvPr id="8380" name="Google Shape;8380;p15"/>
              <p:cNvPicPr preferRelativeResize="0"/>
              <p:nvPr/>
            </p:nvPicPr>
            <p:blipFill rotWithShape="1">
              <a:blip r:embed="rId6">
                <a:alphaModFix/>
              </a:blip>
              <a:srcRect/>
              <a:stretch/>
            </p:blipFill>
            <p:spPr>
              <a:xfrm>
                <a:off x="2661397" y="1275025"/>
                <a:ext cx="209210" cy="209200"/>
              </a:xfrm>
              <a:prstGeom prst="rect">
                <a:avLst/>
              </a:prstGeom>
              <a:noFill/>
              <a:ln>
                <a:noFill/>
              </a:ln>
            </p:spPr>
          </p:pic>
          <p:pic>
            <p:nvPicPr>
              <p:cNvPr id="8381" name="Google Shape;8381;p15"/>
              <p:cNvPicPr preferRelativeResize="0"/>
              <p:nvPr/>
            </p:nvPicPr>
            <p:blipFill rotWithShape="1">
              <a:blip r:embed="rId6">
                <a:alphaModFix/>
              </a:blip>
              <a:srcRect/>
              <a:stretch/>
            </p:blipFill>
            <p:spPr>
              <a:xfrm>
                <a:off x="2888941" y="1275025"/>
                <a:ext cx="209210" cy="209200"/>
              </a:xfrm>
              <a:prstGeom prst="rect">
                <a:avLst/>
              </a:prstGeom>
              <a:noFill/>
              <a:ln>
                <a:noFill/>
              </a:ln>
            </p:spPr>
          </p:pic>
          <p:pic>
            <p:nvPicPr>
              <p:cNvPr id="8382" name="Google Shape;8382;p15"/>
              <p:cNvPicPr preferRelativeResize="0"/>
              <p:nvPr/>
            </p:nvPicPr>
            <p:blipFill rotWithShape="1">
              <a:blip r:embed="rId6">
                <a:alphaModFix/>
              </a:blip>
              <a:srcRect/>
              <a:stretch/>
            </p:blipFill>
            <p:spPr>
              <a:xfrm>
                <a:off x="3116485" y="1275025"/>
                <a:ext cx="209210" cy="209200"/>
              </a:xfrm>
              <a:prstGeom prst="rect">
                <a:avLst/>
              </a:prstGeom>
              <a:noFill/>
              <a:ln>
                <a:noFill/>
              </a:ln>
            </p:spPr>
          </p:pic>
          <p:pic>
            <p:nvPicPr>
              <p:cNvPr id="8383" name="Google Shape;8383;p15"/>
              <p:cNvPicPr preferRelativeResize="0"/>
              <p:nvPr/>
            </p:nvPicPr>
            <p:blipFill rotWithShape="1">
              <a:blip r:embed="rId6">
                <a:alphaModFix/>
              </a:blip>
              <a:srcRect/>
              <a:stretch/>
            </p:blipFill>
            <p:spPr>
              <a:xfrm>
                <a:off x="3344029" y="1275025"/>
                <a:ext cx="209210" cy="209200"/>
              </a:xfrm>
              <a:prstGeom prst="rect">
                <a:avLst/>
              </a:prstGeom>
              <a:noFill/>
              <a:ln>
                <a:noFill/>
              </a:ln>
            </p:spPr>
          </p:pic>
          <p:pic>
            <p:nvPicPr>
              <p:cNvPr id="8384" name="Google Shape;8384;p15"/>
              <p:cNvPicPr preferRelativeResize="0"/>
              <p:nvPr/>
            </p:nvPicPr>
            <p:blipFill rotWithShape="1">
              <a:blip r:embed="rId6">
                <a:alphaModFix/>
              </a:blip>
              <a:srcRect/>
              <a:stretch/>
            </p:blipFill>
            <p:spPr>
              <a:xfrm>
                <a:off x="3571574" y="1275025"/>
                <a:ext cx="209210" cy="209200"/>
              </a:xfrm>
              <a:prstGeom prst="rect">
                <a:avLst/>
              </a:prstGeom>
              <a:noFill/>
              <a:ln>
                <a:noFill/>
              </a:ln>
            </p:spPr>
          </p:pic>
        </p:grpSp>
        <p:grpSp>
          <p:nvGrpSpPr>
            <p:cNvPr id="8385" name="Google Shape;8385;p15"/>
            <p:cNvGrpSpPr/>
            <p:nvPr/>
          </p:nvGrpSpPr>
          <p:grpSpPr>
            <a:xfrm>
              <a:off x="6540144" y="2435945"/>
              <a:ext cx="2034333" cy="188552"/>
              <a:chOff x="1523675" y="1275025"/>
              <a:chExt cx="2257109" cy="209200"/>
            </a:xfrm>
          </p:grpSpPr>
          <p:pic>
            <p:nvPicPr>
              <p:cNvPr id="8386" name="Google Shape;8386;p15"/>
              <p:cNvPicPr preferRelativeResize="0"/>
              <p:nvPr/>
            </p:nvPicPr>
            <p:blipFill rotWithShape="1">
              <a:blip r:embed="rId6">
                <a:alphaModFix/>
              </a:blip>
              <a:srcRect/>
              <a:stretch/>
            </p:blipFill>
            <p:spPr>
              <a:xfrm>
                <a:off x="1523675" y="1275025"/>
                <a:ext cx="209210" cy="209200"/>
              </a:xfrm>
              <a:prstGeom prst="rect">
                <a:avLst/>
              </a:prstGeom>
              <a:noFill/>
              <a:ln>
                <a:noFill/>
              </a:ln>
            </p:spPr>
          </p:pic>
          <p:pic>
            <p:nvPicPr>
              <p:cNvPr id="8387" name="Google Shape;8387;p15"/>
              <p:cNvPicPr preferRelativeResize="0"/>
              <p:nvPr/>
            </p:nvPicPr>
            <p:blipFill rotWithShape="1">
              <a:blip r:embed="rId6">
                <a:alphaModFix/>
              </a:blip>
              <a:srcRect/>
              <a:stretch/>
            </p:blipFill>
            <p:spPr>
              <a:xfrm>
                <a:off x="1751219" y="1275025"/>
                <a:ext cx="209210" cy="209200"/>
              </a:xfrm>
              <a:prstGeom prst="rect">
                <a:avLst/>
              </a:prstGeom>
              <a:noFill/>
              <a:ln>
                <a:noFill/>
              </a:ln>
            </p:spPr>
          </p:pic>
          <p:pic>
            <p:nvPicPr>
              <p:cNvPr id="8388" name="Google Shape;8388;p15"/>
              <p:cNvPicPr preferRelativeResize="0"/>
              <p:nvPr/>
            </p:nvPicPr>
            <p:blipFill rotWithShape="1">
              <a:blip r:embed="rId6">
                <a:alphaModFix/>
              </a:blip>
              <a:srcRect/>
              <a:stretch/>
            </p:blipFill>
            <p:spPr>
              <a:xfrm>
                <a:off x="1978764" y="1275025"/>
                <a:ext cx="209210" cy="209200"/>
              </a:xfrm>
              <a:prstGeom prst="rect">
                <a:avLst/>
              </a:prstGeom>
              <a:noFill/>
              <a:ln>
                <a:noFill/>
              </a:ln>
            </p:spPr>
          </p:pic>
          <p:pic>
            <p:nvPicPr>
              <p:cNvPr id="8389" name="Google Shape;8389;p15"/>
              <p:cNvPicPr preferRelativeResize="0"/>
              <p:nvPr/>
            </p:nvPicPr>
            <p:blipFill rotWithShape="1">
              <a:blip r:embed="rId6">
                <a:alphaModFix/>
              </a:blip>
              <a:srcRect/>
              <a:stretch/>
            </p:blipFill>
            <p:spPr>
              <a:xfrm>
                <a:off x="2206308" y="1275025"/>
                <a:ext cx="209210" cy="209200"/>
              </a:xfrm>
              <a:prstGeom prst="rect">
                <a:avLst/>
              </a:prstGeom>
              <a:noFill/>
              <a:ln>
                <a:noFill/>
              </a:ln>
            </p:spPr>
          </p:pic>
          <p:pic>
            <p:nvPicPr>
              <p:cNvPr id="8390" name="Google Shape;8390;p15"/>
              <p:cNvPicPr preferRelativeResize="0"/>
              <p:nvPr/>
            </p:nvPicPr>
            <p:blipFill rotWithShape="1">
              <a:blip r:embed="rId6">
                <a:alphaModFix/>
              </a:blip>
              <a:srcRect/>
              <a:stretch/>
            </p:blipFill>
            <p:spPr>
              <a:xfrm>
                <a:off x="2433852" y="1275025"/>
                <a:ext cx="209210" cy="209200"/>
              </a:xfrm>
              <a:prstGeom prst="rect">
                <a:avLst/>
              </a:prstGeom>
              <a:noFill/>
              <a:ln>
                <a:noFill/>
              </a:ln>
            </p:spPr>
          </p:pic>
          <p:pic>
            <p:nvPicPr>
              <p:cNvPr id="8391" name="Google Shape;8391;p15"/>
              <p:cNvPicPr preferRelativeResize="0"/>
              <p:nvPr/>
            </p:nvPicPr>
            <p:blipFill rotWithShape="1">
              <a:blip r:embed="rId6">
                <a:alphaModFix/>
              </a:blip>
              <a:srcRect/>
              <a:stretch/>
            </p:blipFill>
            <p:spPr>
              <a:xfrm>
                <a:off x="2661397" y="1275025"/>
                <a:ext cx="209210" cy="209200"/>
              </a:xfrm>
              <a:prstGeom prst="rect">
                <a:avLst/>
              </a:prstGeom>
              <a:noFill/>
              <a:ln>
                <a:noFill/>
              </a:ln>
            </p:spPr>
          </p:pic>
          <p:pic>
            <p:nvPicPr>
              <p:cNvPr id="8392" name="Google Shape;8392;p15"/>
              <p:cNvPicPr preferRelativeResize="0"/>
              <p:nvPr/>
            </p:nvPicPr>
            <p:blipFill rotWithShape="1">
              <a:blip r:embed="rId6">
                <a:alphaModFix/>
              </a:blip>
              <a:srcRect/>
              <a:stretch/>
            </p:blipFill>
            <p:spPr>
              <a:xfrm>
                <a:off x="2888941" y="1275025"/>
                <a:ext cx="209210" cy="209200"/>
              </a:xfrm>
              <a:prstGeom prst="rect">
                <a:avLst/>
              </a:prstGeom>
              <a:noFill/>
              <a:ln>
                <a:noFill/>
              </a:ln>
            </p:spPr>
          </p:pic>
          <p:pic>
            <p:nvPicPr>
              <p:cNvPr id="8393" name="Google Shape;8393;p15"/>
              <p:cNvPicPr preferRelativeResize="0"/>
              <p:nvPr/>
            </p:nvPicPr>
            <p:blipFill rotWithShape="1">
              <a:blip r:embed="rId6">
                <a:alphaModFix/>
              </a:blip>
              <a:srcRect/>
              <a:stretch/>
            </p:blipFill>
            <p:spPr>
              <a:xfrm>
                <a:off x="3116485" y="1275025"/>
                <a:ext cx="209210" cy="209200"/>
              </a:xfrm>
              <a:prstGeom prst="rect">
                <a:avLst/>
              </a:prstGeom>
              <a:noFill/>
              <a:ln>
                <a:noFill/>
              </a:ln>
            </p:spPr>
          </p:pic>
          <p:pic>
            <p:nvPicPr>
              <p:cNvPr id="8394" name="Google Shape;8394;p15"/>
              <p:cNvPicPr preferRelativeResize="0"/>
              <p:nvPr/>
            </p:nvPicPr>
            <p:blipFill rotWithShape="1">
              <a:blip r:embed="rId6">
                <a:alphaModFix/>
              </a:blip>
              <a:srcRect/>
              <a:stretch/>
            </p:blipFill>
            <p:spPr>
              <a:xfrm>
                <a:off x="3344029" y="1275025"/>
                <a:ext cx="209210" cy="209200"/>
              </a:xfrm>
              <a:prstGeom prst="rect">
                <a:avLst/>
              </a:prstGeom>
              <a:noFill/>
              <a:ln>
                <a:noFill/>
              </a:ln>
            </p:spPr>
          </p:pic>
          <p:pic>
            <p:nvPicPr>
              <p:cNvPr id="8395" name="Google Shape;8395;p15"/>
              <p:cNvPicPr preferRelativeResize="0"/>
              <p:nvPr/>
            </p:nvPicPr>
            <p:blipFill rotWithShape="1">
              <a:blip r:embed="rId6">
                <a:alphaModFix/>
              </a:blip>
              <a:srcRect/>
              <a:stretch/>
            </p:blipFill>
            <p:spPr>
              <a:xfrm>
                <a:off x="3571574" y="1275025"/>
                <a:ext cx="209210" cy="209200"/>
              </a:xfrm>
              <a:prstGeom prst="rect">
                <a:avLst/>
              </a:prstGeom>
              <a:noFill/>
              <a:ln>
                <a:noFill/>
              </a:ln>
            </p:spPr>
          </p:pic>
        </p:grpSp>
        <p:pic>
          <p:nvPicPr>
            <p:cNvPr id="8396" name="Google Shape;8396;p15"/>
            <p:cNvPicPr preferRelativeResize="0"/>
            <p:nvPr/>
          </p:nvPicPr>
          <p:blipFill rotWithShape="1">
            <a:blip r:embed="rId6">
              <a:alphaModFix/>
            </a:blip>
            <a:srcRect/>
            <a:stretch/>
          </p:blipFill>
          <p:spPr>
            <a:xfrm>
              <a:off x="6540177" y="3568592"/>
              <a:ext cx="188565" cy="188557"/>
            </a:xfrm>
            <a:prstGeom prst="rect">
              <a:avLst/>
            </a:prstGeom>
            <a:noFill/>
            <a:ln>
              <a:noFill/>
            </a:ln>
          </p:spPr>
        </p:pic>
        <p:pic>
          <p:nvPicPr>
            <p:cNvPr id="8397" name="Google Shape;8397;p15"/>
            <p:cNvPicPr preferRelativeResize="0"/>
            <p:nvPr/>
          </p:nvPicPr>
          <p:blipFill rotWithShape="1">
            <a:blip r:embed="rId6">
              <a:alphaModFix/>
            </a:blip>
            <a:srcRect/>
            <a:stretch/>
          </p:blipFill>
          <p:spPr>
            <a:xfrm>
              <a:off x="6745268" y="3568592"/>
              <a:ext cx="188565" cy="188557"/>
            </a:xfrm>
            <a:prstGeom prst="rect">
              <a:avLst/>
            </a:prstGeom>
            <a:noFill/>
            <a:ln>
              <a:noFill/>
            </a:ln>
          </p:spPr>
        </p:pic>
        <p:pic>
          <p:nvPicPr>
            <p:cNvPr id="8398" name="Google Shape;8398;p15"/>
            <p:cNvPicPr preferRelativeResize="0"/>
            <p:nvPr/>
          </p:nvPicPr>
          <p:blipFill rotWithShape="1">
            <a:blip r:embed="rId6">
              <a:alphaModFix/>
            </a:blip>
            <a:srcRect/>
            <a:stretch/>
          </p:blipFill>
          <p:spPr>
            <a:xfrm>
              <a:off x="6950358" y="3568592"/>
              <a:ext cx="188565" cy="188557"/>
            </a:xfrm>
            <a:prstGeom prst="rect">
              <a:avLst/>
            </a:prstGeom>
            <a:noFill/>
            <a:ln>
              <a:noFill/>
            </a:ln>
          </p:spPr>
        </p:pic>
        <p:pic>
          <p:nvPicPr>
            <p:cNvPr id="8399" name="Google Shape;8399;p15"/>
            <p:cNvPicPr preferRelativeResize="0"/>
            <p:nvPr/>
          </p:nvPicPr>
          <p:blipFill rotWithShape="1">
            <a:blip r:embed="rId6">
              <a:alphaModFix/>
            </a:blip>
            <a:srcRect/>
            <a:stretch/>
          </p:blipFill>
          <p:spPr>
            <a:xfrm>
              <a:off x="7155449" y="3568592"/>
              <a:ext cx="188565" cy="188557"/>
            </a:xfrm>
            <a:prstGeom prst="rect">
              <a:avLst/>
            </a:prstGeom>
            <a:noFill/>
            <a:ln>
              <a:noFill/>
            </a:ln>
          </p:spPr>
        </p:pic>
        <p:pic>
          <p:nvPicPr>
            <p:cNvPr id="8400" name="Google Shape;8400;p15"/>
            <p:cNvPicPr preferRelativeResize="0"/>
            <p:nvPr/>
          </p:nvPicPr>
          <p:blipFill rotWithShape="1">
            <a:blip r:embed="rId6">
              <a:alphaModFix/>
            </a:blip>
            <a:srcRect/>
            <a:stretch/>
          </p:blipFill>
          <p:spPr>
            <a:xfrm>
              <a:off x="7360539" y="3568592"/>
              <a:ext cx="188565" cy="188557"/>
            </a:xfrm>
            <a:prstGeom prst="rect">
              <a:avLst/>
            </a:prstGeom>
            <a:noFill/>
            <a:ln>
              <a:noFill/>
            </a:ln>
          </p:spPr>
        </p:pic>
        <p:pic>
          <p:nvPicPr>
            <p:cNvPr id="8401" name="Google Shape;8401;p15"/>
            <p:cNvPicPr preferRelativeResize="0"/>
            <p:nvPr/>
          </p:nvPicPr>
          <p:blipFill rotWithShape="1">
            <a:blip r:embed="rId6">
              <a:alphaModFix/>
            </a:blip>
            <a:srcRect/>
            <a:stretch/>
          </p:blipFill>
          <p:spPr>
            <a:xfrm>
              <a:off x="7565630" y="3568592"/>
              <a:ext cx="188565" cy="188557"/>
            </a:xfrm>
            <a:prstGeom prst="rect">
              <a:avLst/>
            </a:prstGeom>
            <a:noFill/>
            <a:ln>
              <a:noFill/>
            </a:ln>
          </p:spPr>
        </p:pic>
        <p:pic>
          <p:nvPicPr>
            <p:cNvPr id="8402" name="Google Shape;8402;p15"/>
            <p:cNvPicPr preferRelativeResize="0"/>
            <p:nvPr/>
          </p:nvPicPr>
          <p:blipFill rotWithShape="1">
            <a:blip r:embed="rId6">
              <a:alphaModFix/>
            </a:blip>
            <a:srcRect/>
            <a:stretch/>
          </p:blipFill>
          <p:spPr>
            <a:xfrm>
              <a:off x="7770720" y="3568592"/>
              <a:ext cx="188565" cy="188557"/>
            </a:xfrm>
            <a:prstGeom prst="rect">
              <a:avLst/>
            </a:prstGeom>
            <a:noFill/>
            <a:ln>
              <a:noFill/>
            </a:ln>
          </p:spPr>
        </p:pic>
        <p:pic>
          <p:nvPicPr>
            <p:cNvPr id="8403" name="Google Shape;8403;p15"/>
            <p:cNvPicPr preferRelativeResize="0"/>
            <p:nvPr/>
          </p:nvPicPr>
          <p:blipFill rotWithShape="1">
            <a:blip r:embed="rId6">
              <a:alphaModFix/>
            </a:blip>
            <a:srcRect/>
            <a:stretch/>
          </p:blipFill>
          <p:spPr>
            <a:xfrm>
              <a:off x="7975811" y="3568592"/>
              <a:ext cx="188565" cy="188557"/>
            </a:xfrm>
            <a:prstGeom prst="rect">
              <a:avLst/>
            </a:prstGeom>
            <a:noFill/>
            <a:ln>
              <a:noFill/>
            </a:ln>
          </p:spPr>
        </p:pic>
        <p:pic>
          <p:nvPicPr>
            <p:cNvPr id="8404" name="Google Shape;8404;p15"/>
            <p:cNvPicPr preferRelativeResize="0"/>
            <p:nvPr/>
          </p:nvPicPr>
          <p:blipFill rotWithShape="1">
            <a:blip r:embed="rId6">
              <a:alphaModFix/>
            </a:blip>
            <a:srcRect/>
            <a:stretch/>
          </p:blipFill>
          <p:spPr>
            <a:xfrm>
              <a:off x="8180902" y="3568592"/>
              <a:ext cx="188565" cy="188557"/>
            </a:xfrm>
            <a:prstGeom prst="rect">
              <a:avLst/>
            </a:prstGeom>
            <a:noFill/>
            <a:ln>
              <a:noFill/>
            </a:ln>
          </p:spPr>
        </p:pic>
        <p:pic>
          <p:nvPicPr>
            <p:cNvPr id="8405" name="Google Shape;8405;p15"/>
            <p:cNvPicPr preferRelativeResize="0"/>
            <p:nvPr/>
          </p:nvPicPr>
          <p:blipFill rotWithShape="1">
            <a:blip r:embed="rId6">
              <a:alphaModFix/>
            </a:blip>
            <a:srcRect/>
            <a:stretch/>
          </p:blipFill>
          <p:spPr>
            <a:xfrm>
              <a:off x="8385992" y="3568592"/>
              <a:ext cx="188565" cy="188557"/>
            </a:xfrm>
            <a:prstGeom prst="rect">
              <a:avLst/>
            </a:prstGeom>
            <a:noFill/>
            <a:ln>
              <a:noFill/>
            </a:ln>
          </p:spPr>
        </p:pic>
        <p:sp>
          <p:nvSpPr>
            <p:cNvPr id="8406" name="Google Shape;8406;p15"/>
            <p:cNvSpPr/>
            <p:nvPr/>
          </p:nvSpPr>
          <p:spPr>
            <a:xfrm>
              <a:off x="6996758" y="2676223"/>
              <a:ext cx="130566" cy="165660"/>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07" name="Google Shape;8407;p15"/>
            <p:cNvSpPr/>
            <p:nvPr/>
          </p:nvSpPr>
          <p:spPr>
            <a:xfrm>
              <a:off x="6579047" y="2676223"/>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08" name="Google Shape;8408;p15"/>
            <p:cNvSpPr/>
            <p:nvPr/>
          </p:nvSpPr>
          <p:spPr>
            <a:xfrm>
              <a:off x="6769977" y="2676223"/>
              <a:ext cx="179356" cy="167879"/>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09" name="Google Shape;8409;p15"/>
            <p:cNvSpPr/>
            <p:nvPr/>
          </p:nvSpPr>
          <p:spPr>
            <a:xfrm>
              <a:off x="7176555" y="2676223"/>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7AF3FF"/>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pic>
          <p:nvPicPr>
            <p:cNvPr id="8410" name="Google Shape;8410;p15"/>
            <p:cNvPicPr preferRelativeResize="0"/>
            <p:nvPr/>
          </p:nvPicPr>
          <p:blipFill rotWithShape="1">
            <a:blip r:embed="rId6">
              <a:alphaModFix/>
            </a:blip>
            <a:srcRect/>
            <a:stretch/>
          </p:blipFill>
          <p:spPr>
            <a:xfrm>
              <a:off x="6544731" y="2661304"/>
              <a:ext cx="188565" cy="188558"/>
            </a:xfrm>
            <a:prstGeom prst="rect">
              <a:avLst/>
            </a:prstGeom>
            <a:noFill/>
            <a:ln>
              <a:noFill/>
            </a:ln>
          </p:spPr>
        </p:pic>
        <p:pic>
          <p:nvPicPr>
            <p:cNvPr id="8411" name="Google Shape;8411;p15"/>
            <p:cNvPicPr preferRelativeResize="0"/>
            <p:nvPr/>
          </p:nvPicPr>
          <p:blipFill rotWithShape="1">
            <a:blip r:embed="rId6">
              <a:alphaModFix/>
            </a:blip>
            <a:srcRect/>
            <a:stretch/>
          </p:blipFill>
          <p:spPr>
            <a:xfrm>
              <a:off x="6749821" y="2661304"/>
              <a:ext cx="188565" cy="188558"/>
            </a:xfrm>
            <a:prstGeom prst="rect">
              <a:avLst/>
            </a:prstGeom>
            <a:noFill/>
            <a:ln>
              <a:noFill/>
            </a:ln>
          </p:spPr>
        </p:pic>
        <p:pic>
          <p:nvPicPr>
            <p:cNvPr id="8412" name="Google Shape;8412;p15"/>
            <p:cNvPicPr preferRelativeResize="0"/>
            <p:nvPr/>
          </p:nvPicPr>
          <p:blipFill rotWithShape="1">
            <a:blip r:embed="rId6">
              <a:alphaModFix/>
            </a:blip>
            <a:srcRect/>
            <a:stretch/>
          </p:blipFill>
          <p:spPr>
            <a:xfrm>
              <a:off x="6954912" y="2661304"/>
              <a:ext cx="188565" cy="188558"/>
            </a:xfrm>
            <a:prstGeom prst="rect">
              <a:avLst/>
            </a:prstGeom>
            <a:noFill/>
            <a:ln>
              <a:noFill/>
            </a:ln>
          </p:spPr>
        </p:pic>
        <p:pic>
          <p:nvPicPr>
            <p:cNvPr id="8413" name="Google Shape;8413;p15"/>
            <p:cNvPicPr preferRelativeResize="0"/>
            <p:nvPr/>
          </p:nvPicPr>
          <p:blipFill rotWithShape="1">
            <a:blip r:embed="rId6">
              <a:alphaModFix/>
            </a:blip>
            <a:srcRect/>
            <a:stretch/>
          </p:blipFill>
          <p:spPr>
            <a:xfrm>
              <a:off x="7160002" y="2661304"/>
              <a:ext cx="188565" cy="188558"/>
            </a:xfrm>
            <a:prstGeom prst="rect">
              <a:avLst/>
            </a:prstGeom>
            <a:noFill/>
            <a:ln>
              <a:noFill/>
            </a:ln>
          </p:spPr>
        </p:pic>
        <p:sp>
          <p:nvSpPr>
            <p:cNvPr id="8414" name="Google Shape;8414;p15"/>
            <p:cNvSpPr/>
            <p:nvPr/>
          </p:nvSpPr>
          <p:spPr>
            <a:xfrm>
              <a:off x="6992033" y="2920045"/>
              <a:ext cx="130566" cy="165660"/>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15" name="Google Shape;8415;p15"/>
            <p:cNvSpPr/>
            <p:nvPr/>
          </p:nvSpPr>
          <p:spPr>
            <a:xfrm>
              <a:off x="6574321" y="2920045"/>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16" name="Google Shape;8416;p15"/>
            <p:cNvSpPr/>
            <p:nvPr/>
          </p:nvSpPr>
          <p:spPr>
            <a:xfrm>
              <a:off x="6765251" y="2920045"/>
              <a:ext cx="179356" cy="167879"/>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17" name="Google Shape;8417;p15"/>
            <p:cNvSpPr/>
            <p:nvPr/>
          </p:nvSpPr>
          <p:spPr>
            <a:xfrm>
              <a:off x="7589541" y="2920045"/>
              <a:ext cx="130566" cy="165660"/>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18" name="Google Shape;8418;p15"/>
            <p:cNvSpPr/>
            <p:nvPr/>
          </p:nvSpPr>
          <p:spPr>
            <a:xfrm>
              <a:off x="7171830" y="2920045"/>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19" name="Google Shape;8419;p15"/>
            <p:cNvSpPr/>
            <p:nvPr/>
          </p:nvSpPr>
          <p:spPr>
            <a:xfrm>
              <a:off x="7362760" y="2920045"/>
              <a:ext cx="179356" cy="167879"/>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20" name="Google Shape;8420;p15"/>
            <p:cNvSpPr/>
            <p:nvPr/>
          </p:nvSpPr>
          <p:spPr>
            <a:xfrm>
              <a:off x="8220106" y="2920045"/>
              <a:ext cx="130566" cy="165660"/>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21" name="Google Shape;8421;p15"/>
            <p:cNvSpPr/>
            <p:nvPr/>
          </p:nvSpPr>
          <p:spPr>
            <a:xfrm>
              <a:off x="7802394" y="2920045"/>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22" name="Google Shape;8422;p15"/>
            <p:cNvSpPr/>
            <p:nvPr/>
          </p:nvSpPr>
          <p:spPr>
            <a:xfrm>
              <a:off x="7993324" y="2920045"/>
              <a:ext cx="179356" cy="167879"/>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23" name="Google Shape;8423;p15"/>
            <p:cNvSpPr/>
            <p:nvPr/>
          </p:nvSpPr>
          <p:spPr>
            <a:xfrm>
              <a:off x="8399903" y="2920045"/>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grpSp>
          <p:nvGrpSpPr>
            <p:cNvPr id="8424" name="Google Shape;8424;p15"/>
            <p:cNvGrpSpPr/>
            <p:nvPr/>
          </p:nvGrpSpPr>
          <p:grpSpPr>
            <a:xfrm>
              <a:off x="6574289" y="3147735"/>
              <a:ext cx="1966729" cy="173639"/>
              <a:chOff x="1510025" y="1348401"/>
              <a:chExt cx="2182103" cy="192654"/>
            </a:xfrm>
          </p:grpSpPr>
          <p:sp>
            <p:nvSpPr>
              <p:cNvPr id="8425" name="Google Shape;8425;p15"/>
              <p:cNvSpPr/>
              <p:nvPr/>
            </p:nvSpPr>
            <p:spPr>
              <a:xfrm>
                <a:off x="1973468"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26" name="Google Shape;8426;p15"/>
              <p:cNvSpPr/>
              <p:nvPr/>
            </p:nvSpPr>
            <p:spPr>
              <a:xfrm>
                <a:off x="151002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27" name="Google Shape;8427;p15"/>
              <p:cNvSpPr/>
              <p:nvPr/>
            </p:nvSpPr>
            <p:spPr>
              <a:xfrm>
                <a:off x="1721859"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28" name="Google Shape;8428;p15"/>
              <p:cNvSpPr/>
              <p:nvPr/>
            </p:nvSpPr>
            <p:spPr>
              <a:xfrm>
                <a:off x="26363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29" name="Google Shape;8429;p15"/>
              <p:cNvSpPr/>
              <p:nvPr/>
            </p:nvSpPr>
            <p:spPr>
              <a:xfrm>
                <a:off x="21729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30" name="Google Shape;8430;p15"/>
              <p:cNvSpPr/>
              <p:nvPr/>
            </p:nvSpPr>
            <p:spPr>
              <a:xfrm>
                <a:off x="23847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31" name="Google Shape;8431;p15"/>
              <p:cNvSpPr/>
              <p:nvPr/>
            </p:nvSpPr>
            <p:spPr>
              <a:xfrm>
                <a:off x="3335993" y="1348401"/>
                <a:ext cx="144310" cy="183098"/>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32" name="Google Shape;8432;p15"/>
              <p:cNvSpPr/>
              <p:nvPr/>
            </p:nvSpPr>
            <p:spPr>
              <a:xfrm>
                <a:off x="2872550"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33" name="Google Shape;8433;p15"/>
              <p:cNvSpPr/>
              <p:nvPr/>
            </p:nvSpPr>
            <p:spPr>
              <a:xfrm>
                <a:off x="3084384" y="1348401"/>
                <a:ext cx="196438" cy="183867"/>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34" name="Google Shape;8434;p15"/>
              <p:cNvSpPr/>
              <p:nvPr/>
            </p:nvSpPr>
            <p:spPr>
              <a:xfrm>
                <a:off x="3535475" y="1348401"/>
                <a:ext cx="156653" cy="192654"/>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grpSp>
        <p:pic>
          <p:nvPicPr>
            <p:cNvPr id="8435" name="Google Shape;8435;p15"/>
            <p:cNvPicPr preferRelativeResize="0"/>
            <p:nvPr/>
          </p:nvPicPr>
          <p:blipFill rotWithShape="1">
            <a:blip r:embed="rId6">
              <a:alphaModFix/>
            </a:blip>
            <a:srcRect/>
            <a:stretch/>
          </p:blipFill>
          <p:spPr>
            <a:xfrm>
              <a:off x="6539487" y="2905125"/>
              <a:ext cx="188565" cy="188557"/>
            </a:xfrm>
            <a:prstGeom prst="rect">
              <a:avLst/>
            </a:prstGeom>
            <a:noFill/>
            <a:ln>
              <a:noFill/>
            </a:ln>
          </p:spPr>
        </p:pic>
        <p:pic>
          <p:nvPicPr>
            <p:cNvPr id="8436" name="Google Shape;8436;p15"/>
            <p:cNvPicPr preferRelativeResize="0"/>
            <p:nvPr/>
          </p:nvPicPr>
          <p:blipFill rotWithShape="1">
            <a:blip r:embed="rId6">
              <a:alphaModFix/>
            </a:blip>
            <a:srcRect/>
            <a:stretch/>
          </p:blipFill>
          <p:spPr>
            <a:xfrm>
              <a:off x="6744577" y="2905125"/>
              <a:ext cx="188565" cy="188557"/>
            </a:xfrm>
            <a:prstGeom prst="rect">
              <a:avLst/>
            </a:prstGeom>
            <a:noFill/>
            <a:ln>
              <a:noFill/>
            </a:ln>
          </p:spPr>
        </p:pic>
        <p:pic>
          <p:nvPicPr>
            <p:cNvPr id="8437" name="Google Shape;8437;p15"/>
            <p:cNvPicPr preferRelativeResize="0"/>
            <p:nvPr/>
          </p:nvPicPr>
          <p:blipFill rotWithShape="1">
            <a:blip r:embed="rId6">
              <a:alphaModFix/>
            </a:blip>
            <a:srcRect/>
            <a:stretch/>
          </p:blipFill>
          <p:spPr>
            <a:xfrm>
              <a:off x="6949668" y="2905125"/>
              <a:ext cx="188565" cy="188557"/>
            </a:xfrm>
            <a:prstGeom prst="rect">
              <a:avLst/>
            </a:prstGeom>
            <a:noFill/>
            <a:ln>
              <a:noFill/>
            </a:ln>
          </p:spPr>
        </p:pic>
        <p:pic>
          <p:nvPicPr>
            <p:cNvPr id="8438" name="Google Shape;8438;p15"/>
            <p:cNvPicPr preferRelativeResize="0"/>
            <p:nvPr/>
          </p:nvPicPr>
          <p:blipFill rotWithShape="1">
            <a:blip r:embed="rId6">
              <a:alphaModFix/>
            </a:blip>
            <a:srcRect/>
            <a:stretch/>
          </p:blipFill>
          <p:spPr>
            <a:xfrm>
              <a:off x="7154758" y="2905125"/>
              <a:ext cx="188565" cy="188557"/>
            </a:xfrm>
            <a:prstGeom prst="rect">
              <a:avLst/>
            </a:prstGeom>
            <a:noFill/>
            <a:ln>
              <a:noFill/>
            </a:ln>
          </p:spPr>
        </p:pic>
        <p:pic>
          <p:nvPicPr>
            <p:cNvPr id="8439" name="Google Shape;8439;p15"/>
            <p:cNvPicPr preferRelativeResize="0"/>
            <p:nvPr/>
          </p:nvPicPr>
          <p:blipFill rotWithShape="1">
            <a:blip r:embed="rId6">
              <a:alphaModFix/>
            </a:blip>
            <a:srcRect/>
            <a:stretch/>
          </p:blipFill>
          <p:spPr>
            <a:xfrm>
              <a:off x="7359849" y="2905125"/>
              <a:ext cx="188565" cy="188557"/>
            </a:xfrm>
            <a:prstGeom prst="rect">
              <a:avLst/>
            </a:prstGeom>
            <a:noFill/>
            <a:ln>
              <a:noFill/>
            </a:ln>
          </p:spPr>
        </p:pic>
        <p:pic>
          <p:nvPicPr>
            <p:cNvPr id="8440" name="Google Shape;8440;p15"/>
            <p:cNvPicPr preferRelativeResize="0"/>
            <p:nvPr/>
          </p:nvPicPr>
          <p:blipFill rotWithShape="1">
            <a:blip r:embed="rId6">
              <a:alphaModFix/>
            </a:blip>
            <a:srcRect/>
            <a:stretch/>
          </p:blipFill>
          <p:spPr>
            <a:xfrm>
              <a:off x="7564939" y="2905125"/>
              <a:ext cx="188565" cy="188557"/>
            </a:xfrm>
            <a:prstGeom prst="rect">
              <a:avLst/>
            </a:prstGeom>
            <a:noFill/>
            <a:ln>
              <a:noFill/>
            </a:ln>
          </p:spPr>
        </p:pic>
        <p:pic>
          <p:nvPicPr>
            <p:cNvPr id="8441" name="Google Shape;8441;p15"/>
            <p:cNvPicPr preferRelativeResize="0"/>
            <p:nvPr/>
          </p:nvPicPr>
          <p:blipFill rotWithShape="1">
            <a:blip r:embed="rId6">
              <a:alphaModFix/>
            </a:blip>
            <a:srcRect/>
            <a:stretch/>
          </p:blipFill>
          <p:spPr>
            <a:xfrm>
              <a:off x="7770030" y="2905125"/>
              <a:ext cx="188565" cy="188557"/>
            </a:xfrm>
            <a:prstGeom prst="rect">
              <a:avLst/>
            </a:prstGeom>
            <a:noFill/>
            <a:ln>
              <a:noFill/>
            </a:ln>
          </p:spPr>
        </p:pic>
        <p:pic>
          <p:nvPicPr>
            <p:cNvPr id="8442" name="Google Shape;8442;p15"/>
            <p:cNvPicPr preferRelativeResize="0"/>
            <p:nvPr/>
          </p:nvPicPr>
          <p:blipFill rotWithShape="1">
            <a:blip r:embed="rId6">
              <a:alphaModFix/>
            </a:blip>
            <a:srcRect/>
            <a:stretch/>
          </p:blipFill>
          <p:spPr>
            <a:xfrm>
              <a:off x="7975121" y="2905125"/>
              <a:ext cx="188565" cy="188557"/>
            </a:xfrm>
            <a:prstGeom prst="rect">
              <a:avLst/>
            </a:prstGeom>
            <a:noFill/>
            <a:ln>
              <a:noFill/>
            </a:ln>
          </p:spPr>
        </p:pic>
        <p:pic>
          <p:nvPicPr>
            <p:cNvPr id="8443" name="Google Shape;8443;p15"/>
            <p:cNvPicPr preferRelativeResize="0"/>
            <p:nvPr/>
          </p:nvPicPr>
          <p:blipFill rotWithShape="1">
            <a:blip r:embed="rId6">
              <a:alphaModFix/>
            </a:blip>
            <a:srcRect/>
            <a:stretch/>
          </p:blipFill>
          <p:spPr>
            <a:xfrm>
              <a:off x="8180211" y="2905125"/>
              <a:ext cx="188565" cy="188557"/>
            </a:xfrm>
            <a:prstGeom prst="rect">
              <a:avLst/>
            </a:prstGeom>
            <a:noFill/>
            <a:ln>
              <a:noFill/>
            </a:ln>
          </p:spPr>
        </p:pic>
        <p:pic>
          <p:nvPicPr>
            <p:cNvPr id="8444" name="Google Shape;8444;p15"/>
            <p:cNvPicPr preferRelativeResize="0"/>
            <p:nvPr/>
          </p:nvPicPr>
          <p:blipFill rotWithShape="1">
            <a:blip r:embed="rId6">
              <a:alphaModFix/>
            </a:blip>
            <a:srcRect/>
            <a:stretch/>
          </p:blipFill>
          <p:spPr>
            <a:xfrm>
              <a:off x="8385302" y="2905125"/>
              <a:ext cx="188565" cy="188557"/>
            </a:xfrm>
            <a:prstGeom prst="rect">
              <a:avLst/>
            </a:prstGeom>
            <a:noFill/>
            <a:ln>
              <a:noFill/>
            </a:ln>
          </p:spPr>
        </p:pic>
        <p:grpSp>
          <p:nvGrpSpPr>
            <p:cNvPr id="8445" name="Google Shape;8445;p15"/>
            <p:cNvGrpSpPr/>
            <p:nvPr/>
          </p:nvGrpSpPr>
          <p:grpSpPr>
            <a:xfrm>
              <a:off x="6540490" y="3131616"/>
              <a:ext cx="2034333" cy="188552"/>
              <a:chOff x="1523675" y="1275025"/>
              <a:chExt cx="2257109" cy="209200"/>
            </a:xfrm>
          </p:grpSpPr>
          <p:pic>
            <p:nvPicPr>
              <p:cNvPr id="8446" name="Google Shape;8446;p15"/>
              <p:cNvPicPr preferRelativeResize="0"/>
              <p:nvPr/>
            </p:nvPicPr>
            <p:blipFill rotWithShape="1">
              <a:blip r:embed="rId6">
                <a:alphaModFix/>
              </a:blip>
              <a:srcRect/>
              <a:stretch/>
            </p:blipFill>
            <p:spPr>
              <a:xfrm>
                <a:off x="1523675" y="1275025"/>
                <a:ext cx="209210" cy="209200"/>
              </a:xfrm>
              <a:prstGeom prst="rect">
                <a:avLst/>
              </a:prstGeom>
              <a:noFill/>
              <a:ln>
                <a:noFill/>
              </a:ln>
            </p:spPr>
          </p:pic>
          <p:pic>
            <p:nvPicPr>
              <p:cNvPr id="8447" name="Google Shape;8447;p15"/>
              <p:cNvPicPr preferRelativeResize="0"/>
              <p:nvPr/>
            </p:nvPicPr>
            <p:blipFill rotWithShape="1">
              <a:blip r:embed="rId6">
                <a:alphaModFix/>
              </a:blip>
              <a:srcRect/>
              <a:stretch/>
            </p:blipFill>
            <p:spPr>
              <a:xfrm>
                <a:off x="1751219" y="1275025"/>
                <a:ext cx="209210" cy="209200"/>
              </a:xfrm>
              <a:prstGeom prst="rect">
                <a:avLst/>
              </a:prstGeom>
              <a:noFill/>
              <a:ln>
                <a:noFill/>
              </a:ln>
            </p:spPr>
          </p:pic>
          <p:pic>
            <p:nvPicPr>
              <p:cNvPr id="8448" name="Google Shape;8448;p15"/>
              <p:cNvPicPr preferRelativeResize="0"/>
              <p:nvPr/>
            </p:nvPicPr>
            <p:blipFill rotWithShape="1">
              <a:blip r:embed="rId6">
                <a:alphaModFix/>
              </a:blip>
              <a:srcRect/>
              <a:stretch/>
            </p:blipFill>
            <p:spPr>
              <a:xfrm>
                <a:off x="1978764" y="1275025"/>
                <a:ext cx="209210" cy="209200"/>
              </a:xfrm>
              <a:prstGeom prst="rect">
                <a:avLst/>
              </a:prstGeom>
              <a:noFill/>
              <a:ln>
                <a:noFill/>
              </a:ln>
            </p:spPr>
          </p:pic>
          <p:pic>
            <p:nvPicPr>
              <p:cNvPr id="8449" name="Google Shape;8449;p15"/>
              <p:cNvPicPr preferRelativeResize="0"/>
              <p:nvPr/>
            </p:nvPicPr>
            <p:blipFill rotWithShape="1">
              <a:blip r:embed="rId6">
                <a:alphaModFix/>
              </a:blip>
              <a:srcRect/>
              <a:stretch/>
            </p:blipFill>
            <p:spPr>
              <a:xfrm>
                <a:off x="2206308" y="1275025"/>
                <a:ext cx="209210" cy="209200"/>
              </a:xfrm>
              <a:prstGeom prst="rect">
                <a:avLst/>
              </a:prstGeom>
              <a:noFill/>
              <a:ln>
                <a:noFill/>
              </a:ln>
            </p:spPr>
          </p:pic>
          <p:pic>
            <p:nvPicPr>
              <p:cNvPr id="8450" name="Google Shape;8450;p15"/>
              <p:cNvPicPr preferRelativeResize="0"/>
              <p:nvPr/>
            </p:nvPicPr>
            <p:blipFill rotWithShape="1">
              <a:blip r:embed="rId6">
                <a:alphaModFix/>
              </a:blip>
              <a:srcRect/>
              <a:stretch/>
            </p:blipFill>
            <p:spPr>
              <a:xfrm>
                <a:off x="2433852" y="1275025"/>
                <a:ext cx="209210" cy="209200"/>
              </a:xfrm>
              <a:prstGeom prst="rect">
                <a:avLst/>
              </a:prstGeom>
              <a:noFill/>
              <a:ln>
                <a:noFill/>
              </a:ln>
            </p:spPr>
          </p:pic>
          <p:pic>
            <p:nvPicPr>
              <p:cNvPr id="8451" name="Google Shape;8451;p15"/>
              <p:cNvPicPr preferRelativeResize="0"/>
              <p:nvPr/>
            </p:nvPicPr>
            <p:blipFill rotWithShape="1">
              <a:blip r:embed="rId6">
                <a:alphaModFix/>
              </a:blip>
              <a:srcRect/>
              <a:stretch/>
            </p:blipFill>
            <p:spPr>
              <a:xfrm>
                <a:off x="2661397" y="1275025"/>
                <a:ext cx="209210" cy="209200"/>
              </a:xfrm>
              <a:prstGeom prst="rect">
                <a:avLst/>
              </a:prstGeom>
              <a:noFill/>
              <a:ln>
                <a:noFill/>
              </a:ln>
            </p:spPr>
          </p:pic>
          <p:pic>
            <p:nvPicPr>
              <p:cNvPr id="8452" name="Google Shape;8452;p15"/>
              <p:cNvPicPr preferRelativeResize="0"/>
              <p:nvPr/>
            </p:nvPicPr>
            <p:blipFill rotWithShape="1">
              <a:blip r:embed="rId6">
                <a:alphaModFix/>
              </a:blip>
              <a:srcRect/>
              <a:stretch/>
            </p:blipFill>
            <p:spPr>
              <a:xfrm>
                <a:off x="2888941" y="1275025"/>
                <a:ext cx="209210" cy="209200"/>
              </a:xfrm>
              <a:prstGeom prst="rect">
                <a:avLst/>
              </a:prstGeom>
              <a:noFill/>
              <a:ln>
                <a:noFill/>
              </a:ln>
            </p:spPr>
          </p:pic>
          <p:pic>
            <p:nvPicPr>
              <p:cNvPr id="8453" name="Google Shape;8453;p15"/>
              <p:cNvPicPr preferRelativeResize="0"/>
              <p:nvPr/>
            </p:nvPicPr>
            <p:blipFill rotWithShape="1">
              <a:blip r:embed="rId6">
                <a:alphaModFix/>
              </a:blip>
              <a:srcRect/>
              <a:stretch/>
            </p:blipFill>
            <p:spPr>
              <a:xfrm>
                <a:off x="3116485" y="1275025"/>
                <a:ext cx="209210" cy="209200"/>
              </a:xfrm>
              <a:prstGeom prst="rect">
                <a:avLst/>
              </a:prstGeom>
              <a:noFill/>
              <a:ln>
                <a:noFill/>
              </a:ln>
            </p:spPr>
          </p:pic>
          <p:pic>
            <p:nvPicPr>
              <p:cNvPr id="8454" name="Google Shape;8454;p15"/>
              <p:cNvPicPr preferRelativeResize="0"/>
              <p:nvPr/>
            </p:nvPicPr>
            <p:blipFill rotWithShape="1">
              <a:blip r:embed="rId6">
                <a:alphaModFix/>
              </a:blip>
              <a:srcRect/>
              <a:stretch/>
            </p:blipFill>
            <p:spPr>
              <a:xfrm>
                <a:off x="3344029" y="1275025"/>
                <a:ext cx="209210" cy="209200"/>
              </a:xfrm>
              <a:prstGeom prst="rect">
                <a:avLst/>
              </a:prstGeom>
              <a:noFill/>
              <a:ln>
                <a:noFill/>
              </a:ln>
            </p:spPr>
          </p:pic>
          <p:pic>
            <p:nvPicPr>
              <p:cNvPr id="8455" name="Google Shape;8455;p15"/>
              <p:cNvPicPr preferRelativeResize="0"/>
              <p:nvPr/>
            </p:nvPicPr>
            <p:blipFill rotWithShape="1">
              <a:blip r:embed="rId6">
                <a:alphaModFix/>
              </a:blip>
              <a:srcRect/>
              <a:stretch/>
            </p:blipFill>
            <p:spPr>
              <a:xfrm>
                <a:off x="3571574" y="1275025"/>
                <a:ext cx="209210" cy="209200"/>
              </a:xfrm>
              <a:prstGeom prst="rect">
                <a:avLst/>
              </a:prstGeom>
              <a:noFill/>
              <a:ln>
                <a:noFill/>
              </a:ln>
            </p:spPr>
          </p:pic>
        </p:grpSp>
        <p:sp>
          <p:nvSpPr>
            <p:cNvPr id="8456" name="Google Shape;8456;p15"/>
            <p:cNvSpPr/>
            <p:nvPr/>
          </p:nvSpPr>
          <p:spPr>
            <a:xfrm>
              <a:off x="7583424" y="2682490"/>
              <a:ext cx="130566" cy="165660"/>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57" name="Google Shape;8457;p15"/>
            <p:cNvSpPr/>
            <p:nvPr/>
          </p:nvSpPr>
          <p:spPr>
            <a:xfrm>
              <a:off x="7356642" y="2682490"/>
              <a:ext cx="179356" cy="167879"/>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58" name="Google Shape;8458;p15"/>
            <p:cNvSpPr/>
            <p:nvPr/>
          </p:nvSpPr>
          <p:spPr>
            <a:xfrm>
              <a:off x="8213988" y="2682490"/>
              <a:ext cx="130566" cy="165660"/>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59" name="Google Shape;8459;p15"/>
            <p:cNvSpPr/>
            <p:nvPr/>
          </p:nvSpPr>
          <p:spPr>
            <a:xfrm>
              <a:off x="7796277" y="2682490"/>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60" name="Google Shape;8460;p15"/>
            <p:cNvSpPr/>
            <p:nvPr/>
          </p:nvSpPr>
          <p:spPr>
            <a:xfrm>
              <a:off x="7987207" y="2682490"/>
              <a:ext cx="179356" cy="167879"/>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61" name="Google Shape;8461;p15"/>
            <p:cNvSpPr/>
            <p:nvPr/>
          </p:nvSpPr>
          <p:spPr>
            <a:xfrm>
              <a:off x="8393785" y="2682490"/>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pic>
          <p:nvPicPr>
            <p:cNvPr id="8462" name="Google Shape;8462;p15"/>
            <p:cNvPicPr preferRelativeResize="0"/>
            <p:nvPr/>
          </p:nvPicPr>
          <p:blipFill rotWithShape="1">
            <a:blip r:embed="rId6">
              <a:alphaModFix/>
            </a:blip>
            <a:srcRect/>
            <a:stretch/>
          </p:blipFill>
          <p:spPr>
            <a:xfrm>
              <a:off x="7353731" y="2667571"/>
              <a:ext cx="188565" cy="188558"/>
            </a:xfrm>
            <a:prstGeom prst="rect">
              <a:avLst/>
            </a:prstGeom>
            <a:noFill/>
            <a:ln>
              <a:noFill/>
            </a:ln>
          </p:spPr>
        </p:pic>
        <p:pic>
          <p:nvPicPr>
            <p:cNvPr id="8463" name="Google Shape;8463;p15"/>
            <p:cNvPicPr preferRelativeResize="0"/>
            <p:nvPr/>
          </p:nvPicPr>
          <p:blipFill rotWithShape="1">
            <a:blip r:embed="rId6">
              <a:alphaModFix/>
            </a:blip>
            <a:srcRect/>
            <a:stretch/>
          </p:blipFill>
          <p:spPr>
            <a:xfrm>
              <a:off x="7558822" y="2667571"/>
              <a:ext cx="188565" cy="188558"/>
            </a:xfrm>
            <a:prstGeom prst="rect">
              <a:avLst/>
            </a:prstGeom>
            <a:noFill/>
            <a:ln>
              <a:noFill/>
            </a:ln>
          </p:spPr>
        </p:pic>
        <p:pic>
          <p:nvPicPr>
            <p:cNvPr id="8464" name="Google Shape;8464;p15"/>
            <p:cNvPicPr preferRelativeResize="0"/>
            <p:nvPr/>
          </p:nvPicPr>
          <p:blipFill rotWithShape="1">
            <a:blip r:embed="rId6">
              <a:alphaModFix/>
            </a:blip>
            <a:srcRect/>
            <a:stretch/>
          </p:blipFill>
          <p:spPr>
            <a:xfrm>
              <a:off x="7763913" y="2667571"/>
              <a:ext cx="188565" cy="188558"/>
            </a:xfrm>
            <a:prstGeom prst="rect">
              <a:avLst/>
            </a:prstGeom>
            <a:noFill/>
            <a:ln>
              <a:noFill/>
            </a:ln>
          </p:spPr>
        </p:pic>
        <p:pic>
          <p:nvPicPr>
            <p:cNvPr id="8465" name="Google Shape;8465;p15"/>
            <p:cNvPicPr preferRelativeResize="0"/>
            <p:nvPr/>
          </p:nvPicPr>
          <p:blipFill rotWithShape="1">
            <a:blip r:embed="rId6">
              <a:alphaModFix/>
            </a:blip>
            <a:srcRect/>
            <a:stretch/>
          </p:blipFill>
          <p:spPr>
            <a:xfrm>
              <a:off x="7969003" y="2667571"/>
              <a:ext cx="188565" cy="188558"/>
            </a:xfrm>
            <a:prstGeom prst="rect">
              <a:avLst/>
            </a:prstGeom>
            <a:noFill/>
            <a:ln>
              <a:noFill/>
            </a:ln>
          </p:spPr>
        </p:pic>
        <p:pic>
          <p:nvPicPr>
            <p:cNvPr id="8466" name="Google Shape;8466;p15"/>
            <p:cNvPicPr preferRelativeResize="0"/>
            <p:nvPr/>
          </p:nvPicPr>
          <p:blipFill rotWithShape="1">
            <a:blip r:embed="rId6">
              <a:alphaModFix/>
            </a:blip>
            <a:srcRect/>
            <a:stretch/>
          </p:blipFill>
          <p:spPr>
            <a:xfrm>
              <a:off x="8174094" y="2667571"/>
              <a:ext cx="188565" cy="188558"/>
            </a:xfrm>
            <a:prstGeom prst="rect">
              <a:avLst/>
            </a:prstGeom>
            <a:noFill/>
            <a:ln>
              <a:noFill/>
            </a:ln>
          </p:spPr>
        </p:pic>
        <p:pic>
          <p:nvPicPr>
            <p:cNvPr id="8467" name="Google Shape;8467;p15"/>
            <p:cNvPicPr preferRelativeResize="0"/>
            <p:nvPr/>
          </p:nvPicPr>
          <p:blipFill rotWithShape="1">
            <a:blip r:embed="rId6">
              <a:alphaModFix/>
            </a:blip>
            <a:srcRect/>
            <a:stretch/>
          </p:blipFill>
          <p:spPr>
            <a:xfrm>
              <a:off x="8379184" y="2667571"/>
              <a:ext cx="188565" cy="188558"/>
            </a:xfrm>
            <a:prstGeom prst="rect">
              <a:avLst/>
            </a:prstGeom>
            <a:noFill/>
            <a:ln>
              <a:noFill/>
            </a:ln>
          </p:spPr>
        </p:pic>
        <p:sp>
          <p:nvSpPr>
            <p:cNvPr id="8468" name="Google Shape;8468;p15"/>
            <p:cNvSpPr/>
            <p:nvPr/>
          </p:nvSpPr>
          <p:spPr>
            <a:xfrm>
              <a:off x="6991596" y="3363245"/>
              <a:ext cx="130566" cy="165660"/>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69" name="Google Shape;8469;p15"/>
            <p:cNvSpPr/>
            <p:nvPr/>
          </p:nvSpPr>
          <p:spPr>
            <a:xfrm>
              <a:off x="6573884" y="3363245"/>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70" name="Google Shape;8470;p15"/>
            <p:cNvSpPr/>
            <p:nvPr/>
          </p:nvSpPr>
          <p:spPr>
            <a:xfrm>
              <a:off x="6764814" y="3363245"/>
              <a:ext cx="179356" cy="167879"/>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71" name="Google Shape;8471;p15"/>
            <p:cNvSpPr/>
            <p:nvPr/>
          </p:nvSpPr>
          <p:spPr>
            <a:xfrm>
              <a:off x="7589104" y="3363245"/>
              <a:ext cx="130566" cy="165660"/>
            </a:xfrm>
            <a:custGeom>
              <a:avLst/>
              <a:gdLst/>
              <a:ahLst/>
              <a:cxnLst/>
              <a:rect l="l" t="t" r="r" b="b"/>
              <a:pathLst>
                <a:path w="2748763" h="3487580" extrusionOk="0">
                  <a:moveTo>
                    <a:pt x="0" y="2928257"/>
                  </a:moveTo>
                  <a:lnTo>
                    <a:pt x="288807" y="0"/>
                  </a:lnTo>
                  <a:lnTo>
                    <a:pt x="1466367" y="116464"/>
                  </a:lnTo>
                  <a:lnTo>
                    <a:pt x="1370927" y="1084045"/>
                  </a:lnTo>
                  <a:lnTo>
                    <a:pt x="1700115" y="678625"/>
                  </a:lnTo>
                  <a:lnTo>
                    <a:pt x="2748763" y="1101594"/>
                  </a:lnTo>
                  <a:lnTo>
                    <a:pt x="2550215" y="3487580"/>
                  </a:lnTo>
                  <a:lnTo>
                    <a:pt x="1371013" y="3389172"/>
                  </a:lnTo>
                  <a:lnTo>
                    <a:pt x="1410603" y="2913459"/>
                  </a:lnTo>
                  <a:lnTo>
                    <a:pt x="1047831" y="3360251"/>
                  </a:lnTo>
                  <a:lnTo>
                    <a:pt x="0" y="2928257"/>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72" name="Google Shape;8472;p15"/>
            <p:cNvSpPr/>
            <p:nvPr/>
          </p:nvSpPr>
          <p:spPr>
            <a:xfrm>
              <a:off x="7171393" y="3363245"/>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73" name="Google Shape;8473;p15"/>
            <p:cNvSpPr/>
            <p:nvPr/>
          </p:nvSpPr>
          <p:spPr>
            <a:xfrm>
              <a:off x="7362323" y="3363245"/>
              <a:ext cx="179356" cy="167879"/>
            </a:xfrm>
            <a:custGeom>
              <a:avLst/>
              <a:gdLst/>
              <a:ahLst/>
              <a:cxnLst/>
              <a:rect l="l" t="t" r="r" b="b"/>
              <a:pathLst>
                <a:path w="3416310" h="3197690" extrusionOk="0">
                  <a:moveTo>
                    <a:pt x="3416310" y="854469"/>
                  </a:moveTo>
                  <a:lnTo>
                    <a:pt x="2315601" y="2683807"/>
                  </a:lnTo>
                  <a:lnTo>
                    <a:pt x="1949231" y="2695637"/>
                  </a:lnTo>
                  <a:lnTo>
                    <a:pt x="1986369" y="2896748"/>
                  </a:lnTo>
                  <a:lnTo>
                    <a:pt x="356573" y="3197690"/>
                  </a:lnTo>
                  <a:lnTo>
                    <a:pt x="0" y="1266630"/>
                  </a:lnTo>
                  <a:lnTo>
                    <a:pt x="1495918" y="644008"/>
                  </a:lnTo>
                  <a:lnTo>
                    <a:pt x="1556297" y="731110"/>
                  </a:lnTo>
                  <a:lnTo>
                    <a:pt x="1996209" y="0"/>
                  </a:lnTo>
                  <a:lnTo>
                    <a:pt x="3416310" y="85446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sp>
          <p:nvSpPr>
            <p:cNvPr id="8474" name="Google Shape;8474;p15"/>
            <p:cNvSpPr/>
            <p:nvPr/>
          </p:nvSpPr>
          <p:spPr>
            <a:xfrm>
              <a:off x="7801957" y="3363245"/>
              <a:ext cx="143031" cy="175902"/>
            </a:xfrm>
            <a:custGeom>
              <a:avLst/>
              <a:gdLst/>
              <a:ahLst/>
              <a:cxnLst/>
              <a:rect l="l" t="t" r="r" b="b"/>
              <a:pathLst>
                <a:path w="2724392" h="3350511" extrusionOk="0">
                  <a:moveTo>
                    <a:pt x="913758" y="1121099"/>
                  </a:moveTo>
                  <a:lnTo>
                    <a:pt x="1088699" y="0"/>
                  </a:lnTo>
                  <a:lnTo>
                    <a:pt x="2724392" y="254381"/>
                  </a:lnTo>
                  <a:lnTo>
                    <a:pt x="2383727" y="2437571"/>
                  </a:lnTo>
                  <a:lnTo>
                    <a:pt x="1781685" y="2510640"/>
                  </a:lnTo>
                  <a:lnTo>
                    <a:pt x="1628719" y="3350511"/>
                  </a:lnTo>
                  <a:lnTo>
                    <a:pt x="0" y="3054876"/>
                  </a:lnTo>
                  <a:lnTo>
                    <a:pt x="340860" y="1183292"/>
                  </a:lnTo>
                  <a:lnTo>
                    <a:pt x="913758" y="1121099"/>
                  </a:lnTo>
                  <a:close/>
                </a:path>
              </a:pathLst>
            </a:custGeom>
            <a:solidFill>
              <a:srgbClr val="D3FB52"/>
            </a:solidFill>
            <a:ln>
              <a:noFill/>
            </a:ln>
          </p:spPr>
          <p:txBody>
            <a:bodyPr spcFirstLastPara="1" wrap="square" lIns="121900" tIns="60933" rIns="121900" bIns="60933" anchor="ctr" anchorCtr="0">
              <a:noAutofit/>
            </a:bodyPr>
            <a:lstStyle/>
            <a:p>
              <a:pPr defTabSz="609630">
                <a:buClr>
                  <a:srgbClr val="000000"/>
                </a:buClr>
                <a:buSzPts val="3600"/>
              </a:pPr>
              <a:endParaRPr sz="2400" kern="0">
                <a:solidFill>
                  <a:srgbClr val="000000"/>
                </a:solidFill>
                <a:latin typeface="Inter"/>
                <a:ea typeface="Inter"/>
                <a:cs typeface="Inter"/>
                <a:sym typeface="Inter"/>
              </a:endParaRPr>
            </a:p>
          </p:txBody>
        </p:sp>
        <p:pic>
          <p:nvPicPr>
            <p:cNvPr id="8475" name="Google Shape;8475;p15"/>
            <p:cNvPicPr preferRelativeResize="0"/>
            <p:nvPr/>
          </p:nvPicPr>
          <p:blipFill rotWithShape="1">
            <a:blip r:embed="rId6">
              <a:alphaModFix/>
            </a:blip>
            <a:srcRect/>
            <a:stretch/>
          </p:blipFill>
          <p:spPr>
            <a:xfrm>
              <a:off x="6539050" y="3348325"/>
              <a:ext cx="188565" cy="188558"/>
            </a:xfrm>
            <a:prstGeom prst="rect">
              <a:avLst/>
            </a:prstGeom>
            <a:noFill/>
            <a:ln>
              <a:noFill/>
            </a:ln>
          </p:spPr>
        </p:pic>
        <p:pic>
          <p:nvPicPr>
            <p:cNvPr id="8476" name="Google Shape;8476;p15"/>
            <p:cNvPicPr preferRelativeResize="0"/>
            <p:nvPr/>
          </p:nvPicPr>
          <p:blipFill rotWithShape="1">
            <a:blip r:embed="rId6">
              <a:alphaModFix/>
            </a:blip>
            <a:srcRect/>
            <a:stretch/>
          </p:blipFill>
          <p:spPr>
            <a:xfrm>
              <a:off x="6744140" y="3348325"/>
              <a:ext cx="188565" cy="188558"/>
            </a:xfrm>
            <a:prstGeom prst="rect">
              <a:avLst/>
            </a:prstGeom>
            <a:noFill/>
            <a:ln>
              <a:noFill/>
            </a:ln>
          </p:spPr>
        </p:pic>
        <p:pic>
          <p:nvPicPr>
            <p:cNvPr id="8477" name="Google Shape;8477;p15"/>
            <p:cNvPicPr preferRelativeResize="0"/>
            <p:nvPr/>
          </p:nvPicPr>
          <p:blipFill rotWithShape="1">
            <a:blip r:embed="rId6">
              <a:alphaModFix/>
            </a:blip>
            <a:srcRect/>
            <a:stretch/>
          </p:blipFill>
          <p:spPr>
            <a:xfrm>
              <a:off x="6949231" y="3348325"/>
              <a:ext cx="188565" cy="188558"/>
            </a:xfrm>
            <a:prstGeom prst="rect">
              <a:avLst/>
            </a:prstGeom>
            <a:noFill/>
            <a:ln>
              <a:noFill/>
            </a:ln>
          </p:spPr>
        </p:pic>
        <p:pic>
          <p:nvPicPr>
            <p:cNvPr id="8478" name="Google Shape;8478;p15"/>
            <p:cNvPicPr preferRelativeResize="0"/>
            <p:nvPr/>
          </p:nvPicPr>
          <p:blipFill rotWithShape="1">
            <a:blip r:embed="rId6">
              <a:alphaModFix/>
            </a:blip>
            <a:srcRect/>
            <a:stretch/>
          </p:blipFill>
          <p:spPr>
            <a:xfrm>
              <a:off x="7154321" y="3348325"/>
              <a:ext cx="188565" cy="188558"/>
            </a:xfrm>
            <a:prstGeom prst="rect">
              <a:avLst/>
            </a:prstGeom>
            <a:noFill/>
            <a:ln>
              <a:noFill/>
            </a:ln>
          </p:spPr>
        </p:pic>
        <p:pic>
          <p:nvPicPr>
            <p:cNvPr id="8479" name="Google Shape;8479;p15"/>
            <p:cNvPicPr preferRelativeResize="0"/>
            <p:nvPr/>
          </p:nvPicPr>
          <p:blipFill rotWithShape="1">
            <a:blip r:embed="rId6">
              <a:alphaModFix/>
            </a:blip>
            <a:srcRect/>
            <a:stretch/>
          </p:blipFill>
          <p:spPr>
            <a:xfrm>
              <a:off x="7359412" y="3348325"/>
              <a:ext cx="188565" cy="188558"/>
            </a:xfrm>
            <a:prstGeom prst="rect">
              <a:avLst/>
            </a:prstGeom>
            <a:noFill/>
            <a:ln>
              <a:noFill/>
            </a:ln>
          </p:spPr>
        </p:pic>
        <p:pic>
          <p:nvPicPr>
            <p:cNvPr id="8480" name="Google Shape;8480;p15"/>
            <p:cNvPicPr preferRelativeResize="0"/>
            <p:nvPr/>
          </p:nvPicPr>
          <p:blipFill rotWithShape="1">
            <a:blip r:embed="rId6">
              <a:alphaModFix/>
            </a:blip>
            <a:srcRect/>
            <a:stretch/>
          </p:blipFill>
          <p:spPr>
            <a:xfrm>
              <a:off x="7564502" y="3348325"/>
              <a:ext cx="188565" cy="188558"/>
            </a:xfrm>
            <a:prstGeom prst="rect">
              <a:avLst/>
            </a:prstGeom>
            <a:noFill/>
            <a:ln>
              <a:noFill/>
            </a:ln>
          </p:spPr>
        </p:pic>
        <p:pic>
          <p:nvPicPr>
            <p:cNvPr id="8481" name="Google Shape;8481;p15"/>
            <p:cNvPicPr preferRelativeResize="0"/>
            <p:nvPr/>
          </p:nvPicPr>
          <p:blipFill rotWithShape="1">
            <a:blip r:embed="rId6">
              <a:alphaModFix/>
            </a:blip>
            <a:srcRect/>
            <a:stretch/>
          </p:blipFill>
          <p:spPr>
            <a:xfrm>
              <a:off x="7769593" y="3348325"/>
              <a:ext cx="188565" cy="188558"/>
            </a:xfrm>
            <a:prstGeom prst="rect">
              <a:avLst/>
            </a:prstGeom>
            <a:noFill/>
            <a:ln>
              <a:noFill/>
            </a:ln>
          </p:spPr>
        </p:pic>
        <p:pic>
          <p:nvPicPr>
            <p:cNvPr id="8482" name="Google Shape;8482;p15"/>
            <p:cNvPicPr preferRelativeResize="0"/>
            <p:nvPr/>
          </p:nvPicPr>
          <p:blipFill rotWithShape="1">
            <a:blip r:embed="rId6">
              <a:alphaModFix/>
            </a:blip>
            <a:srcRect/>
            <a:stretch/>
          </p:blipFill>
          <p:spPr>
            <a:xfrm>
              <a:off x="7968084" y="3350735"/>
              <a:ext cx="188565" cy="188558"/>
            </a:xfrm>
            <a:prstGeom prst="rect">
              <a:avLst/>
            </a:prstGeom>
            <a:noFill/>
            <a:ln>
              <a:noFill/>
            </a:ln>
          </p:spPr>
        </p:pic>
        <p:pic>
          <p:nvPicPr>
            <p:cNvPr id="8483" name="Google Shape;8483;p15"/>
            <p:cNvPicPr preferRelativeResize="0"/>
            <p:nvPr/>
          </p:nvPicPr>
          <p:blipFill rotWithShape="1">
            <a:blip r:embed="rId6">
              <a:alphaModFix/>
            </a:blip>
            <a:srcRect/>
            <a:stretch/>
          </p:blipFill>
          <p:spPr>
            <a:xfrm>
              <a:off x="8173174" y="3350735"/>
              <a:ext cx="188565" cy="188558"/>
            </a:xfrm>
            <a:prstGeom prst="rect">
              <a:avLst/>
            </a:prstGeom>
            <a:noFill/>
            <a:ln>
              <a:noFill/>
            </a:ln>
          </p:spPr>
        </p:pic>
        <p:pic>
          <p:nvPicPr>
            <p:cNvPr id="8484" name="Google Shape;8484;p15"/>
            <p:cNvPicPr preferRelativeResize="0"/>
            <p:nvPr/>
          </p:nvPicPr>
          <p:blipFill rotWithShape="1">
            <a:blip r:embed="rId6">
              <a:alphaModFix/>
            </a:blip>
            <a:srcRect/>
            <a:stretch/>
          </p:blipFill>
          <p:spPr>
            <a:xfrm>
              <a:off x="8378265" y="3350735"/>
              <a:ext cx="188565" cy="188558"/>
            </a:xfrm>
            <a:prstGeom prst="rect">
              <a:avLst/>
            </a:prstGeom>
            <a:noFill/>
            <a:ln>
              <a:noFill/>
            </a:ln>
          </p:spPr>
        </p:pic>
      </p:grpSp>
      <p:sp>
        <p:nvSpPr>
          <p:cNvPr id="8485" name="Google Shape;8485;p15"/>
          <p:cNvSpPr txBox="1"/>
          <p:nvPr/>
        </p:nvSpPr>
        <p:spPr>
          <a:xfrm>
            <a:off x="4802751" y="860285"/>
            <a:ext cx="2784000" cy="984845"/>
          </a:xfrm>
          <a:prstGeom prst="rect">
            <a:avLst/>
          </a:prstGeom>
          <a:noFill/>
          <a:ln>
            <a:noFill/>
          </a:ln>
        </p:spPr>
        <p:txBody>
          <a:bodyPr spcFirstLastPara="1" wrap="square" lIns="121900" tIns="121900" rIns="121900" bIns="121900" anchor="t" anchorCtr="0">
            <a:spAutoFit/>
          </a:bodyPr>
          <a:lstStyle/>
          <a:p>
            <a:pPr algn="ctr" defTabSz="609630">
              <a:buClr>
                <a:srgbClr val="000000"/>
              </a:buClr>
              <a:buSzPts val="2400"/>
            </a:pPr>
            <a:r>
              <a:rPr lang="en" sz="1600" kern="0">
                <a:solidFill>
                  <a:srgbClr val="000000"/>
                </a:solidFill>
                <a:latin typeface="Arial"/>
                <a:ea typeface="Arial"/>
                <a:cs typeface="Arial"/>
                <a:sym typeface="Arial"/>
              </a:rPr>
              <a:t>Nearly 9 in 10 students prefer some virtual recruiting</a:t>
            </a:r>
            <a:r>
              <a:rPr lang="en" sz="1600" kern="0" baseline="30000">
                <a:solidFill>
                  <a:srgbClr val="000000"/>
                </a:solidFill>
                <a:latin typeface="Arial"/>
                <a:ea typeface="Arial"/>
                <a:cs typeface="Arial"/>
                <a:sym typeface="Arial"/>
              </a:rPr>
              <a:t>1</a:t>
            </a:r>
            <a:endParaRPr sz="1600" kern="0">
              <a:solidFill>
                <a:srgbClr val="000000"/>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27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27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48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27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26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27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2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489"/>
        <p:cNvGrpSpPr/>
        <p:nvPr/>
      </p:nvGrpSpPr>
      <p:grpSpPr>
        <a:xfrm>
          <a:off x="0" y="0"/>
          <a:ext cx="0" cy="0"/>
          <a:chOff x="0" y="0"/>
          <a:chExt cx="0" cy="0"/>
        </a:xfrm>
      </p:grpSpPr>
      <p:sp>
        <p:nvSpPr>
          <p:cNvPr id="8490" name="Google Shape;8490;p16"/>
          <p:cNvSpPr/>
          <p:nvPr/>
        </p:nvSpPr>
        <p:spPr>
          <a:xfrm>
            <a:off x="414167" y="462900"/>
            <a:ext cx="2314400" cy="840400"/>
          </a:xfrm>
          <a:prstGeom prst="rect">
            <a:avLst/>
          </a:prstGeom>
          <a:solidFill>
            <a:schemeClr val="lt1"/>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491" name="Google Shape;8491;p16"/>
          <p:cNvSpPr txBox="1"/>
          <p:nvPr/>
        </p:nvSpPr>
        <p:spPr>
          <a:xfrm>
            <a:off x="558800" y="454000"/>
            <a:ext cx="9737400" cy="763600"/>
          </a:xfrm>
          <a:prstGeom prst="rect">
            <a:avLst/>
          </a:prstGeom>
          <a:noFill/>
          <a:ln>
            <a:noFill/>
          </a:ln>
        </p:spPr>
        <p:txBody>
          <a:bodyPr spcFirstLastPara="1" wrap="square" lIns="121900" tIns="121900" rIns="121900" bIns="121900" anchor="t" anchorCtr="0">
            <a:noAutofit/>
          </a:bodyPr>
          <a:lstStyle/>
          <a:p>
            <a:pPr defTabSz="609630">
              <a:buClr>
                <a:srgbClr val="000000"/>
              </a:buClr>
              <a:buSzPts val="4800"/>
            </a:pPr>
            <a:r>
              <a:rPr lang="en" sz="3200" b="1" kern="0" dirty="0">
                <a:solidFill>
                  <a:srgbClr val="000000"/>
                </a:solidFill>
                <a:latin typeface="Arial"/>
                <a:ea typeface="Arial"/>
                <a:cs typeface="Arial"/>
                <a:sym typeface="Arial"/>
              </a:rPr>
              <a:t>Engage and attract talent to your </a:t>
            </a:r>
            <a:r>
              <a:rPr lang="en" sz="3200" b="1" kern="0" dirty="0">
                <a:solidFill>
                  <a:srgbClr val="000000"/>
                </a:solidFill>
                <a:latin typeface="Arial"/>
                <a:cs typeface="Arial"/>
                <a:sym typeface="Arial"/>
              </a:rPr>
              <a:t>early talent</a:t>
            </a:r>
            <a:r>
              <a:rPr lang="en" sz="3200" b="1" kern="0" dirty="0">
                <a:solidFill>
                  <a:srgbClr val="000000"/>
                </a:solidFill>
                <a:latin typeface="Arial"/>
                <a:ea typeface="Arial"/>
                <a:cs typeface="Arial"/>
                <a:sym typeface="Arial"/>
              </a:rPr>
              <a:t> career opportunities</a:t>
            </a:r>
            <a:endParaRPr sz="3200" b="1" kern="0" dirty="0">
              <a:solidFill>
                <a:srgbClr val="000000"/>
              </a:solidFill>
              <a:latin typeface="Arial"/>
              <a:ea typeface="Arial"/>
              <a:cs typeface="Arial"/>
              <a:sym typeface="Arial"/>
            </a:endParaRPr>
          </a:p>
        </p:txBody>
      </p:sp>
      <p:sp>
        <p:nvSpPr>
          <p:cNvPr id="8492" name="Google Shape;8492;p16"/>
          <p:cNvSpPr txBox="1">
            <a:spLocks noGrp="1"/>
          </p:cNvSpPr>
          <p:nvPr>
            <p:ph type="body" idx="4294967295"/>
          </p:nvPr>
        </p:nvSpPr>
        <p:spPr>
          <a:xfrm>
            <a:off x="726833" y="1830546"/>
            <a:ext cx="10562800" cy="1395510"/>
          </a:xfrm>
          <a:prstGeom prst="rect">
            <a:avLst/>
          </a:prstGeom>
          <a:noFill/>
          <a:ln>
            <a:noFill/>
          </a:ln>
        </p:spPr>
        <p:txBody>
          <a:bodyPr spcFirstLastPara="1" wrap="square" lIns="0" tIns="0" rIns="0" bIns="0" anchor="t" anchorCtr="0">
            <a:spAutoFit/>
          </a:bodyPr>
          <a:lstStyle/>
          <a:p>
            <a:pPr marL="0" indent="0">
              <a:lnSpc>
                <a:spcPct val="100000"/>
              </a:lnSpc>
              <a:buNone/>
            </a:pPr>
            <a:r>
              <a:rPr lang="en" sz="1600" i="1" dirty="0">
                <a:latin typeface="Arial"/>
                <a:ea typeface="Arial"/>
                <a:cs typeface="Arial"/>
                <a:sym typeface="Arial"/>
              </a:rPr>
              <a:t>Handshake data found that while 82% of career fairs during the spring 2023 were in person—up from 65% in 2022—students RSVP’d 3.4x more to virtual events than in-person. </a:t>
            </a:r>
            <a:r>
              <a:rPr lang="en" sz="1867" b="1" dirty="0">
                <a:latin typeface="Arial"/>
                <a:ea typeface="Arial"/>
                <a:cs typeface="Arial"/>
                <a:sym typeface="Arial"/>
              </a:rPr>
              <a:t>The takeaway? Hybrid wins.</a:t>
            </a:r>
            <a:endParaRPr sz="1867" b="1" dirty="0">
              <a:latin typeface="Arial"/>
              <a:ea typeface="Arial"/>
              <a:cs typeface="Arial"/>
              <a:sym typeface="Arial"/>
            </a:endParaRPr>
          </a:p>
          <a:p>
            <a:pPr marL="0" indent="0">
              <a:lnSpc>
                <a:spcPct val="100000"/>
              </a:lnSpc>
              <a:buNone/>
            </a:pPr>
            <a:endParaRPr sz="1867" dirty="0">
              <a:latin typeface="Arial"/>
              <a:ea typeface="Arial"/>
              <a:cs typeface="Arial"/>
              <a:sym typeface="Arial"/>
            </a:endParaRPr>
          </a:p>
          <a:p>
            <a:pPr marL="0" indent="0">
              <a:lnSpc>
                <a:spcPct val="100000"/>
              </a:lnSpc>
              <a:buNone/>
            </a:pPr>
            <a:endParaRPr sz="1867" dirty="0">
              <a:latin typeface="Arial"/>
              <a:ea typeface="Arial"/>
              <a:cs typeface="Arial"/>
              <a:sym typeface="Arial"/>
            </a:endParaRPr>
          </a:p>
          <a:p>
            <a:pPr marL="0" indent="0">
              <a:lnSpc>
                <a:spcPct val="100000"/>
              </a:lnSpc>
              <a:buNone/>
            </a:pPr>
            <a:endParaRPr sz="1867" dirty="0">
              <a:latin typeface="Arial"/>
              <a:ea typeface="Arial"/>
              <a:cs typeface="Arial"/>
              <a:sym typeface="Arial"/>
            </a:endParaRPr>
          </a:p>
        </p:txBody>
      </p:sp>
      <p:cxnSp>
        <p:nvCxnSpPr>
          <p:cNvPr id="8493" name="Google Shape;8493;p16"/>
          <p:cNvCxnSpPr/>
          <p:nvPr/>
        </p:nvCxnSpPr>
        <p:spPr>
          <a:xfrm>
            <a:off x="272200" y="3894816"/>
            <a:ext cx="11495200" cy="0"/>
          </a:xfrm>
          <a:prstGeom prst="straightConnector1">
            <a:avLst/>
          </a:prstGeom>
          <a:noFill/>
          <a:ln w="9525" cap="flat" cmpd="sng">
            <a:solidFill>
              <a:schemeClr val="dk1"/>
            </a:solidFill>
            <a:prstDash val="solid"/>
            <a:round/>
            <a:headEnd type="none" w="sm" len="sm"/>
            <a:tailEnd type="triangle" w="med" len="med"/>
          </a:ln>
        </p:spPr>
      </p:cxnSp>
      <p:sp>
        <p:nvSpPr>
          <p:cNvPr id="8494" name="Google Shape;8494;p16"/>
          <p:cNvSpPr/>
          <p:nvPr/>
        </p:nvSpPr>
        <p:spPr>
          <a:xfrm>
            <a:off x="3563592" y="3723861"/>
            <a:ext cx="304800" cy="299600"/>
          </a:xfrm>
          <a:prstGeom prst="ellipse">
            <a:avLst/>
          </a:prstGeom>
          <a:solidFill>
            <a:schemeClr val="dk1"/>
          </a:solidFill>
          <a:ln>
            <a:noFill/>
          </a:ln>
        </p:spPr>
        <p:txBody>
          <a:bodyPr spcFirstLastPara="1" wrap="square" lIns="0" tIns="121900" rIns="0" bIns="121900" anchor="ctr" anchorCtr="0">
            <a:noAutofit/>
          </a:bodyPr>
          <a:lstStyle/>
          <a:p>
            <a:pPr algn="ctr" defTabSz="609630">
              <a:buClr>
                <a:srgbClr val="000000"/>
              </a:buClr>
              <a:buSzPts val="1600"/>
            </a:pPr>
            <a:r>
              <a:rPr lang="en" sz="1067" kern="0">
                <a:solidFill>
                  <a:srgbClr val="FFFFFF"/>
                </a:solidFill>
                <a:latin typeface="Arial"/>
                <a:ea typeface="Arial"/>
                <a:cs typeface="Arial"/>
                <a:sym typeface="Arial"/>
              </a:rPr>
              <a:t>2</a:t>
            </a:r>
            <a:endParaRPr sz="1067" kern="0">
              <a:solidFill>
                <a:srgbClr val="FFFFFF"/>
              </a:solidFill>
              <a:latin typeface="Arial"/>
              <a:ea typeface="Arial"/>
              <a:cs typeface="Arial"/>
              <a:sym typeface="Arial"/>
            </a:endParaRPr>
          </a:p>
        </p:txBody>
      </p:sp>
      <p:sp>
        <p:nvSpPr>
          <p:cNvPr id="8495" name="Google Shape;8495;p16"/>
          <p:cNvSpPr txBox="1">
            <a:spLocks noGrp="1"/>
          </p:cNvSpPr>
          <p:nvPr>
            <p:ph type="body" idx="4294967295"/>
          </p:nvPr>
        </p:nvSpPr>
        <p:spPr>
          <a:xfrm>
            <a:off x="3057000" y="3038216"/>
            <a:ext cx="1318000" cy="566502"/>
          </a:xfrm>
          <a:prstGeom prst="rect">
            <a:avLst/>
          </a:prstGeom>
          <a:noFill/>
          <a:ln>
            <a:noFill/>
          </a:ln>
        </p:spPr>
        <p:txBody>
          <a:bodyPr spcFirstLastPara="1" wrap="square" lIns="0" tIns="0" rIns="0" bIns="0" anchor="t" anchorCtr="0">
            <a:spAutoFit/>
          </a:bodyPr>
          <a:lstStyle/>
          <a:p>
            <a:pPr marL="0" indent="0" algn="ctr">
              <a:lnSpc>
                <a:spcPct val="115000"/>
              </a:lnSpc>
              <a:buNone/>
            </a:pPr>
            <a:r>
              <a:rPr lang="en" sz="1067" b="1">
                <a:latin typeface="Arial"/>
                <a:ea typeface="Arial"/>
                <a:cs typeface="Arial"/>
                <a:sym typeface="Arial"/>
              </a:rPr>
              <a:t>Receive pre- </a:t>
            </a:r>
            <a:br>
              <a:rPr lang="en" sz="1067" b="1">
                <a:latin typeface="Arial"/>
                <a:ea typeface="Arial"/>
                <a:cs typeface="Arial"/>
                <a:sym typeface="Arial"/>
              </a:rPr>
            </a:br>
            <a:r>
              <a:rPr lang="en" sz="1067" b="1">
                <a:latin typeface="Arial"/>
                <a:ea typeface="Arial"/>
                <a:cs typeface="Arial"/>
                <a:sym typeface="Arial"/>
              </a:rPr>
              <a:t>and post event messages</a:t>
            </a:r>
            <a:endParaRPr sz="1067" b="1">
              <a:latin typeface="Arial"/>
              <a:ea typeface="Arial"/>
              <a:cs typeface="Arial"/>
              <a:sym typeface="Arial"/>
            </a:endParaRPr>
          </a:p>
        </p:txBody>
      </p:sp>
      <p:sp>
        <p:nvSpPr>
          <p:cNvPr id="8496" name="Google Shape;8496;p16"/>
          <p:cNvSpPr txBox="1">
            <a:spLocks noGrp="1"/>
          </p:cNvSpPr>
          <p:nvPr>
            <p:ph type="subTitle" idx="4294967295"/>
          </p:nvPr>
        </p:nvSpPr>
        <p:spPr>
          <a:xfrm>
            <a:off x="4732333" y="3038216"/>
            <a:ext cx="1503600" cy="566502"/>
          </a:xfrm>
          <a:prstGeom prst="rect">
            <a:avLst/>
          </a:prstGeom>
          <a:noFill/>
          <a:ln>
            <a:noFill/>
          </a:ln>
        </p:spPr>
        <p:txBody>
          <a:bodyPr spcFirstLastPara="1" wrap="square" lIns="0" tIns="0" rIns="0" bIns="0" anchor="t" anchorCtr="0">
            <a:spAutoFit/>
          </a:bodyPr>
          <a:lstStyle/>
          <a:p>
            <a:pPr marL="0" indent="0" algn="ctr">
              <a:lnSpc>
                <a:spcPct val="115000"/>
              </a:lnSpc>
              <a:buNone/>
            </a:pPr>
            <a:r>
              <a:rPr lang="en" sz="1067" b="1">
                <a:latin typeface="Arial"/>
                <a:ea typeface="Arial"/>
                <a:cs typeface="Arial"/>
                <a:sym typeface="Arial"/>
              </a:rPr>
              <a:t>Check-in </a:t>
            </a:r>
            <a:br>
              <a:rPr lang="en" sz="1067" b="1">
                <a:latin typeface="Arial"/>
                <a:ea typeface="Arial"/>
                <a:cs typeface="Arial"/>
                <a:sym typeface="Arial"/>
              </a:rPr>
            </a:br>
            <a:r>
              <a:rPr lang="en" sz="1067" b="1">
                <a:latin typeface="Arial"/>
                <a:ea typeface="Arial"/>
                <a:cs typeface="Arial"/>
                <a:sym typeface="Arial"/>
              </a:rPr>
              <a:t>and attend</a:t>
            </a:r>
            <a:br>
              <a:rPr lang="en" sz="1067" b="1">
                <a:latin typeface="Arial"/>
                <a:ea typeface="Arial"/>
                <a:cs typeface="Arial"/>
                <a:sym typeface="Arial"/>
              </a:rPr>
            </a:br>
            <a:r>
              <a:rPr lang="en" sz="1067" b="1">
                <a:latin typeface="Arial"/>
                <a:ea typeface="Arial"/>
                <a:cs typeface="Arial"/>
                <a:sym typeface="Arial"/>
              </a:rPr>
              <a:t>(even virtually)</a:t>
            </a:r>
            <a:endParaRPr sz="1067" b="1">
              <a:latin typeface="Arial"/>
              <a:ea typeface="Arial"/>
              <a:cs typeface="Arial"/>
              <a:sym typeface="Arial"/>
            </a:endParaRPr>
          </a:p>
        </p:txBody>
      </p:sp>
      <p:sp>
        <p:nvSpPr>
          <p:cNvPr id="8497" name="Google Shape;8497;p16"/>
          <p:cNvSpPr txBox="1">
            <a:spLocks noGrp="1"/>
          </p:cNvSpPr>
          <p:nvPr>
            <p:ph type="subTitle" idx="4294967295"/>
          </p:nvPr>
        </p:nvSpPr>
        <p:spPr>
          <a:xfrm>
            <a:off x="8427897" y="3038216"/>
            <a:ext cx="1181200" cy="566502"/>
          </a:xfrm>
          <a:prstGeom prst="rect">
            <a:avLst/>
          </a:prstGeom>
          <a:noFill/>
          <a:ln>
            <a:noFill/>
          </a:ln>
        </p:spPr>
        <p:txBody>
          <a:bodyPr spcFirstLastPara="1" wrap="square" lIns="0" tIns="0" rIns="0" bIns="0" anchor="t" anchorCtr="0">
            <a:spAutoFit/>
          </a:bodyPr>
          <a:lstStyle/>
          <a:p>
            <a:pPr marL="0" indent="0" algn="ctr">
              <a:lnSpc>
                <a:spcPct val="115000"/>
              </a:lnSpc>
              <a:buNone/>
            </a:pPr>
            <a:r>
              <a:rPr lang="en" sz="1067" b="1">
                <a:latin typeface="Arial"/>
                <a:ea typeface="Arial"/>
                <a:cs typeface="Arial"/>
                <a:sym typeface="Arial"/>
              </a:rPr>
              <a:t>Book follow up time from a single invite link</a:t>
            </a:r>
            <a:endParaRPr sz="1067" b="1">
              <a:latin typeface="Arial"/>
              <a:ea typeface="Arial"/>
              <a:cs typeface="Arial"/>
              <a:sym typeface="Arial"/>
            </a:endParaRPr>
          </a:p>
        </p:txBody>
      </p:sp>
      <p:pic>
        <p:nvPicPr>
          <p:cNvPr id="8498" name="Google Shape;8498;p16"/>
          <p:cNvPicPr preferRelativeResize="0"/>
          <p:nvPr/>
        </p:nvPicPr>
        <p:blipFill rotWithShape="1">
          <a:blip r:embed="rId3">
            <a:alphaModFix/>
          </a:blip>
          <a:srcRect t="39" b="27"/>
          <a:stretch/>
        </p:blipFill>
        <p:spPr>
          <a:xfrm>
            <a:off x="8514883" y="4167000"/>
            <a:ext cx="1075600" cy="2073600"/>
          </a:xfrm>
          <a:prstGeom prst="roundRect">
            <a:avLst>
              <a:gd name="adj" fmla="val 10991"/>
            </a:avLst>
          </a:prstGeom>
          <a:noFill/>
          <a:ln>
            <a:noFill/>
          </a:ln>
          <a:effectLst>
            <a:outerShdw blurRad="285750" dist="95250" dir="2760000" algn="bl" rotWithShape="0">
              <a:srgbClr val="000000">
                <a:alpha val="9411"/>
              </a:srgbClr>
            </a:outerShdw>
          </a:effectLst>
        </p:spPr>
      </p:pic>
      <p:sp>
        <p:nvSpPr>
          <p:cNvPr id="8499" name="Google Shape;8499;p16"/>
          <p:cNvSpPr/>
          <p:nvPr/>
        </p:nvSpPr>
        <p:spPr>
          <a:xfrm>
            <a:off x="7099869" y="3738679"/>
            <a:ext cx="304800" cy="299600"/>
          </a:xfrm>
          <a:prstGeom prst="ellipse">
            <a:avLst/>
          </a:prstGeom>
          <a:solidFill>
            <a:schemeClr val="dk1"/>
          </a:solidFill>
          <a:ln>
            <a:noFill/>
          </a:ln>
        </p:spPr>
        <p:txBody>
          <a:bodyPr spcFirstLastPara="1" wrap="square" lIns="0" tIns="121900" rIns="0" bIns="121900" anchor="ctr" anchorCtr="0">
            <a:noAutofit/>
          </a:bodyPr>
          <a:lstStyle/>
          <a:p>
            <a:pPr algn="ctr" defTabSz="609630">
              <a:buClr>
                <a:srgbClr val="000000"/>
              </a:buClr>
              <a:buSzPts val="1600"/>
            </a:pPr>
            <a:r>
              <a:rPr lang="en" sz="1067" kern="0">
                <a:solidFill>
                  <a:srgbClr val="FFFFFF"/>
                </a:solidFill>
                <a:latin typeface="Arial"/>
                <a:ea typeface="Arial"/>
                <a:cs typeface="Arial"/>
                <a:sym typeface="Arial"/>
              </a:rPr>
              <a:t>4</a:t>
            </a:r>
            <a:endParaRPr sz="1067" kern="0">
              <a:solidFill>
                <a:srgbClr val="FFFFFF"/>
              </a:solidFill>
              <a:latin typeface="Arial"/>
              <a:ea typeface="Arial"/>
              <a:cs typeface="Arial"/>
              <a:sym typeface="Arial"/>
            </a:endParaRPr>
          </a:p>
        </p:txBody>
      </p:sp>
      <p:sp>
        <p:nvSpPr>
          <p:cNvPr id="8500" name="Google Shape;8500;p16"/>
          <p:cNvSpPr/>
          <p:nvPr/>
        </p:nvSpPr>
        <p:spPr>
          <a:xfrm>
            <a:off x="5331731" y="3738129"/>
            <a:ext cx="304800" cy="299600"/>
          </a:xfrm>
          <a:prstGeom prst="ellipse">
            <a:avLst/>
          </a:prstGeom>
          <a:solidFill>
            <a:schemeClr val="dk1"/>
          </a:solidFill>
          <a:ln>
            <a:noFill/>
          </a:ln>
        </p:spPr>
        <p:txBody>
          <a:bodyPr spcFirstLastPara="1" wrap="square" lIns="0" tIns="121900" rIns="0" bIns="121900" anchor="ctr" anchorCtr="0">
            <a:noAutofit/>
          </a:bodyPr>
          <a:lstStyle/>
          <a:p>
            <a:pPr algn="ctr" defTabSz="609630">
              <a:buClr>
                <a:srgbClr val="000000"/>
              </a:buClr>
              <a:buSzPts val="1600"/>
            </a:pPr>
            <a:r>
              <a:rPr lang="en" sz="1067" kern="0">
                <a:solidFill>
                  <a:srgbClr val="FFFFFF"/>
                </a:solidFill>
                <a:latin typeface="Arial"/>
                <a:ea typeface="Arial"/>
                <a:cs typeface="Arial"/>
                <a:sym typeface="Arial"/>
              </a:rPr>
              <a:t>3</a:t>
            </a:r>
            <a:endParaRPr sz="1067" kern="0">
              <a:solidFill>
                <a:srgbClr val="FFFFFF"/>
              </a:solidFill>
              <a:latin typeface="Arial"/>
              <a:ea typeface="Arial"/>
              <a:cs typeface="Arial"/>
              <a:sym typeface="Arial"/>
            </a:endParaRPr>
          </a:p>
        </p:txBody>
      </p:sp>
      <p:sp>
        <p:nvSpPr>
          <p:cNvPr id="8501" name="Google Shape;8501;p16"/>
          <p:cNvSpPr/>
          <p:nvPr/>
        </p:nvSpPr>
        <p:spPr>
          <a:xfrm>
            <a:off x="8868008" y="3745857"/>
            <a:ext cx="304800" cy="299600"/>
          </a:xfrm>
          <a:prstGeom prst="ellipse">
            <a:avLst/>
          </a:prstGeom>
          <a:solidFill>
            <a:schemeClr val="dk1"/>
          </a:solidFill>
          <a:ln>
            <a:noFill/>
          </a:ln>
        </p:spPr>
        <p:txBody>
          <a:bodyPr spcFirstLastPara="1" wrap="square" lIns="0" tIns="121900" rIns="0" bIns="121900" anchor="ctr" anchorCtr="0">
            <a:noAutofit/>
          </a:bodyPr>
          <a:lstStyle/>
          <a:p>
            <a:pPr algn="ctr" defTabSz="609630">
              <a:buClr>
                <a:srgbClr val="000000"/>
              </a:buClr>
              <a:buSzPts val="1600"/>
            </a:pPr>
            <a:r>
              <a:rPr lang="en" sz="1067" kern="0">
                <a:solidFill>
                  <a:srgbClr val="FFFFFF"/>
                </a:solidFill>
                <a:latin typeface="Arial"/>
                <a:ea typeface="Arial"/>
                <a:cs typeface="Arial"/>
                <a:sym typeface="Arial"/>
              </a:rPr>
              <a:t>5</a:t>
            </a:r>
            <a:endParaRPr sz="1067" kern="0">
              <a:solidFill>
                <a:srgbClr val="FFFFFF"/>
              </a:solidFill>
              <a:latin typeface="Arial"/>
              <a:ea typeface="Arial"/>
              <a:cs typeface="Arial"/>
              <a:sym typeface="Arial"/>
            </a:endParaRPr>
          </a:p>
        </p:txBody>
      </p:sp>
      <p:sp>
        <p:nvSpPr>
          <p:cNvPr id="8502" name="Google Shape;8502;p16"/>
          <p:cNvSpPr txBox="1">
            <a:spLocks noGrp="1"/>
          </p:cNvSpPr>
          <p:nvPr>
            <p:ph type="subTitle" idx="4294967295"/>
          </p:nvPr>
        </p:nvSpPr>
        <p:spPr>
          <a:xfrm>
            <a:off x="10250733" y="3038216"/>
            <a:ext cx="1075600" cy="566502"/>
          </a:xfrm>
          <a:prstGeom prst="rect">
            <a:avLst/>
          </a:prstGeom>
          <a:noFill/>
          <a:ln>
            <a:noFill/>
          </a:ln>
        </p:spPr>
        <p:txBody>
          <a:bodyPr spcFirstLastPara="1" wrap="square" lIns="0" tIns="0" rIns="0" bIns="0" anchor="t" anchorCtr="0">
            <a:spAutoFit/>
          </a:bodyPr>
          <a:lstStyle/>
          <a:p>
            <a:pPr marL="0" indent="0" algn="ctr">
              <a:lnSpc>
                <a:spcPct val="115000"/>
              </a:lnSpc>
              <a:buNone/>
            </a:pPr>
            <a:r>
              <a:rPr lang="en" sz="1067" b="1">
                <a:latin typeface="Arial"/>
                <a:ea typeface="Arial"/>
                <a:cs typeface="Arial"/>
                <a:sym typeface="Arial"/>
              </a:rPr>
              <a:t>Save</a:t>
            </a:r>
            <a:br>
              <a:rPr lang="en" sz="1067" b="1">
                <a:latin typeface="Arial"/>
                <a:ea typeface="Arial"/>
                <a:cs typeface="Arial"/>
                <a:sym typeface="Arial"/>
              </a:rPr>
            </a:br>
            <a:r>
              <a:rPr lang="en" sz="1067" b="1">
                <a:latin typeface="Arial"/>
                <a:ea typeface="Arial"/>
                <a:cs typeface="Arial"/>
                <a:sym typeface="Arial"/>
              </a:rPr>
              <a:t>and apply to your jobs</a:t>
            </a:r>
            <a:endParaRPr sz="1067" b="1">
              <a:latin typeface="Arial"/>
              <a:ea typeface="Arial"/>
              <a:cs typeface="Arial"/>
              <a:sym typeface="Arial"/>
            </a:endParaRPr>
          </a:p>
        </p:txBody>
      </p:sp>
      <p:pic>
        <p:nvPicPr>
          <p:cNvPr id="8503" name="Google Shape;8503;p16"/>
          <p:cNvPicPr preferRelativeResize="0"/>
          <p:nvPr/>
        </p:nvPicPr>
        <p:blipFill rotWithShape="1">
          <a:blip r:embed="rId4">
            <a:alphaModFix/>
          </a:blip>
          <a:srcRect/>
          <a:stretch/>
        </p:blipFill>
        <p:spPr>
          <a:xfrm>
            <a:off x="6683401" y="4167000"/>
            <a:ext cx="1180800" cy="2178000"/>
          </a:xfrm>
          <a:prstGeom prst="roundRect">
            <a:avLst>
              <a:gd name="adj" fmla="val 8963"/>
            </a:avLst>
          </a:prstGeom>
          <a:noFill/>
          <a:ln>
            <a:noFill/>
          </a:ln>
          <a:effectLst>
            <a:outerShdw blurRad="285750" dist="95250" dir="2760000" algn="bl" rotWithShape="0">
              <a:srgbClr val="000000">
                <a:alpha val="8235"/>
              </a:srgbClr>
            </a:outerShdw>
          </a:effectLst>
        </p:spPr>
      </p:pic>
      <p:sp>
        <p:nvSpPr>
          <p:cNvPr id="8504" name="Google Shape;8504;p16"/>
          <p:cNvSpPr txBox="1">
            <a:spLocks noGrp="1"/>
          </p:cNvSpPr>
          <p:nvPr>
            <p:ph type="subTitle" idx="4294967295"/>
          </p:nvPr>
        </p:nvSpPr>
        <p:spPr>
          <a:xfrm>
            <a:off x="6612861" y="3038216"/>
            <a:ext cx="1278800" cy="566502"/>
          </a:xfrm>
          <a:prstGeom prst="rect">
            <a:avLst/>
          </a:prstGeom>
          <a:noFill/>
          <a:ln>
            <a:noFill/>
          </a:ln>
        </p:spPr>
        <p:txBody>
          <a:bodyPr spcFirstLastPara="1" wrap="square" lIns="0" tIns="0" rIns="0" bIns="0" anchor="t" anchorCtr="0">
            <a:spAutoFit/>
          </a:bodyPr>
          <a:lstStyle/>
          <a:p>
            <a:pPr marL="0" indent="0" algn="ctr">
              <a:lnSpc>
                <a:spcPct val="115000"/>
              </a:lnSpc>
              <a:buNone/>
            </a:pPr>
            <a:r>
              <a:rPr lang="en" sz="1067" b="1">
                <a:latin typeface="Arial"/>
                <a:ea typeface="Arial"/>
                <a:cs typeface="Arial"/>
                <a:sym typeface="Arial"/>
              </a:rPr>
              <a:t>Share </a:t>
            </a:r>
            <a:br>
              <a:rPr lang="en" sz="1067" b="1">
                <a:latin typeface="Arial"/>
                <a:ea typeface="Arial"/>
                <a:cs typeface="Arial"/>
                <a:sym typeface="Arial"/>
              </a:rPr>
            </a:br>
            <a:r>
              <a:rPr lang="en" sz="1067" b="1">
                <a:latin typeface="Arial"/>
                <a:ea typeface="Arial"/>
                <a:cs typeface="Arial"/>
                <a:sym typeface="Arial"/>
              </a:rPr>
              <a:t>your profile </a:t>
            </a:r>
            <a:br>
              <a:rPr lang="en" sz="1067" b="1">
                <a:latin typeface="Arial"/>
                <a:ea typeface="Arial"/>
                <a:cs typeface="Arial"/>
                <a:sym typeface="Arial"/>
              </a:rPr>
            </a:br>
            <a:r>
              <a:rPr lang="en" sz="1067" b="1">
                <a:latin typeface="Arial"/>
                <a:ea typeface="Arial"/>
                <a:cs typeface="Arial"/>
                <a:sym typeface="Arial"/>
              </a:rPr>
              <a:t>info and skills</a:t>
            </a:r>
            <a:endParaRPr sz="1067" b="1">
              <a:latin typeface="Arial"/>
              <a:ea typeface="Arial"/>
              <a:cs typeface="Arial"/>
              <a:sym typeface="Arial"/>
            </a:endParaRPr>
          </a:p>
        </p:txBody>
      </p:sp>
      <p:sp>
        <p:nvSpPr>
          <p:cNvPr id="8505" name="Google Shape;8505;p16"/>
          <p:cNvSpPr txBox="1">
            <a:spLocks noGrp="1"/>
          </p:cNvSpPr>
          <p:nvPr>
            <p:ph type="subTitle" idx="4294967295"/>
          </p:nvPr>
        </p:nvSpPr>
        <p:spPr>
          <a:xfrm>
            <a:off x="1359152" y="3038217"/>
            <a:ext cx="1181200" cy="566502"/>
          </a:xfrm>
          <a:prstGeom prst="rect">
            <a:avLst/>
          </a:prstGeom>
          <a:noFill/>
          <a:ln>
            <a:noFill/>
          </a:ln>
        </p:spPr>
        <p:txBody>
          <a:bodyPr spcFirstLastPara="1" wrap="square" lIns="0" tIns="0" rIns="0" bIns="0" anchor="t" anchorCtr="0">
            <a:spAutoFit/>
          </a:bodyPr>
          <a:lstStyle/>
          <a:p>
            <a:pPr marL="0" indent="0" algn="ctr">
              <a:lnSpc>
                <a:spcPct val="115000"/>
              </a:lnSpc>
              <a:buNone/>
            </a:pPr>
            <a:r>
              <a:rPr lang="en" sz="1067" b="1">
                <a:latin typeface="Arial"/>
                <a:ea typeface="Arial"/>
                <a:cs typeface="Arial"/>
                <a:sym typeface="Arial"/>
              </a:rPr>
              <a:t>Discover and RSVP to relevant fairs and events</a:t>
            </a:r>
            <a:endParaRPr sz="1067" b="1">
              <a:latin typeface="Arial"/>
              <a:ea typeface="Arial"/>
              <a:cs typeface="Arial"/>
              <a:sym typeface="Arial"/>
            </a:endParaRPr>
          </a:p>
        </p:txBody>
      </p:sp>
      <p:sp>
        <p:nvSpPr>
          <p:cNvPr id="8506" name="Google Shape;8506;p16"/>
          <p:cNvSpPr/>
          <p:nvPr/>
        </p:nvSpPr>
        <p:spPr>
          <a:xfrm>
            <a:off x="1795452" y="3723831"/>
            <a:ext cx="304800" cy="299600"/>
          </a:xfrm>
          <a:prstGeom prst="ellipse">
            <a:avLst/>
          </a:prstGeom>
          <a:solidFill>
            <a:schemeClr val="accent2"/>
          </a:solidFill>
          <a:ln>
            <a:noFill/>
          </a:ln>
        </p:spPr>
        <p:txBody>
          <a:bodyPr spcFirstLastPara="1" wrap="square" lIns="0" tIns="121900" rIns="0" bIns="121900" anchor="ctr" anchorCtr="0">
            <a:noAutofit/>
          </a:bodyPr>
          <a:lstStyle/>
          <a:p>
            <a:pPr algn="ctr" defTabSz="609630">
              <a:buClr>
                <a:srgbClr val="000000"/>
              </a:buClr>
              <a:buSzPts val="1600"/>
            </a:pPr>
            <a:r>
              <a:rPr lang="en" sz="1067" kern="0">
                <a:solidFill>
                  <a:srgbClr val="FFFFFF"/>
                </a:solidFill>
                <a:latin typeface="Arial"/>
                <a:ea typeface="Arial"/>
                <a:cs typeface="Arial"/>
                <a:sym typeface="Arial"/>
              </a:rPr>
              <a:t>1</a:t>
            </a:r>
            <a:endParaRPr sz="1067" kern="0">
              <a:solidFill>
                <a:srgbClr val="FFFFFF"/>
              </a:solidFill>
              <a:latin typeface="Arial"/>
              <a:ea typeface="Arial"/>
              <a:cs typeface="Arial"/>
              <a:sym typeface="Arial"/>
            </a:endParaRPr>
          </a:p>
        </p:txBody>
      </p:sp>
      <p:sp>
        <p:nvSpPr>
          <p:cNvPr id="8507" name="Google Shape;8507;p16"/>
          <p:cNvSpPr/>
          <p:nvPr/>
        </p:nvSpPr>
        <p:spPr>
          <a:xfrm>
            <a:off x="10636148" y="3723876"/>
            <a:ext cx="304800" cy="299600"/>
          </a:xfrm>
          <a:prstGeom prst="ellipse">
            <a:avLst/>
          </a:prstGeom>
          <a:solidFill>
            <a:schemeClr val="dk1"/>
          </a:solidFill>
          <a:ln>
            <a:noFill/>
          </a:ln>
        </p:spPr>
        <p:txBody>
          <a:bodyPr spcFirstLastPara="1" wrap="square" lIns="0" tIns="121900" rIns="0" bIns="121900" anchor="ctr" anchorCtr="0">
            <a:noAutofit/>
          </a:bodyPr>
          <a:lstStyle/>
          <a:p>
            <a:pPr algn="ctr" defTabSz="609630">
              <a:buClr>
                <a:srgbClr val="000000"/>
              </a:buClr>
              <a:buSzPts val="1600"/>
            </a:pPr>
            <a:r>
              <a:rPr lang="en" sz="1067" kern="0">
                <a:solidFill>
                  <a:srgbClr val="FFFFFF"/>
                </a:solidFill>
                <a:latin typeface="Arial"/>
                <a:ea typeface="Arial"/>
                <a:cs typeface="Arial"/>
                <a:sym typeface="Arial"/>
              </a:rPr>
              <a:t>6</a:t>
            </a:r>
            <a:endParaRPr sz="1067" kern="0">
              <a:solidFill>
                <a:srgbClr val="FFFFFF"/>
              </a:solidFill>
              <a:latin typeface="Arial"/>
              <a:ea typeface="Arial"/>
              <a:cs typeface="Arial"/>
              <a:sym typeface="Arial"/>
            </a:endParaRPr>
          </a:p>
        </p:txBody>
      </p:sp>
      <p:pic>
        <p:nvPicPr>
          <p:cNvPr id="8508" name="Google Shape;8508;p16"/>
          <p:cNvPicPr preferRelativeResize="0"/>
          <p:nvPr/>
        </p:nvPicPr>
        <p:blipFill rotWithShape="1">
          <a:blip r:embed="rId5">
            <a:alphaModFix/>
          </a:blip>
          <a:srcRect/>
          <a:stretch/>
        </p:blipFill>
        <p:spPr>
          <a:xfrm>
            <a:off x="3125513" y="4167000"/>
            <a:ext cx="1180800" cy="2011200"/>
          </a:xfrm>
          <a:prstGeom prst="roundRect">
            <a:avLst>
              <a:gd name="adj" fmla="val 8005"/>
            </a:avLst>
          </a:prstGeom>
          <a:noFill/>
          <a:ln>
            <a:noFill/>
          </a:ln>
          <a:effectLst>
            <a:outerShdw blurRad="285750" dist="95250" dir="2640000" algn="bl" rotWithShape="0">
              <a:srgbClr val="000000">
                <a:alpha val="9411"/>
              </a:srgbClr>
            </a:outerShdw>
          </a:effectLst>
        </p:spPr>
      </p:pic>
      <p:pic>
        <p:nvPicPr>
          <p:cNvPr id="8509" name="Google Shape;8509;p16"/>
          <p:cNvPicPr preferRelativeResize="0"/>
          <p:nvPr/>
        </p:nvPicPr>
        <p:blipFill rotWithShape="1">
          <a:blip r:embed="rId6">
            <a:alphaModFix/>
          </a:blip>
          <a:srcRect/>
          <a:stretch/>
        </p:blipFill>
        <p:spPr>
          <a:xfrm>
            <a:off x="1359329" y="4167000"/>
            <a:ext cx="1180800" cy="2010800"/>
          </a:xfrm>
          <a:prstGeom prst="roundRect">
            <a:avLst>
              <a:gd name="adj" fmla="val 7817"/>
            </a:avLst>
          </a:prstGeom>
          <a:noFill/>
          <a:ln>
            <a:noFill/>
          </a:ln>
          <a:effectLst>
            <a:outerShdw blurRad="300038" dist="95250" dir="2760000" algn="bl" rotWithShape="0">
              <a:srgbClr val="000000">
                <a:alpha val="9411"/>
              </a:srgbClr>
            </a:outerShdw>
          </a:effectLst>
        </p:spPr>
      </p:pic>
      <p:pic>
        <p:nvPicPr>
          <p:cNvPr id="8510" name="Google Shape;8510;p16"/>
          <p:cNvPicPr preferRelativeResize="0"/>
          <p:nvPr/>
        </p:nvPicPr>
        <p:blipFill rotWithShape="1">
          <a:blip r:embed="rId7">
            <a:alphaModFix/>
          </a:blip>
          <a:srcRect/>
          <a:stretch/>
        </p:blipFill>
        <p:spPr>
          <a:xfrm>
            <a:off x="4789507" y="4167000"/>
            <a:ext cx="1075600" cy="2040000"/>
          </a:xfrm>
          <a:prstGeom prst="roundRect">
            <a:avLst>
              <a:gd name="adj" fmla="val 10474"/>
            </a:avLst>
          </a:prstGeom>
          <a:noFill/>
          <a:ln>
            <a:noFill/>
          </a:ln>
          <a:effectLst>
            <a:outerShdw blurRad="285750" dist="95250" dir="2640000" algn="bl" rotWithShape="0">
              <a:srgbClr val="000000">
                <a:alpha val="9411"/>
              </a:srgbClr>
            </a:outerShdw>
          </a:effectLst>
        </p:spPr>
      </p:pic>
      <p:pic>
        <p:nvPicPr>
          <p:cNvPr id="8511" name="Google Shape;8511;p16"/>
          <p:cNvPicPr preferRelativeResize="0"/>
          <p:nvPr/>
        </p:nvPicPr>
        <p:blipFill rotWithShape="1">
          <a:blip r:embed="rId8">
            <a:alphaModFix/>
          </a:blip>
          <a:srcRect/>
          <a:stretch/>
        </p:blipFill>
        <p:spPr>
          <a:xfrm>
            <a:off x="10241117" y="4167000"/>
            <a:ext cx="1072800" cy="2411600"/>
          </a:xfrm>
          <a:prstGeom prst="roundRect">
            <a:avLst>
              <a:gd name="adj" fmla="val 9565"/>
            </a:avLst>
          </a:prstGeom>
          <a:noFill/>
          <a:ln>
            <a:noFill/>
          </a:ln>
          <a:effectLst>
            <a:outerShdw blurRad="285750" dist="104775" dir="2760000" algn="bl" rotWithShape="0">
              <a:srgbClr val="000000">
                <a:alpha val="9411"/>
              </a:srgbClr>
            </a:outerShdw>
          </a:effectLst>
        </p:spPr>
      </p:pic>
      <p:grpSp>
        <p:nvGrpSpPr>
          <p:cNvPr id="8512" name="Google Shape;8512;p16"/>
          <p:cNvGrpSpPr/>
          <p:nvPr/>
        </p:nvGrpSpPr>
        <p:grpSpPr>
          <a:xfrm>
            <a:off x="5312036" y="4762859"/>
            <a:ext cx="866733" cy="1798796"/>
            <a:chOff x="6227227" y="1786839"/>
            <a:chExt cx="1316158" cy="2731519"/>
          </a:xfrm>
        </p:grpSpPr>
        <p:grpSp>
          <p:nvGrpSpPr>
            <p:cNvPr id="8513" name="Google Shape;8513;p16"/>
            <p:cNvGrpSpPr/>
            <p:nvPr/>
          </p:nvGrpSpPr>
          <p:grpSpPr>
            <a:xfrm>
              <a:off x="6227227" y="1786839"/>
              <a:ext cx="1316158" cy="2731519"/>
              <a:chOff x="390669" y="1130763"/>
              <a:chExt cx="1865303" cy="3687754"/>
            </a:xfrm>
          </p:grpSpPr>
          <p:pic>
            <p:nvPicPr>
              <p:cNvPr id="8514" name="Google Shape;8514;p16"/>
              <p:cNvPicPr preferRelativeResize="0"/>
              <p:nvPr/>
            </p:nvPicPr>
            <p:blipFill rotWithShape="1">
              <a:blip r:embed="rId9">
                <a:alphaModFix/>
              </a:blip>
              <a:srcRect b="4139"/>
              <a:stretch/>
            </p:blipFill>
            <p:spPr>
              <a:xfrm>
                <a:off x="517900" y="1246200"/>
                <a:ext cx="1619201" cy="3390199"/>
              </a:xfrm>
              <a:prstGeom prst="rect">
                <a:avLst/>
              </a:prstGeom>
              <a:noFill/>
              <a:ln>
                <a:noFill/>
              </a:ln>
              <a:effectLst>
                <a:outerShdw blurRad="285750" dist="95250" dir="2640000" algn="bl" rotWithShape="0">
                  <a:srgbClr val="000000">
                    <a:alpha val="9411"/>
                  </a:srgbClr>
                </a:outerShdw>
              </a:effectLst>
            </p:spPr>
          </p:pic>
          <p:pic>
            <p:nvPicPr>
              <p:cNvPr id="8515" name="Google Shape;8515;p16"/>
              <p:cNvPicPr preferRelativeResize="0"/>
              <p:nvPr/>
            </p:nvPicPr>
            <p:blipFill rotWithShape="1">
              <a:blip r:embed="rId10">
                <a:alphaModFix/>
              </a:blip>
              <a:srcRect/>
              <a:stretch/>
            </p:blipFill>
            <p:spPr>
              <a:xfrm>
                <a:off x="390669" y="1130763"/>
                <a:ext cx="1865303" cy="3687754"/>
              </a:xfrm>
              <a:prstGeom prst="rect">
                <a:avLst/>
              </a:prstGeom>
              <a:noFill/>
              <a:ln>
                <a:noFill/>
              </a:ln>
              <a:effectLst>
                <a:outerShdw blurRad="285750" dist="95250" dir="2640000" algn="bl" rotWithShape="0">
                  <a:srgbClr val="000000">
                    <a:alpha val="9411"/>
                  </a:srgbClr>
                </a:outerShdw>
              </a:effectLst>
            </p:spPr>
          </p:pic>
        </p:grpSp>
        <p:pic>
          <p:nvPicPr>
            <p:cNvPr id="8516" name="Google Shape;8516;p16"/>
            <p:cNvPicPr preferRelativeResize="0"/>
            <p:nvPr/>
          </p:nvPicPr>
          <p:blipFill rotWithShape="1">
            <a:blip r:embed="rId11">
              <a:alphaModFix/>
            </a:blip>
            <a:srcRect/>
            <a:stretch/>
          </p:blipFill>
          <p:spPr>
            <a:xfrm>
              <a:off x="6292950" y="1835925"/>
              <a:ext cx="1184700" cy="2561100"/>
            </a:xfrm>
            <a:prstGeom prst="roundRect">
              <a:avLst>
                <a:gd name="adj" fmla="val 12856"/>
              </a:avLst>
            </a:prstGeom>
            <a:noFill/>
            <a:ln>
              <a:noFill/>
            </a:ln>
            <a:effectLst>
              <a:outerShdw blurRad="285750" dist="95250" dir="2640000" algn="bl" rotWithShape="0">
                <a:srgbClr val="000000">
                  <a:alpha val="9411"/>
                </a:srgbClr>
              </a:outerShdw>
            </a:effectLst>
          </p:spPr>
        </p:pic>
      </p:grpSp>
      <p:sp>
        <p:nvSpPr>
          <p:cNvPr id="8517" name="Google Shape;8517;p16"/>
          <p:cNvSpPr/>
          <p:nvPr/>
        </p:nvSpPr>
        <p:spPr>
          <a:xfrm>
            <a:off x="6179477" y="2321695"/>
            <a:ext cx="3141558" cy="151659"/>
          </a:xfrm>
          <a:custGeom>
            <a:avLst/>
            <a:gdLst/>
            <a:ahLst/>
            <a:cxnLst/>
            <a:rect l="l" t="t" r="r" b="b"/>
            <a:pathLst>
              <a:path w="284277" h="10594" extrusionOk="0">
                <a:moveTo>
                  <a:pt x="233488" y="3746"/>
                </a:moveTo>
                <a:cubicBezTo>
                  <a:pt x="253079" y="3531"/>
                  <a:pt x="272024" y="3347"/>
                  <a:pt x="283478" y="3654"/>
                </a:cubicBezTo>
                <a:cubicBezTo>
                  <a:pt x="283908" y="3654"/>
                  <a:pt x="284245" y="3347"/>
                  <a:pt x="284276" y="2917"/>
                </a:cubicBezTo>
                <a:cubicBezTo>
                  <a:pt x="284276" y="2487"/>
                  <a:pt x="283938" y="2119"/>
                  <a:pt x="283509" y="2119"/>
                </a:cubicBezTo>
                <a:cubicBezTo>
                  <a:pt x="272024" y="1812"/>
                  <a:pt x="253048" y="1996"/>
                  <a:pt x="233488" y="2211"/>
                </a:cubicBezTo>
                <a:cubicBezTo>
                  <a:pt x="231769" y="2211"/>
                  <a:pt x="230049" y="2242"/>
                  <a:pt x="228330" y="2242"/>
                </a:cubicBezTo>
                <a:cubicBezTo>
                  <a:pt x="206989" y="2457"/>
                  <a:pt x="185679" y="2641"/>
                  <a:pt x="173274" y="2119"/>
                </a:cubicBezTo>
                <a:cubicBezTo>
                  <a:pt x="160807" y="1597"/>
                  <a:pt x="148310" y="1136"/>
                  <a:pt x="135843" y="706"/>
                </a:cubicBezTo>
                <a:cubicBezTo>
                  <a:pt x="130808" y="522"/>
                  <a:pt x="125803" y="338"/>
                  <a:pt x="120797" y="154"/>
                </a:cubicBezTo>
                <a:cubicBezTo>
                  <a:pt x="120521" y="154"/>
                  <a:pt x="120122" y="123"/>
                  <a:pt x="119661" y="92"/>
                </a:cubicBezTo>
                <a:cubicBezTo>
                  <a:pt x="119017" y="62"/>
                  <a:pt x="118310" y="31"/>
                  <a:pt x="117696" y="31"/>
                </a:cubicBezTo>
                <a:cubicBezTo>
                  <a:pt x="117205" y="0"/>
                  <a:pt x="116744" y="0"/>
                  <a:pt x="116499" y="0"/>
                </a:cubicBezTo>
                <a:cubicBezTo>
                  <a:pt x="116437" y="0"/>
                  <a:pt x="116376" y="0"/>
                  <a:pt x="116314" y="0"/>
                </a:cubicBezTo>
                <a:lnTo>
                  <a:pt x="116314" y="0"/>
                </a:lnTo>
                <a:cubicBezTo>
                  <a:pt x="116284" y="0"/>
                  <a:pt x="116192" y="31"/>
                  <a:pt x="116069" y="62"/>
                </a:cubicBezTo>
                <a:cubicBezTo>
                  <a:pt x="116038" y="92"/>
                  <a:pt x="115977" y="92"/>
                  <a:pt x="115915" y="154"/>
                </a:cubicBezTo>
                <a:cubicBezTo>
                  <a:pt x="115854" y="215"/>
                  <a:pt x="115700" y="307"/>
                  <a:pt x="115639" y="492"/>
                </a:cubicBezTo>
                <a:cubicBezTo>
                  <a:pt x="115547" y="737"/>
                  <a:pt x="115577" y="952"/>
                  <a:pt x="115670" y="1136"/>
                </a:cubicBezTo>
                <a:cubicBezTo>
                  <a:pt x="115731" y="1259"/>
                  <a:pt x="115854" y="1351"/>
                  <a:pt x="115884" y="1382"/>
                </a:cubicBezTo>
                <a:cubicBezTo>
                  <a:pt x="115977" y="1474"/>
                  <a:pt x="116069" y="1505"/>
                  <a:pt x="116099" y="1505"/>
                </a:cubicBezTo>
                <a:lnTo>
                  <a:pt x="116099" y="1505"/>
                </a:lnTo>
                <a:cubicBezTo>
                  <a:pt x="116130" y="1505"/>
                  <a:pt x="116161" y="1536"/>
                  <a:pt x="116192" y="1536"/>
                </a:cubicBezTo>
                <a:cubicBezTo>
                  <a:pt x="116222" y="1536"/>
                  <a:pt x="116253" y="1566"/>
                  <a:pt x="116284" y="1566"/>
                </a:cubicBezTo>
                <a:cubicBezTo>
                  <a:pt x="116376" y="1566"/>
                  <a:pt x="116437" y="1566"/>
                  <a:pt x="116529" y="1597"/>
                </a:cubicBezTo>
                <a:cubicBezTo>
                  <a:pt x="120091" y="2027"/>
                  <a:pt x="123807" y="2303"/>
                  <a:pt x="127491" y="2549"/>
                </a:cubicBezTo>
                <a:cubicBezTo>
                  <a:pt x="129487" y="2672"/>
                  <a:pt x="131483" y="2825"/>
                  <a:pt x="133418" y="2979"/>
                </a:cubicBezTo>
                <a:cubicBezTo>
                  <a:pt x="149600" y="4360"/>
                  <a:pt x="165659" y="6049"/>
                  <a:pt x="181534" y="8076"/>
                </a:cubicBezTo>
                <a:cubicBezTo>
                  <a:pt x="182486" y="8199"/>
                  <a:pt x="183499" y="8321"/>
                  <a:pt x="184574" y="8444"/>
                </a:cubicBezTo>
                <a:cubicBezTo>
                  <a:pt x="185802" y="8598"/>
                  <a:pt x="187061" y="8721"/>
                  <a:pt x="188320" y="8905"/>
                </a:cubicBezTo>
                <a:cubicBezTo>
                  <a:pt x="186969" y="8813"/>
                  <a:pt x="185679" y="8751"/>
                  <a:pt x="184666" y="8690"/>
                </a:cubicBezTo>
                <a:cubicBezTo>
                  <a:pt x="184390" y="8690"/>
                  <a:pt x="184113" y="8659"/>
                  <a:pt x="183868" y="8659"/>
                </a:cubicBezTo>
                <a:cubicBezTo>
                  <a:pt x="174686" y="8137"/>
                  <a:pt x="165383" y="7585"/>
                  <a:pt x="156048" y="7032"/>
                </a:cubicBezTo>
                <a:cubicBezTo>
                  <a:pt x="140603" y="6111"/>
                  <a:pt x="125066" y="5189"/>
                  <a:pt x="109835" y="4483"/>
                </a:cubicBezTo>
                <a:cubicBezTo>
                  <a:pt x="78914" y="1443"/>
                  <a:pt x="28035" y="1443"/>
                  <a:pt x="737" y="4483"/>
                </a:cubicBezTo>
                <a:cubicBezTo>
                  <a:pt x="307" y="4514"/>
                  <a:pt x="0" y="4913"/>
                  <a:pt x="61" y="5343"/>
                </a:cubicBezTo>
                <a:cubicBezTo>
                  <a:pt x="92" y="5742"/>
                  <a:pt x="461" y="6049"/>
                  <a:pt x="891" y="6019"/>
                </a:cubicBezTo>
                <a:cubicBezTo>
                  <a:pt x="28096" y="2979"/>
                  <a:pt x="78884" y="2979"/>
                  <a:pt x="109682" y="6019"/>
                </a:cubicBezTo>
                <a:lnTo>
                  <a:pt x="109713" y="6019"/>
                </a:lnTo>
                <a:lnTo>
                  <a:pt x="109743" y="6019"/>
                </a:lnTo>
                <a:cubicBezTo>
                  <a:pt x="124973" y="6725"/>
                  <a:pt x="140480" y="7646"/>
                  <a:pt x="155925" y="8567"/>
                </a:cubicBezTo>
                <a:cubicBezTo>
                  <a:pt x="165260" y="9120"/>
                  <a:pt x="174594" y="9672"/>
                  <a:pt x="183806" y="10194"/>
                </a:cubicBezTo>
                <a:cubicBezTo>
                  <a:pt x="184021" y="10194"/>
                  <a:pt x="184297" y="10225"/>
                  <a:pt x="184574" y="10225"/>
                </a:cubicBezTo>
                <a:cubicBezTo>
                  <a:pt x="186539" y="10348"/>
                  <a:pt x="189579" y="10502"/>
                  <a:pt x="191943" y="10563"/>
                </a:cubicBezTo>
                <a:cubicBezTo>
                  <a:pt x="193294" y="10594"/>
                  <a:pt x="194492" y="10594"/>
                  <a:pt x="195167" y="10532"/>
                </a:cubicBezTo>
                <a:cubicBezTo>
                  <a:pt x="195321" y="10532"/>
                  <a:pt x="195505" y="10502"/>
                  <a:pt x="195659" y="10440"/>
                </a:cubicBezTo>
                <a:cubicBezTo>
                  <a:pt x="195720" y="10409"/>
                  <a:pt x="195843" y="10379"/>
                  <a:pt x="195966" y="10287"/>
                </a:cubicBezTo>
                <a:cubicBezTo>
                  <a:pt x="196119" y="10164"/>
                  <a:pt x="196334" y="9918"/>
                  <a:pt x="196304" y="9519"/>
                </a:cubicBezTo>
                <a:cubicBezTo>
                  <a:pt x="196273" y="9212"/>
                  <a:pt x="196058" y="9028"/>
                  <a:pt x="195996" y="8966"/>
                </a:cubicBezTo>
                <a:cubicBezTo>
                  <a:pt x="195874" y="8905"/>
                  <a:pt x="195781" y="8843"/>
                  <a:pt x="195720" y="8813"/>
                </a:cubicBezTo>
                <a:cubicBezTo>
                  <a:pt x="195567" y="8721"/>
                  <a:pt x="195382" y="8659"/>
                  <a:pt x="195167" y="8598"/>
                </a:cubicBezTo>
                <a:cubicBezTo>
                  <a:pt x="192250" y="7769"/>
                  <a:pt x="188166" y="7308"/>
                  <a:pt x="184635" y="6909"/>
                </a:cubicBezTo>
                <a:cubicBezTo>
                  <a:pt x="183591" y="6786"/>
                  <a:pt x="182609" y="6663"/>
                  <a:pt x="181718" y="6571"/>
                </a:cubicBezTo>
                <a:cubicBezTo>
                  <a:pt x="170081" y="5067"/>
                  <a:pt x="158351" y="3746"/>
                  <a:pt x="146560" y="2610"/>
                </a:cubicBezTo>
                <a:cubicBezTo>
                  <a:pt x="155434" y="2948"/>
                  <a:pt x="164339" y="3286"/>
                  <a:pt x="173213" y="3654"/>
                </a:cubicBezTo>
                <a:cubicBezTo>
                  <a:pt x="185649" y="4176"/>
                  <a:pt x="207020" y="3992"/>
                  <a:pt x="228330" y="3777"/>
                </a:cubicBezTo>
                <a:cubicBezTo>
                  <a:pt x="230049" y="3777"/>
                  <a:pt x="231769" y="3746"/>
                  <a:pt x="233488" y="3746"/>
                </a:cubicBezTo>
                <a:close/>
              </a:path>
            </a:pathLst>
          </a:custGeom>
          <a:solidFill>
            <a:srgbClr val="7AF3FF"/>
          </a:solidFill>
          <a:ln w="19050" cap="flat" cmpd="sng">
            <a:solidFill>
              <a:srgbClr val="7AF3FF"/>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521"/>
        <p:cNvGrpSpPr/>
        <p:nvPr/>
      </p:nvGrpSpPr>
      <p:grpSpPr>
        <a:xfrm>
          <a:off x="0" y="0"/>
          <a:ext cx="0" cy="0"/>
          <a:chOff x="0" y="0"/>
          <a:chExt cx="0" cy="0"/>
        </a:xfrm>
      </p:grpSpPr>
      <p:sp>
        <p:nvSpPr>
          <p:cNvPr id="8522" name="Google Shape;8522;p17"/>
          <p:cNvSpPr/>
          <p:nvPr/>
        </p:nvSpPr>
        <p:spPr>
          <a:xfrm>
            <a:off x="414167" y="462900"/>
            <a:ext cx="2314400" cy="840400"/>
          </a:xfrm>
          <a:prstGeom prst="rect">
            <a:avLst/>
          </a:prstGeom>
          <a:solidFill>
            <a:schemeClr val="lt1"/>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23" name="Google Shape;8523;p17"/>
          <p:cNvSpPr txBox="1"/>
          <p:nvPr/>
        </p:nvSpPr>
        <p:spPr>
          <a:xfrm>
            <a:off x="558800" y="454000"/>
            <a:ext cx="9486800" cy="763600"/>
          </a:xfrm>
          <a:prstGeom prst="rect">
            <a:avLst/>
          </a:prstGeom>
          <a:noFill/>
          <a:ln>
            <a:noFill/>
          </a:ln>
        </p:spPr>
        <p:txBody>
          <a:bodyPr spcFirstLastPara="1" wrap="square" lIns="121900" tIns="121900" rIns="121900" bIns="121900" anchor="t" anchorCtr="0">
            <a:noAutofit/>
          </a:bodyPr>
          <a:lstStyle/>
          <a:p>
            <a:pPr defTabSz="609630">
              <a:buClr>
                <a:srgbClr val="000000"/>
              </a:buClr>
              <a:buSzPts val="4800"/>
            </a:pPr>
            <a:r>
              <a:rPr lang="en" sz="3200" b="1" kern="0" dirty="0">
                <a:solidFill>
                  <a:srgbClr val="000000"/>
                </a:solidFill>
                <a:latin typeface="Arial"/>
                <a:ea typeface="Arial"/>
                <a:cs typeface="Arial"/>
                <a:sym typeface="Arial"/>
              </a:rPr>
              <a:t>Bonus: Tap into your employer brand’s powers</a:t>
            </a:r>
            <a:endParaRPr sz="3200" b="1" kern="0" dirty="0">
              <a:solidFill>
                <a:srgbClr val="000000"/>
              </a:solidFill>
              <a:latin typeface="Arial"/>
              <a:ea typeface="Arial"/>
              <a:cs typeface="Arial"/>
              <a:sym typeface="Arial"/>
            </a:endParaRPr>
          </a:p>
        </p:txBody>
      </p:sp>
      <p:sp>
        <p:nvSpPr>
          <p:cNvPr id="8524" name="Google Shape;8524;p17"/>
          <p:cNvSpPr txBox="1">
            <a:spLocks noGrp="1"/>
          </p:cNvSpPr>
          <p:nvPr>
            <p:ph type="body" idx="4294967295"/>
          </p:nvPr>
        </p:nvSpPr>
        <p:spPr>
          <a:xfrm>
            <a:off x="760400" y="1367352"/>
            <a:ext cx="10671200" cy="656462"/>
          </a:xfrm>
          <a:prstGeom prst="rect">
            <a:avLst/>
          </a:prstGeom>
          <a:noFill/>
          <a:ln>
            <a:noFill/>
          </a:ln>
        </p:spPr>
        <p:txBody>
          <a:bodyPr spcFirstLastPara="1" wrap="square" lIns="0" tIns="0" rIns="0" bIns="0" anchor="t" anchorCtr="0">
            <a:spAutoFit/>
          </a:bodyPr>
          <a:lstStyle/>
          <a:p>
            <a:pPr marL="0" indent="0">
              <a:lnSpc>
                <a:spcPct val="100000"/>
              </a:lnSpc>
              <a:buNone/>
            </a:pPr>
            <a:r>
              <a:rPr lang="en" sz="2133" dirty="0">
                <a:latin typeface="Arial"/>
                <a:ea typeface="Arial"/>
                <a:cs typeface="Arial"/>
                <a:sym typeface="Arial"/>
              </a:rPr>
              <a:t>Take our persona quiz understand how Gen Z sees your brand</a:t>
            </a:r>
            <a:endParaRPr sz="2133" dirty="0">
              <a:latin typeface="Arial"/>
              <a:ea typeface="Arial"/>
              <a:cs typeface="Arial"/>
              <a:sym typeface="Arial"/>
            </a:endParaRPr>
          </a:p>
          <a:p>
            <a:pPr marL="0" indent="0">
              <a:lnSpc>
                <a:spcPct val="100000"/>
              </a:lnSpc>
              <a:buNone/>
            </a:pPr>
            <a:r>
              <a:rPr lang="en" sz="2133" dirty="0">
                <a:latin typeface="Arial"/>
                <a:ea typeface="Arial"/>
                <a:cs typeface="Arial"/>
                <a:sym typeface="Arial"/>
              </a:rPr>
              <a:t>and read the guide to uplevel your recruitment strategies</a:t>
            </a:r>
            <a:endParaRPr sz="2133" dirty="0">
              <a:latin typeface="Arial"/>
              <a:ea typeface="Arial"/>
              <a:cs typeface="Arial"/>
              <a:sym typeface="Arial"/>
            </a:endParaRPr>
          </a:p>
        </p:txBody>
      </p:sp>
      <p:pic>
        <p:nvPicPr>
          <p:cNvPr id="8525" name="Google Shape;8525;p17"/>
          <p:cNvPicPr preferRelativeResize="0"/>
          <p:nvPr/>
        </p:nvPicPr>
        <p:blipFill rotWithShape="1">
          <a:blip r:embed="rId3">
            <a:alphaModFix/>
          </a:blip>
          <a:srcRect/>
          <a:stretch/>
        </p:blipFill>
        <p:spPr>
          <a:xfrm>
            <a:off x="2006576" y="2345634"/>
            <a:ext cx="6255303" cy="4170201"/>
          </a:xfrm>
          <a:prstGeom prst="rect">
            <a:avLst/>
          </a:prstGeom>
          <a:noFill/>
          <a:ln>
            <a:noFill/>
          </a:ln>
        </p:spPr>
      </p:pic>
      <p:pic>
        <p:nvPicPr>
          <p:cNvPr id="8526" name="Google Shape;8526;p17"/>
          <p:cNvPicPr preferRelativeResize="0"/>
          <p:nvPr/>
        </p:nvPicPr>
        <p:blipFill rotWithShape="1">
          <a:blip r:embed="rId4">
            <a:alphaModFix/>
          </a:blip>
          <a:srcRect/>
          <a:stretch/>
        </p:blipFill>
        <p:spPr>
          <a:xfrm>
            <a:off x="7762634" y="3866183"/>
            <a:ext cx="2763967" cy="2763967"/>
          </a:xfrm>
          <a:prstGeom prst="rect">
            <a:avLst/>
          </a:prstGeom>
          <a:noFill/>
          <a:ln w="9525" cap="flat" cmpd="sng">
            <a:solidFill>
              <a:srgbClr val="E6ECFF"/>
            </a:solidFill>
            <a:prstDash val="solid"/>
            <a:round/>
            <a:headEnd type="none" w="sm" len="sm"/>
            <a:tailEnd type="none" w="sm" len="sm"/>
          </a:ln>
        </p:spPr>
      </p:pic>
      <p:sp>
        <p:nvSpPr>
          <p:cNvPr id="8527" name="Google Shape;8527;p17"/>
          <p:cNvSpPr txBox="1">
            <a:spLocks noGrp="1"/>
          </p:cNvSpPr>
          <p:nvPr>
            <p:ph type="body" idx="4294967295"/>
          </p:nvPr>
        </p:nvSpPr>
        <p:spPr>
          <a:xfrm>
            <a:off x="7762633" y="2928351"/>
            <a:ext cx="1584400" cy="348878"/>
          </a:xfrm>
          <a:prstGeom prst="rect">
            <a:avLst/>
          </a:prstGeom>
          <a:noFill/>
          <a:ln>
            <a:noFill/>
          </a:ln>
        </p:spPr>
        <p:txBody>
          <a:bodyPr spcFirstLastPara="1" wrap="square" lIns="0" tIns="0" rIns="0" bIns="0" anchor="t" anchorCtr="0">
            <a:spAutoFit/>
          </a:bodyPr>
          <a:lstStyle/>
          <a:p>
            <a:pPr marL="0" indent="0">
              <a:lnSpc>
                <a:spcPct val="100000"/>
              </a:lnSpc>
              <a:buNone/>
            </a:pPr>
            <a:r>
              <a:rPr lang="en" sz="2267">
                <a:solidFill>
                  <a:schemeClr val="accent2"/>
                </a:solidFill>
                <a:latin typeface="Arial"/>
                <a:ea typeface="Arial"/>
                <a:cs typeface="Arial"/>
                <a:sym typeface="Arial"/>
              </a:rPr>
              <a:t>Start here</a:t>
            </a:r>
            <a:endParaRPr sz="2267">
              <a:solidFill>
                <a:schemeClr val="accent2"/>
              </a:solidFill>
              <a:latin typeface="Arial"/>
              <a:ea typeface="Arial"/>
              <a:cs typeface="Arial"/>
              <a:sym typeface="Arial"/>
            </a:endParaRPr>
          </a:p>
        </p:txBody>
      </p:sp>
      <p:grpSp>
        <p:nvGrpSpPr>
          <p:cNvPr id="8528" name="Google Shape;8528;p17"/>
          <p:cNvGrpSpPr/>
          <p:nvPr/>
        </p:nvGrpSpPr>
        <p:grpSpPr>
          <a:xfrm rot="7863474">
            <a:off x="9443535" y="2829353"/>
            <a:ext cx="466099" cy="1230995"/>
            <a:chOff x="2274000" y="350400"/>
            <a:chExt cx="1931100" cy="5100150"/>
          </a:xfrm>
        </p:grpSpPr>
        <p:sp>
          <p:nvSpPr>
            <p:cNvPr id="8529" name="Google Shape;8529;p17"/>
            <p:cNvSpPr/>
            <p:nvPr/>
          </p:nvSpPr>
          <p:spPr>
            <a:xfrm>
              <a:off x="2957425" y="350400"/>
              <a:ext cx="1247675" cy="1100725"/>
            </a:xfrm>
            <a:custGeom>
              <a:avLst/>
              <a:gdLst/>
              <a:ahLst/>
              <a:cxnLst/>
              <a:rect l="l" t="t" r="r" b="b"/>
              <a:pathLst>
                <a:path w="49907" h="44029" fill="none" extrusionOk="0">
                  <a:moveTo>
                    <a:pt x="1" y="20739"/>
                  </a:moveTo>
                  <a:cubicBezTo>
                    <a:pt x="1" y="20739"/>
                    <a:pt x="28059" y="15527"/>
                    <a:pt x="46247" y="1"/>
                  </a:cubicBezTo>
                  <a:cubicBezTo>
                    <a:pt x="46247" y="1"/>
                    <a:pt x="37430" y="25064"/>
                    <a:pt x="49907" y="44029"/>
                  </a:cubicBezTo>
                </a:path>
              </a:pathLst>
            </a:custGeom>
            <a:noFill/>
            <a:ln w="9525" cap="flat" cmpd="sng">
              <a:solidFill>
                <a:srgbClr val="000000"/>
              </a:solidFill>
              <a:prstDash val="solid"/>
              <a:bevel/>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30" name="Google Shape;8530;p17"/>
            <p:cNvSpPr/>
            <p:nvPr/>
          </p:nvSpPr>
          <p:spPr>
            <a:xfrm>
              <a:off x="2274000" y="390600"/>
              <a:ext cx="1799400" cy="5059950"/>
            </a:xfrm>
            <a:custGeom>
              <a:avLst/>
              <a:gdLst/>
              <a:ahLst/>
              <a:cxnLst/>
              <a:rect l="l" t="t" r="r" b="b"/>
              <a:pathLst>
                <a:path w="71976" h="202398" fill="none" extrusionOk="0">
                  <a:moveTo>
                    <a:pt x="51015" y="202397"/>
                  </a:moveTo>
                  <a:cubicBezTo>
                    <a:pt x="0" y="148055"/>
                    <a:pt x="30166" y="52125"/>
                    <a:pt x="71976" y="1"/>
                  </a:cubicBezTo>
                </a:path>
              </a:pathLst>
            </a:custGeom>
            <a:noFill/>
            <a:ln w="9525" cap="flat" cmpd="sng">
              <a:solidFill>
                <a:srgbClr val="000000"/>
              </a:solidFill>
              <a:prstDash val="solid"/>
              <a:miter lim="55451"/>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34"/>
        <p:cNvGrpSpPr/>
        <p:nvPr/>
      </p:nvGrpSpPr>
      <p:grpSpPr>
        <a:xfrm>
          <a:off x="0" y="0"/>
          <a:ext cx="0" cy="0"/>
          <a:chOff x="0" y="0"/>
          <a:chExt cx="0" cy="0"/>
        </a:xfrm>
      </p:grpSpPr>
      <p:sp>
        <p:nvSpPr>
          <p:cNvPr id="8535" name="Google Shape;8535;p18"/>
          <p:cNvSpPr/>
          <p:nvPr/>
        </p:nvSpPr>
        <p:spPr>
          <a:xfrm>
            <a:off x="321643" y="260233"/>
            <a:ext cx="1353148" cy="1064535"/>
          </a:xfrm>
          <a:custGeom>
            <a:avLst/>
            <a:gdLst/>
            <a:ahLst/>
            <a:cxnLst/>
            <a:rect l="l" t="t" r="r" b="b"/>
            <a:pathLst>
              <a:path w="278044" h="218740" extrusionOk="0">
                <a:moveTo>
                  <a:pt x="66303" y="10246"/>
                </a:moveTo>
                <a:lnTo>
                  <a:pt x="133926" y="20702"/>
                </a:lnTo>
                <a:lnTo>
                  <a:pt x="91704" y="71162"/>
                </a:lnTo>
                <a:cubicBezTo>
                  <a:pt x="122202" y="32928"/>
                  <a:pt x="188241" y="0"/>
                  <a:pt x="166483" y="63953"/>
                </a:cubicBezTo>
                <a:cubicBezTo>
                  <a:pt x="226396" y="12464"/>
                  <a:pt x="278044" y="55398"/>
                  <a:pt x="169044" y="218739"/>
                </a:cubicBezTo>
                <a:lnTo>
                  <a:pt x="83809" y="218739"/>
                </a:lnTo>
                <a:lnTo>
                  <a:pt x="136698" y="139313"/>
                </a:lnTo>
                <a:cubicBezTo>
                  <a:pt x="79241" y="213987"/>
                  <a:pt x="0" y="187344"/>
                  <a:pt x="102715" y="108076"/>
                </a:cubicBezTo>
                <a:cubicBezTo>
                  <a:pt x="33297" y="145228"/>
                  <a:pt x="30392" y="63980"/>
                  <a:pt x="66303" y="10246"/>
                </a:cubicBezTo>
                <a:close/>
              </a:path>
            </a:pathLst>
          </a:custGeom>
          <a:solidFill>
            <a:srgbClr val="D3FB52"/>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36" name="Google Shape;8536;p18"/>
          <p:cNvSpPr/>
          <p:nvPr/>
        </p:nvSpPr>
        <p:spPr>
          <a:xfrm>
            <a:off x="5027800" y="1693900"/>
            <a:ext cx="6339667" cy="4446800"/>
          </a:xfrm>
          <a:prstGeom prst="roundRect">
            <a:avLst>
              <a:gd name="adj" fmla="val 3800"/>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37" name="Google Shape;8537;p18"/>
          <p:cNvSpPr txBox="1">
            <a:spLocks noGrp="1"/>
          </p:cNvSpPr>
          <p:nvPr>
            <p:ph type="subTitle" idx="1"/>
          </p:nvPr>
        </p:nvSpPr>
        <p:spPr>
          <a:xfrm>
            <a:off x="1730433" y="542768"/>
            <a:ext cx="9586400" cy="492443"/>
          </a:xfrm>
          <a:prstGeom prst="rect">
            <a:avLst/>
          </a:prstGeom>
          <a:noFill/>
          <a:ln>
            <a:noFill/>
          </a:ln>
        </p:spPr>
        <p:txBody>
          <a:bodyPr spcFirstLastPara="1" wrap="square" lIns="0" tIns="0" rIns="0" bIns="0" anchor="t" anchorCtr="0">
            <a:spAutoFit/>
          </a:bodyPr>
          <a:lstStyle/>
          <a:p>
            <a:pPr marL="0" indent="0">
              <a:lnSpc>
                <a:spcPct val="100000"/>
              </a:lnSpc>
              <a:buSzPts val="1100"/>
            </a:pPr>
            <a:r>
              <a:rPr lang="en" sz="3200" b="1">
                <a:latin typeface="Arial"/>
                <a:ea typeface="Arial"/>
                <a:cs typeface="Arial"/>
                <a:sym typeface="Arial"/>
              </a:rPr>
              <a:t>Best practices that attract and retain Gen Z talent</a:t>
            </a:r>
            <a:endParaRPr sz="3200" b="1">
              <a:latin typeface="Arial"/>
              <a:ea typeface="Arial"/>
              <a:cs typeface="Arial"/>
              <a:sym typeface="Arial"/>
            </a:endParaRPr>
          </a:p>
        </p:txBody>
      </p:sp>
      <p:sp>
        <p:nvSpPr>
          <p:cNvPr id="8538" name="Google Shape;8538;p18"/>
          <p:cNvSpPr/>
          <p:nvPr/>
        </p:nvSpPr>
        <p:spPr>
          <a:xfrm>
            <a:off x="818233" y="1674600"/>
            <a:ext cx="3776000" cy="4446800"/>
          </a:xfrm>
          <a:prstGeom prst="roundRect">
            <a:avLst>
              <a:gd name="adj" fmla="val 3800"/>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39" name="Google Shape;8539;p18"/>
          <p:cNvSpPr txBox="1"/>
          <p:nvPr/>
        </p:nvSpPr>
        <p:spPr>
          <a:xfrm>
            <a:off x="914400" y="2934627"/>
            <a:ext cx="3714400" cy="2708434"/>
          </a:xfrm>
          <a:prstGeom prst="rect">
            <a:avLst/>
          </a:prstGeom>
          <a:noFill/>
          <a:ln>
            <a:noFill/>
          </a:ln>
        </p:spPr>
        <p:txBody>
          <a:bodyPr spcFirstLastPara="1" wrap="square" lIns="0" tIns="0" rIns="0" bIns="0" anchor="ctr" anchorCtr="0">
            <a:spAutoFit/>
          </a:bodyPr>
          <a:lstStyle/>
          <a:p>
            <a:pPr marL="220144" defTabSz="609630">
              <a:buClr>
                <a:srgbClr val="000000"/>
              </a:buClr>
              <a:buSzPts val="2400"/>
            </a:pPr>
            <a:r>
              <a:rPr lang="en" sz="1600" kern="0" dirty="0">
                <a:solidFill>
                  <a:srgbClr val="000000"/>
                </a:solidFill>
                <a:latin typeface="Arial"/>
                <a:ea typeface="Arial"/>
                <a:cs typeface="Arial"/>
                <a:sym typeface="Arial"/>
              </a:rPr>
              <a:t>1. Advancement Opportunities</a:t>
            </a:r>
            <a:endParaRPr sz="1600" kern="0" dirty="0">
              <a:solidFill>
                <a:srgbClr val="000000"/>
              </a:solidFill>
              <a:latin typeface="Arial"/>
              <a:ea typeface="Arial"/>
              <a:cs typeface="Arial"/>
              <a:sym typeface="Arial"/>
            </a:endParaRPr>
          </a:p>
          <a:p>
            <a:pPr marL="304815" defTabSz="609630">
              <a:buClr>
                <a:srgbClr val="000000"/>
              </a:buClr>
            </a:pPr>
            <a:endParaRPr sz="1600" kern="0" dirty="0">
              <a:solidFill>
                <a:srgbClr val="000000"/>
              </a:solidFill>
              <a:latin typeface="Arial"/>
              <a:cs typeface="Arial"/>
              <a:sym typeface="Arial"/>
            </a:endParaRPr>
          </a:p>
          <a:p>
            <a:pPr marL="220144" defTabSz="609630">
              <a:buClr>
                <a:srgbClr val="000000"/>
              </a:buClr>
              <a:buSzPts val="2400"/>
            </a:pPr>
            <a:r>
              <a:rPr lang="en" sz="1600" kern="0" dirty="0">
                <a:solidFill>
                  <a:srgbClr val="000000"/>
                </a:solidFill>
                <a:latin typeface="Arial"/>
                <a:ea typeface="Arial"/>
                <a:cs typeface="Arial"/>
                <a:sym typeface="Arial"/>
              </a:rPr>
              <a:t>2. Opportunities to grow skillset</a:t>
            </a:r>
            <a:endParaRPr sz="1600" kern="0" dirty="0">
              <a:solidFill>
                <a:srgbClr val="000000"/>
              </a:solidFill>
              <a:latin typeface="Arial"/>
              <a:ea typeface="Arial"/>
              <a:cs typeface="Arial"/>
              <a:sym typeface="Arial"/>
            </a:endParaRPr>
          </a:p>
          <a:p>
            <a:pPr marL="304815" defTabSz="609630">
              <a:buClr>
                <a:srgbClr val="000000"/>
              </a:buClr>
            </a:pPr>
            <a:endParaRPr sz="1600" kern="0" dirty="0">
              <a:solidFill>
                <a:srgbClr val="000000"/>
              </a:solidFill>
              <a:latin typeface="Arial"/>
              <a:cs typeface="Arial"/>
              <a:sym typeface="Arial"/>
            </a:endParaRPr>
          </a:p>
          <a:p>
            <a:pPr marL="220144" defTabSz="609630">
              <a:buClr>
                <a:srgbClr val="000000"/>
              </a:buClr>
              <a:buSzPts val="2400"/>
            </a:pPr>
            <a:r>
              <a:rPr lang="en" sz="1600" kern="0" dirty="0">
                <a:solidFill>
                  <a:srgbClr val="000000"/>
                </a:solidFill>
                <a:latin typeface="Arial"/>
                <a:ea typeface="Arial"/>
                <a:cs typeface="Arial"/>
                <a:sym typeface="Arial"/>
              </a:rPr>
              <a:t>3. Transparency for company</a:t>
            </a:r>
          </a:p>
          <a:p>
            <a:pPr marL="220144" defTabSz="609630">
              <a:buClr>
                <a:srgbClr val="000000"/>
              </a:buClr>
              <a:buSzPts val="2400"/>
            </a:pPr>
            <a:r>
              <a:rPr lang="en" sz="1600" kern="0" dirty="0">
                <a:solidFill>
                  <a:srgbClr val="000000"/>
                </a:solidFill>
                <a:latin typeface="Arial"/>
                <a:ea typeface="Arial"/>
                <a:cs typeface="Arial"/>
                <a:sym typeface="Arial"/>
              </a:rPr>
              <a:t>    performance </a:t>
            </a:r>
            <a:endParaRPr sz="1600" kern="0" dirty="0">
              <a:solidFill>
                <a:srgbClr val="000000"/>
              </a:solidFill>
              <a:latin typeface="Arial"/>
              <a:ea typeface="Arial"/>
              <a:cs typeface="Arial"/>
              <a:sym typeface="Arial"/>
            </a:endParaRPr>
          </a:p>
          <a:p>
            <a:pPr marL="304815" defTabSz="609630">
              <a:buClr>
                <a:srgbClr val="000000"/>
              </a:buClr>
            </a:pPr>
            <a:endParaRPr sz="1600" kern="0" dirty="0">
              <a:solidFill>
                <a:srgbClr val="000000"/>
              </a:solidFill>
              <a:latin typeface="Arial"/>
              <a:cs typeface="Arial"/>
              <a:sym typeface="Arial"/>
            </a:endParaRPr>
          </a:p>
          <a:p>
            <a:pPr marL="220144" defTabSz="609630">
              <a:buClr>
                <a:srgbClr val="000000"/>
              </a:buClr>
              <a:buSzPts val="2400"/>
            </a:pPr>
            <a:r>
              <a:rPr lang="en" sz="1600" kern="0" dirty="0">
                <a:solidFill>
                  <a:srgbClr val="000000"/>
                </a:solidFill>
                <a:latin typeface="Arial"/>
                <a:ea typeface="Arial"/>
                <a:cs typeface="Arial"/>
                <a:sym typeface="Arial"/>
              </a:rPr>
              <a:t>4. Mentorship and cross-functional</a:t>
            </a:r>
          </a:p>
          <a:p>
            <a:pPr marL="220144" defTabSz="609630">
              <a:buClr>
                <a:srgbClr val="000000"/>
              </a:buClr>
              <a:buSzPts val="2400"/>
            </a:pPr>
            <a:r>
              <a:rPr lang="en" sz="1600" kern="0" dirty="0">
                <a:solidFill>
                  <a:srgbClr val="000000"/>
                </a:solidFill>
                <a:latin typeface="Arial"/>
                <a:ea typeface="Arial"/>
                <a:cs typeface="Arial"/>
                <a:sym typeface="Arial"/>
              </a:rPr>
              <a:t>    exposure</a:t>
            </a:r>
            <a:endParaRPr sz="1600" kern="0" dirty="0">
              <a:solidFill>
                <a:srgbClr val="000000"/>
              </a:solidFill>
              <a:latin typeface="Arial"/>
              <a:ea typeface="Arial"/>
              <a:cs typeface="Arial"/>
              <a:sym typeface="Arial"/>
            </a:endParaRPr>
          </a:p>
          <a:p>
            <a:pPr marL="304815" defTabSz="609630">
              <a:buClr>
                <a:srgbClr val="000000"/>
              </a:buClr>
            </a:pPr>
            <a:endParaRPr sz="1600" kern="0" dirty="0">
              <a:solidFill>
                <a:srgbClr val="000000"/>
              </a:solidFill>
              <a:latin typeface="Arial"/>
              <a:cs typeface="Arial"/>
              <a:sym typeface="Arial"/>
            </a:endParaRPr>
          </a:p>
          <a:p>
            <a:pPr marL="220144" defTabSz="609630">
              <a:buClr>
                <a:srgbClr val="000000"/>
              </a:buClr>
              <a:buSzPts val="2400"/>
            </a:pPr>
            <a:r>
              <a:rPr lang="en" sz="1600" kern="0" dirty="0">
                <a:solidFill>
                  <a:srgbClr val="000000"/>
                </a:solidFill>
                <a:latin typeface="Arial"/>
                <a:ea typeface="Arial"/>
                <a:cs typeface="Arial"/>
                <a:sym typeface="Arial"/>
              </a:rPr>
              <a:t>5. Strong team and peer relationships</a:t>
            </a:r>
            <a:endParaRPr sz="1600" kern="0" dirty="0">
              <a:solidFill>
                <a:srgbClr val="000000"/>
              </a:solidFill>
              <a:latin typeface="Arial"/>
              <a:ea typeface="Arial"/>
              <a:cs typeface="Arial"/>
              <a:sym typeface="Arial"/>
            </a:endParaRPr>
          </a:p>
        </p:txBody>
      </p:sp>
      <p:sp>
        <p:nvSpPr>
          <p:cNvPr id="8540" name="Google Shape;8540;p18"/>
          <p:cNvSpPr txBox="1"/>
          <p:nvPr/>
        </p:nvSpPr>
        <p:spPr>
          <a:xfrm>
            <a:off x="5588000" y="2205203"/>
            <a:ext cx="5501400" cy="3972882"/>
          </a:xfrm>
          <a:prstGeom prst="rect">
            <a:avLst/>
          </a:prstGeom>
          <a:noFill/>
          <a:ln>
            <a:noFill/>
          </a:ln>
        </p:spPr>
        <p:txBody>
          <a:bodyPr spcFirstLastPara="1" wrap="square" lIns="0" tIns="0" rIns="0" bIns="0" anchor="ctr" anchorCtr="0">
            <a:spAutoFit/>
          </a:bodyPr>
          <a:lstStyle/>
          <a:p>
            <a:pPr marL="50802" defTabSz="609630">
              <a:spcBef>
                <a:spcPts val="1333"/>
              </a:spcBef>
              <a:buClr>
                <a:srgbClr val="000000"/>
              </a:buClr>
              <a:buSzPts val="2400"/>
            </a:pPr>
            <a:r>
              <a:rPr lang="en" sz="1600" kern="0" dirty="0">
                <a:solidFill>
                  <a:srgbClr val="000000"/>
                </a:solidFill>
                <a:latin typeface="Arial"/>
                <a:ea typeface="Arial"/>
                <a:cs typeface="Arial"/>
                <a:sym typeface="Arial"/>
              </a:rPr>
              <a:t>1. </a:t>
            </a:r>
            <a:r>
              <a:rPr lang="en" sz="1600" b="1" kern="0" dirty="0">
                <a:solidFill>
                  <a:srgbClr val="000000"/>
                </a:solidFill>
                <a:latin typeface="Arial"/>
                <a:ea typeface="Arial"/>
                <a:cs typeface="Arial"/>
                <a:sym typeface="Arial"/>
              </a:rPr>
              <a:t>Communicate career pathing</a:t>
            </a:r>
            <a:r>
              <a:rPr lang="en" sz="1600" kern="0" dirty="0">
                <a:solidFill>
                  <a:srgbClr val="000000"/>
                </a:solidFill>
                <a:latin typeface="Arial"/>
                <a:ea typeface="Arial"/>
                <a:cs typeface="Arial"/>
                <a:sym typeface="Arial"/>
              </a:rPr>
              <a:t> both on recruiting pages and in-programs</a:t>
            </a:r>
          </a:p>
          <a:p>
            <a:pPr marL="50802" defTabSz="609630">
              <a:spcBef>
                <a:spcPts val="1333"/>
              </a:spcBef>
              <a:buClr>
                <a:srgbClr val="000000"/>
              </a:buClr>
              <a:buSzPts val="2400"/>
            </a:pPr>
            <a:r>
              <a:rPr lang="en" sz="1600" kern="0" dirty="0">
                <a:solidFill>
                  <a:srgbClr val="000000"/>
                </a:solidFill>
                <a:latin typeface="Arial"/>
                <a:ea typeface="Arial"/>
                <a:cs typeface="Arial"/>
                <a:sym typeface="Arial"/>
              </a:rPr>
              <a:t>2. Host lunch &amp; learns, invest in employee education stipends, use </a:t>
            </a:r>
            <a:r>
              <a:rPr lang="en" sz="1600" b="1" kern="0" dirty="0">
                <a:solidFill>
                  <a:srgbClr val="000000"/>
                </a:solidFill>
                <a:latin typeface="Arial"/>
                <a:ea typeface="Arial"/>
                <a:cs typeface="Arial"/>
                <a:sym typeface="Arial"/>
              </a:rPr>
              <a:t>project-based work to bridge skills gaps</a:t>
            </a:r>
            <a:r>
              <a:rPr lang="en" sz="1600" kern="0" dirty="0">
                <a:solidFill>
                  <a:srgbClr val="000000"/>
                </a:solidFill>
                <a:latin typeface="Arial"/>
                <a:ea typeface="Arial"/>
                <a:cs typeface="Arial"/>
                <a:sym typeface="Arial"/>
              </a:rPr>
              <a:t> and help them transition from campus to career</a:t>
            </a:r>
            <a:endParaRPr sz="1600" kern="0" dirty="0">
              <a:solidFill>
                <a:srgbClr val="000000"/>
              </a:solidFill>
              <a:latin typeface="Arial"/>
              <a:ea typeface="Arial"/>
              <a:cs typeface="Arial"/>
              <a:sym typeface="Arial"/>
            </a:endParaRPr>
          </a:p>
          <a:p>
            <a:pPr marL="37255" defTabSz="609630">
              <a:spcBef>
                <a:spcPts val="1333"/>
              </a:spcBef>
              <a:buClr>
                <a:srgbClr val="000000"/>
              </a:buClr>
              <a:buSzPts val="2400"/>
            </a:pPr>
            <a:r>
              <a:rPr lang="en" sz="1600" kern="0" dirty="0">
                <a:solidFill>
                  <a:srgbClr val="000000"/>
                </a:solidFill>
                <a:latin typeface="Arial"/>
                <a:ea typeface="Arial"/>
                <a:cs typeface="Arial"/>
                <a:sym typeface="Arial"/>
              </a:rPr>
              <a:t>3. Setup </a:t>
            </a:r>
            <a:r>
              <a:rPr lang="en" sz="1600" b="1" kern="0" dirty="0">
                <a:solidFill>
                  <a:srgbClr val="000000"/>
                </a:solidFill>
                <a:latin typeface="Arial"/>
                <a:ea typeface="Arial"/>
                <a:cs typeface="Arial"/>
                <a:sym typeface="Arial"/>
              </a:rPr>
              <a:t>sessions for new hires with the leadership team</a:t>
            </a:r>
            <a:r>
              <a:rPr lang="en" sz="1600" kern="0" dirty="0">
                <a:solidFill>
                  <a:srgbClr val="000000"/>
                </a:solidFill>
                <a:latin typeface="Arial"/>
                <a:ea typeface="Arial"/>
                <a:cs typeface="Arial"/>
                <a:sym typeface="Arial"/>
              </a:rPr>
              <a:t>, have a way of capturing questions about company performance</a:t>
            </a:r>
            <a:endParaRPr sz="1600" kern="0" dirty="0">
              <a:solidFill>
                <a:srgbClr val="000000"/>
              </a:solidFill>
              <a:latin typeface="Arial"/>
              <a:ea typeface="Arial"/>
              <a:cs typeface="Arial"/>
              <a:sym typeface="Arial"/>
            </a:endParaRPr>
          </a:p>
          <a:p>
            <a:pPr marL="45722" defTabSz="609630">
              <a:spcBef>
                <a:spcPts val="1333"/>
              </a:spcBef>
              <a:buClr>
                <a:srgbClr val="000000"/>
              </a:buClr>
              <a:buSzPts val="2400"/>
            </a:pPr>
            <a:r>
              <a:rPr lang="en" sz="1600" kern="0" dirty="0">
                <a:solidFill>
                  <a:srgbClr val="000000"/>
                </a:solidFill>
                <a:latin typeface="Arial"/>
                <a:ea typeface="Arial"/>
                <a:cs typeface="Arial"/>
                <a:sym typeface="Arial"/>
              </a:rPr>
              <a:t>4. Build formal </a:t>
            </a:r>
            <a:r>
              <a:rPr lang="en" sz="1600" b="1" kern="0" dirty="0">
                <a:solidFill>
                  <a:srgbClr val="000000"/>
                </a:solidFill>
                <a:latin typeface="Arial"/>
                <a:ea typeface="Arial"/>
                <a:cs typeface="Arial"/>
                <a:sym typeface="Arial"/>
              </a:rPr>
              <a:t>mentorship programs and foster cross-functional connections</a:t>
            </a:r>
            <a:r>
              <a:rPr lang="en" sz="1600" kern="0" dirty="0">
                <a:solidFill>
                  <a:srgbClr val="000000"/>
                </a:solidFill>
                <a:latin typeface="Arial"/>
                <a:ea typeface="Arial"/>
                <a:cs typeface="Arial"/>
                <a:sym typeface="Arial"/>
              </a:rPr>
              <a:t> with ERGs and groups where interns can connect</a:t>
            </a:r>
          </a:p>
          <a:p>
            <a:pPr marL="45722" defTabSz="609630">
              <a:spcBef>
                <a:spcPts val="1333"/>
              </a:spcBef>
              <a:buClr>
                <a:srgbClr val="000000"/>
              </a:buClr>
              <a:buSzPts val="2400"/>
            </a:pPr>
            <a:r>
              <a:rPr lang="en" sz="1600" kern="0" dirty="0">
                <a:solidFill>
                  <a:srgbClr val="000000"/>
                </a:solidFill>
                <a:latin typeface="Arial"/>
                <a:ea typeface="Arial"/>
                <a:cs typeface="Arial"/>
                <a:sym typeface="Arial"/>
              </a:rPr>
              <a:t>5. Provide resources for </a:t>
            </a:r>
            <a:r>
              <a:rPr lang="en" sz="1600" b="1" kern="0" dirty="0">
                <a:solidFill>
                  <a:srgbClr val="000000"/>
                </a:solidFill>
                <a:latin typeface="Arial"/>
                <a:ea typeface="Arial"/>
                <a:cs typeface="Arial"/>
                <a:sym typeface="Arial"/>
              </a:rPr>
              <a:t>team-building activities</a:t>
            </a:r>
            <a:r>
              <a:rPr lang="en" sz="1600" kern="0" dirty="0">
                <a:solidFill>
                  <a:srgbClr val="000000"/>
                </a:solidFill>
                <a:latin typeface="Arial"/>
                <a:ea typeface="Arial"/>
                <a:cs typeface="Arial"/>
                <a:sym typeface="Arial"/>
              </a:rPr>
              <a:t> </a:t>
            </a:r>
            <a:br>
              <a:rPr lang="en" sz="1200" b="1" kern="0" dirty="0">
                <a:solidFill>
                  <a:srgbClr val="000000"/>
                </a:solidFill>
                <a:latin typeface="Arial"/>
                <a:ea typeface="Arial"/>
                <a:cs typeface="Arial"/>
                <a:sym typeface="Arial"/>
              </a:rPr>
            </a:br>
            <a:endParaRPr sz="1200" b="1" kern="0" dirty="0">
              <a:solidFill>
                <a:srgbClr val="000000"/>
              </a:solidFill>
              <a:latin typeface="Arial"/>
              <a:ea typeface="Arial"/>
              <a:cs typeface="Arial"/>
              <a:sym typeface="Arial"/>
            </a:endParaRPr>
          </a:p>
        </p:txBody>
      </p:sp>
      <p:sp>
        <p:nvSpPr>
          <p:cNvPr id="8541" name="Google Shape;8541;p18"/>
          <p:cNvSpPr txBox="1"/>
          <p:nvPr/>
        </p:nvSpPr>
        <p:spPr>
          <a:xfrm>
            <a:off x="1089633" y="1875000"/>
            <a:ext cx="3607639" cy="697755"/>
          </a:xfrm>
          <a:prstGeom prst="rect">
            <a:avLst/>
          </a:prstGeom>
          <a:noFill/>
          <a:ln>
            <a:noFill/>
          </a:ln>
        </p:spPr>
        <p:txBody>
          <a:bodyPr spcFirstLastPara="1" wrap="square" lIns="0" tIns="0" rIns="0" bIns="0" anchor="t" anchorCtr="0">
            <a:spAutoFit/>
          </a:bodyPr>
          <a:lstStyle/>
          <a:p>
            <a:pPr defTabSz="609630">
              <a:buClr>
                <a:srgbClr val="000000"/>
              </a:buClr>
              <a:buSzPts val="3400"/>
            </a:pPr>
            <a:r>
              <a:rPr lang="en" sz="2267" b="1" kern="0">
                <a:solidFill>
                  <a:srgbClr val="1329AE"/>
                </a:solidFill>
                <a:latin typeface="Arial"/>
                <a:ea typeface="Arial"/>
                <a:cs typeface="Arial"/>
                <a:sym typeface="Arial"/>
              </a:rPr>
              <a:t>Top 5 Retention Influences</a:t>
            </a:r>
            <a:endParaRPr sz="2267" b="1" kern="0">
              <a:solidFill>
                <a:srgbClr val="1329AE"/>
              </a:solidFill>
              <a:latin typeface="Arial"/>
              <a:ea typeface="Arial"/>
              <a:cs typeface="Arial"/>
              <a:sym typeface="Arial"/>
            </a:endParaRPr>
          </a:p>
        </p:txBody>
      </p:sp>
      <p:sp>
        <p:nvSpPr>
          <p:cNvPr id="8542" name="Google Shape;8542;p18"/>
          <p:cNvSpPr txBox="1"/>
          <p:nvPr/>
        </p:nvSpPr>
        <p:spPr>
          <a:xfrm>
            <a:off x="5588000" y="1875000"/>
            <a:ext cx="3841200" cy="348878"/>
          </a:xfrm>
          <a:prstGeom prst="rect">
            <a:avLst/>
          </a:prstGeom>
          <a:noFill/>
          <a:ln>
            <a:noFill/>
          </a:ln>
        </p:spPr>
        <p:txBody>
          <a:bodyPr spcFirstLastPara="1" wrap="square" lIns="0" tIns="0" rIns="0" bIns="0" anchor="t" anchorCtr="0">
            <a:spAutoFit/>
          </a:bodyPr>
          <a:lstStyle/>
          <a:p>
            <a:pPr defTabSz="609630">
              <a:buClr>
                <a:srgbClr val="000000"/>
              </a:buClr>
              <a:buSzPts val="3400"/>
            </a:pPr>
            <a:r>
              <a:rPr lang="en" sz="2267" b="1" kern="0">
                <a:solidFill>
                  <a:srgbClr val="1329AE"/>
                </a:solidFill>
                <a:latin typeface="Arial"/>
                <a:ea typeface="Arial"/>
                <a:cs typeface="Arial"/>
                <a:sym typeface="Arial"/>
              </a:rPr>
              <a:t>How to take action:</a:t>
            </a:r>
            <a:endParaRPr sz="2267" b="1" kern="0">
              <a:solidFill>
                <a:srgbClr val="1329AE"/>
              </a:solidFill>
              <a:latin typeface="Arial"/>
              <a:ea typeface="Arial"/>
              <a:cs typeface="Arial"/>
              <a:sym typeface="Arial"/>
            </a:endParaRPr>
          </a:p>
        </p:txBody>
      </p:sp>
      <p:grpSp>
        <p:nvGrpSpPr>
          <p:cNvPr id="8543" name="Google Shape;8543;p18"/>
          <p:cNvGrpSpPr/>
          <p:nvPr/>
        </p:nvGrpSpPr>
        <p:grpSpPr>
          <a:xfrm rot="5086271">
            <a:off x="4348588" y="1325477"/>
            <a:ext cx="466176" cy="1507139"/>
            <a:chOff x="2274000" y="350400"/>
            <a:chExt cx="1931100" cy="5100150"/>
          </a:xfrm>
        </p:grpSpPr>
        <p:sp>
          <p:nvSpPr>
            <p:cNvPr id="8544" name="Google Shape;8544;p18"/>
            <p:cNvSpPr/>
            <p:nvPr/>
          </p:nvSpPr>
          <p:spPr>
            <a:xfrm>
              <a:off x="2957425" y="350400"/>
              <a:ext cx="1247675" cy="1100725"/>
            </a:xfrm>
            <a:custGeom>
              <a:avLst/>
              <a:gdLst/>
              <a:ahLst/>
              <a:cxnLst/>
              <a:rect l="l" t="t" r="r" b="b"/>
              <a:pathLst>
                <a:path w="49907" h="44029" fill="none" extrusionOk="0">
                  <a:moveTo>
                    <a:pt x="1" y="20739"/>
                  </a:moveTo>
                  <a:cubicBezTo>
                    <a:pt x="1" y="20739"/>
                    <a:pt x="28059" y="15527"/>
                    <a:pt x="46247" y="1"/>
                  </a:cubicBezTo>
                  <a:cubicBezTo>
                    <a:pt x="46247" y="1"/>
                    <a:pt x="37430" y="25064"/>
                    <a:pt x="49907" y="44029"/>
                  </a:cubicBezTo>
                </a:path>
              </a:pathLst>
            </a:custGeom>
            <a:noFill/>
            <a:ln w="9525" cap="flat" cmpd="sng">
              <a:solidFill>
                <a:srgbClr val="000000"/>
              </a:solidFill>
              <a:prstDash val="solid"/>
              <a:bevel/>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45" name="Google Shape;8545;p18"/>
            <p:cNvSpPr/>
            <p:nvPr/>
          </p:nvSpPr>
          <p:spPr>
            <a:xfrm>
              <a:off x="2274000" y="390600"/>
              <a:ext cx="1799400" cy="5059950"/>
            </a:xfrm>
            <a:custGeom>
              <a:avLst/>
              <a:gdLst/>
              <a:ahLst/>
              <a:cxnLst/>
              <a:rect l="l" t="t" r="r" b="b"/>
              <a:pathLst>
                <a:path w="71976" h="202398" fill="none" extrusionOk="0">
                  <a:moveTo>
                    <a:pt x="51015" y="202397"/>
                  </a:moveTo>
                  <a:cubicBezTo>
                    <a:pt x="0" y="148055"/>
                    <a:pt x="30166" y="52125"/>
                    <a:pt x="71976" y="1"/>
                  </a:cubicBezTo>
                </a:path>
              </a:pathLst>
            </a:custGeom>
            <a:noFill/>
            <a:ln w="9525" cap="flat" cmpd="sng">
              <a:solidFill>
                <a:srgbClr val="000000"/>
              </a:solidFill>
              <a:prstDash val="solid"/>
              <a:miter lim="55451"/>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grpSp>
      <p:sp>
        <p:nvSpPr>
          <p:cNvPr id="8546" name="Google Shape;8546;p18"/>
          <p:cNvSpPr/>
          <p:nvPr/>
        </p:nvSpPr>
        <p:spPr>
          <a:xfrm>
            <a:off x="693884" y="536977"/>
            <a:ext cx="608653" cy="566152"/>
          </a:xfrm>
          <a:custGeom>
            <a:avLst/>
            <a:gdLst/>
            <a:ahLst/>
            <a:cxnLst/>
            <a:rect l="l" t="t" r="r" b="b"/>
            <a:pathLst>
              <a:path w="85968" h="79965" extrusionOk="0">
                <a:moveTo>
                  <a:pt x="54920" y="7153"/>
                </a:moveTo>
                <a:cubicBezTo>
                  <a:pt x="55564" y="7153"/>
                  <a:pt x="56116" y="7682"/>
                  <a:pt x="56116" y="8349"/>
                </a:cubicBezTo>
                <a:lnTo>
                  <a:pt x="56116" y="17893"/>
                </a:lnTo>
                <a:lnTo>
                  <a:pt x="29852" y="17893"/>
                </a:lnTo>
                <a:lnTo>
                  <a:pt x="29852" y="8349"/>
                </a:lnTo>
                <a:cubicBezTo>
                  <a:pt x="29852" y="7682"/>
                  <a:pt x="30381" y="7153"/>
                  <a:pt x="31048" y="7153"/>
                </a:cubicBezTo>
                <a:close/>
                <a:moveTo>
                  <a:pt x="31048" y="1"/>
                </a:moveTo>
                <a:cubicBezTo>
                  <a:pt x="26425" y="1"/>
                  <a:pt x="22677" y="3749"/>
                  <a:pt x="22677" y="8349"/>
                </a:cubicBezTo>
                <a:lnTo>
                  <a:pt x="22677" y="17893"/>
                </a:lnTo>
                <a:lnTo>
                  <a:pt x="13132" y="17893"/>
                </a:lnTo>
                <a:cubicBezTo>
                  <a:pt x="5888" y="17893"/>
                  <a:pt x="1" y="23780"/>
                  <a:pt x="1" y="31025"/>
                </a:cubicBezTo>
                <a:lnTo>
                  <a:pt x="1" y="71616"/>
                </a:lnTo>
                <a:cubicBezTo>
                  <a:pt x="1" y="76215"/>
                  <a:pt x="3749" y="79964"/>
                  <a:pt x="8349" y="79964"/>
                </a:cubicBezTo>
                <a:lnTo>
                  <a:pt x="68052" y="79964"/>
                </a:lnTo>
                <a:lnTo>
                  <a:pt x="68052" y="72812"/>
                </a:lnTo>
                <a:lnTo>
                  <a:pt x="8349" y="72812"/>
                </a:lnTo>
                <a:cubicBezTo>
                  <a:pt x="7705" y="72812"/>
                  <a:pt x="7153" y="72283"/>
                  <a:pt x="7153" y="71616"/>
                </a:cubicBezTo>
                <a:lnTo>
                  <a:pt x="7153" y="31025"/>
                </a:lnTo>
                <a:cubicBezTo>
                  <a:pt x="7153" y="27736"/>
                  <a:pt x="9844" y="25068"/>
                  <a:pt x="13132" y="25068"/>
                </a:cubicBezTo>
                <a:lnTo>
                  <a:pt x="22677" y="25068"/>
                </a:lnTo>
                <a:lnTo>
                  <a:pt x="22677" y="35808"/>
                </a:lnTo>
                <a:lnTo>
                  <a:pt x="29852" y="35808"/>
                </a:lnTo>
                <a:lnTo>
                  <a:pt x="29852" y="25068"/>
                </a:lnTo>
                <a:lnTo>
                  <a:pt x="56116" y="25068"/>
                </a:lnTo>
                <a:lnTo>
                  <a:pt x="56116" y="35808"/>
                </a:lnTo>
                <a:lnTo>
                  <a:pt x="63268" y="35808"/>
                </a:lnTo>
                <a:lnTo>
                  <a:pt x="63268" y="25068"/>
                </a:lnTo>
                <a:lnTo>
                  <a:pt x="72812" y="25068"/>
                </a:lnTo>
                <a:cubicBezTo>
                  <a:pt x="76124" y="25068"/>
                  <a:pt x="78792" y="27736"/>
                  <a:pt x="78792" y="31025"/>
                </a:cubicBezTo>
                <a:lnTo>
                  <a:pt x="78792" y="79964"/>
                </a:lnTo>
                <a:lnTo>
                  <a:pt x="85967" y="79964"/>
                </a:lnTo>
                <a:lnTo>
                  <a:pt x="85967" y="31025"/>
                </a:lnTo>
                <a:cubicBezTo>
                  <a:pt x="85967" y="23780"/>
                  <a:pt x="80057" y="17893"/>
                  <a:pt x="72812" y="17893"/>
                </a:cubicBezTo>
                <a:lnTo>
                  <a:pt x="63268" y="17893"/>
                </a:lnTo>
                <a:lnTo>
                  <a:pt x="63268" y="8349"/>
                </a:lnTo>
                <a:cubicBezTo>
                  <a:pt x="63268" y="3749"/>
                  <a:pt x="59519" y="1"/>
                  <a:pt x="54920" y="1"/>
                </a:cubicBezTo>
                <a:close/>
              </a:path>
            </a:pathLst>
          </a:custGeom>
          <a:solidFill>
            <a:srgbClr val="000000"/>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47" name="Google Shape;8547;p18"/>
          <p:cNvSpPr/>
          <p:nvPr/>
        </p:nvSpPr>
        <p:spPr>
          <a:xfrm>
            <a:off x="7467600" y="998599"/>
            <a:ext cx="3441647" cy="159193"/>
          </a:xfrm>
          <a:custGeom>
            <a:avLst/>
            <a:gdLst/>
            <a:ahLst/>
            <a:cxnLst/>
            <a:rect l="l" t="t" r="r" b="b"/>
            <a:pathLst>
              <a:path w="284277" h="10594" extrusionOk="0">
                <a:moveTo>
                  <a:pt x="233488" y="3746"/>
                </a:moveTo>
                <a:cubicBezTo>
                  <a:pt x="253079" y="3531"/>
                  <a:pt x="272024" y="3347"/>
                  <a:pt x="283478" y="3654"/>
                </a:cubicBezTo>
                <a:cubicBezTo>
                  <a:pt x="283908" y="3654"/>
                  <a:pt x="284245" y="3347"/>
                  <a:pt x="284276" y="2917"/>
                </a:cubicBezTo>
                <a:cubicBezTo>
                  <a:pt x="284276" y="2487"/>
                  <a:pt x="283938" y="2119"/>
                  <a:pt x="283509" y="2119"/>
                </a:cubicBezTo>
                <a:cubicBezTo>
                  <a:pt x="272024" y="1812"/>
                  <a:pt x="253048" y="1996"/>
                  <a:pt x="233488" y="2211"/>
                </a:cubicBezTo>
                <a:cubicBezTo>
                  <a:pt x="231769" y="2211"/>
                  <a:pt x="230049" y="2242"/>
                  <a:pt x="228330" y="2242"/>
                </a:cubicBezTo>
                <a:cubicBezTo>
                  <a:pt x="206989" y="2457"/>
                  <a:pt x="185679" y="2641"/>
                  <a:pt x="173274" y="2119"/>
                </a:cubicBezTo>
                <a:cubicBezTo>
                  <a:pt x="160807" y="1597"/>
                  <a:pt x="148310" y="1136"/>
                  <a:pt x="135843" y="706"/>
                </a:cubicBezTo>
                <a:cubicBezTo>
                  <a:pt x="130808" y="522"/>
                  <a:pt x="125803" y="338"/>
                  <a:pt x="120797" y="154"/>
                </a:cubicBezTo>
                <a:cubicBezTo>
                  <a:pt x="120521" y="154"/>
                  <a:pt x="120122" y="123"/>
                  <a:pt x="119661" y="92"/>
                </a:cubicBezTo>
                <a:cubicBezTo>
                  <a:pt x="119017" y="62"/>
                  <a:pt x="118310" y="31"/>
                  <a:pt x="117696" y="31"/>
                </a:cubicBezTo>
                <a:cubicBezTo>
                  <a:pt x="117205" y="0"/>
                  <a:pt x="116744" y="0"/>
                  <a:pt x="116499" y="0"/>
                </a:cubicBezTo>
                <a:cubicBezTo>
                  <a:pt x="116437" y="0"/>
                  <a:pt x="116376" y="0"/>
                  <a:pt x="116314" y="0"/>
                </a:cubicBezTo>
                <a:lnTo>
                  <a:pt x="116314" y="0"/>
                </a:lnTo>
                <a:cubicBezTo>
                  <a:pt x="116284" y="0"/>
                  <a:pt x="116192" y="31"/>
                  <a:pt x="116069" y="62"/>
                </a:cubicBezTo>
                <a:cubicBezTo>
                  <a:pt x="116038" y="92"/>
                  <a:pt x="115977" y="92"/>
                  <a:pt x="115915" y="154"/>
                </a:cubicBezTo>
                <a:cubicBezTo>
                  <a:pt x="115854" y="215"/>
                  <a:pt x="115700" y="307"/>
                  <a:pt x="115639" y="492"/>
                </a:cubicBezTo>
                <a:cubicBezTo>
                  <a:pt x="115547" y="737"/>
                  <a:pt x="115577" y="952"/>
                  <a:pt x="115670" y="1136"/>
                </a:cubicBezTo>
                <a:cubicBezTo>
                  <a:pt x="115731" y="1259"/>
                  <a:pt x="115854" y="1351"/>
                  <a:pt x="115884" y="1382"/>
                </a:cubicBezTo>
                <a:cubicBezTo>
                  <a:pt x="115977" y="1474"/>
                  <a:pt x="116069" y="1505"/>
                  <a:pt x="116099" y="1505"/>
                </a:cubicBezTo>
                <a:lnTo>
                  <a:pt x="116099" y="1505"/>
                </a:lnTo>
                <a:cubicBezTo>
                  <a:pt x="116130" y="1505"/>
                  <a:pt x="116161" y="1536"/>
                  <a:pt x="116192" y="1536"/>
                </a:cubicBezTo>
                <a:cubicBezTo>
                  <a:pt x="116222" y="1536"/>
                  <a:pt x="116253" y="1566"/>
                  <a:pt x="116284" y="1566"/>
                </a:cubicBezTo>
                <a:cubicBezTo>
                  <a:pt x="116376" y="1566"/>
                  <a:pt x="116437" y="1566"/>
                  <a:pt x="116529" y="1597"/>
                </a:cubicBezTo>
                <a:cubicBezTo>
                  <a:pt x="120091" y="2027"/>
                  <a:pt x="123807" y="2303"/>
                  <a:pt x="127491" y="2549"/>
                </a:cubicBezTo>
                <a:cubicBezTo>
                  <a:pt x="129487" y="2672"/>
                  <a:pt x="131483" y="2825"/>
                  <a:pt x="133418" y="2979"/>
                </a:cubicBezTo>
                <a:cubicBezTo>
                  <a:pt x="149600" y="4360"/>
                  <a:pt x="165659" y="6049"/>
                  <a:pt x="181534" y="8076"/>
                </a:cubicBezTo>
                <a:cubicBezTo>
                  <a:pt x="182486" y="8199"/>
                  <a:pt x="183499" y="8321"/>
                  <a:pt x="184574" y="8444"/>
                </a:cubicBezTo>
                <a:cubicBezTo>
                  <a:pt x="185802" y="8598"/>
                  <a:pt x="187061" y="8721"/>
                  <a:pt x="188320" y="8905"/>
                </a:cubicBezTo>
                <a:cubicBezTo>
                  <a:pt x="186969" y="8813"/>
                  <a:pt x="185679" y="8751"/>
                  <a:pt x="184666" y="8690"/>
                </a:cubicBezTo>
                <a:cubicBezTo>
                  <a:pt x="184390" y="8690"/>
                  <a:pt x="184113" y="8659"/>
                  <a:pt x="183868" y="8659"/>
                </a:cubicBezTo>
                <a:cubicBezTo>
                  <a:pt x="174686" y="8137"/>
                  <a:pt x="165383" y="7585"/>
                  <a:pt x="156048" y="7032"/>
                </a:cubicBezTo>
                <a:cubicBezTo>
                  <a:pt x="140603" y="6111"/>
                  <a:pt x="125066" y="5189"/>
                  <a:pt x="109835" y="4483"/>
                </a:cubicBezTo>
                <a:cubicBezTo>
                  <a:pt x="78914" y="1443"/>
                  <a:pt x="28035" y="1443"/>
                  <a:pt x="737" y="4483"/>
                </a:cubicBezTo>
                <a:cubicBezTo>
                  <a:pt x="307" y="4514"/>
                  <a:pt x="0" y="4913"/>
                  <a:pt x="61" y="5343"/>
                </a:cubicBezTo>
                <a:cubicBezTo>
                  <a:pt x="92" y="5742"/>
                  <a:pt x="461" y="6049"/>
                  <a:pt x="891" y="6019"/>
                </a:cubicBezTo>
                <a:cubicBezTo>
                  <a:pt x="28096" y="2979"/>
                  <a:pt x="78884" y="2979"/>
                  <a:pt x="109682" y="6019"/>
                </a:cubicBezTo>
                <a:lnTo>
                  <a:pt x="109713" y="6019"/>
                </a:lnTo>
                <a:lnTo>
                  <a:pt x="109743" y="6019"/>
                </a:lnTo>
                <a:cubicBezTo>
                  <a:pt x="124973" y="6725"/>
                  <a:pt x="140480" y="7646"/>
                  <a:pt x="155925" y="8567"/>
                </a:cubicBezTo>
                <a:cubicBezTo>
                  <a:pt x="165260" y="9120"/>
                  <a:pt x="174594" y="9672"/>
                  <a:pt x="183806" y="10194"/>
                </a:cubicBezTo>
                <a:cubicBezTo>
                  <a:pt x="184021" y="10194"/>
                  <a:pt x="184297" y="10225"/>
                  <a:pt x="184574" y="10225"/>
                </a:cubicBezTo>
                <a:cubicBezTo>
                  <a:pt x="186539" y="10348"/>
                  <a:pt x="189579" y="10502"/>
                  <a:pt x="191943" y="10563"/>
                </a:cubicBezTo>
                <a:cubicBezTo>
                  <a:pt x="193294" y="10594"/>
                  <a:pt x="194492" y="10594"/>
                  <a:pt x="195167" y="10532"/>
                </a:cubicBezTo>
                <a:cubicBezTo>
                  <a:pt x="195321" y="10532"/>
                  <a:pt x="195505" y="10502"/>
                  <a:pt x="195659" y="10440"/>
                </a:cubicBezTo>
                <a:cubicBezTo>
                  <a:pt x="195720" y="10409"/>
                  <a:pt x="195843" y="10379"/>
                  <a:pt x="195966" y="10287"/>
                </a:cubicBezTo>
                <a:cubicBezTo>
                  <a:pt x="196119" y="10164"/>
                  <a:pt x="196334" y="9918"/>
                  <a:pt x="196304" y="9519"/>
                </a:cubicBezTo>
                <a:cubicBezTo>
                  <a:pt x="196273" y="9212"/>
                  <a:pt x="196058" y="9028"/>
                  <a:pt x="195996" y="8966"/>
                </a:cubicBezTo>
                <a:cubicBezTo>
                  <a:pt x="195874" y="8905"/>
                  <a:pt x="195781" y="8843"/>
                  <a:pt x="195720" y="8813"/>
                </a:cubicBezTo>
                <a:cubicBezTo>
                  <a:pt x="195567" y="8721"/>
                  <a:pt x="195382" y="8659"/>
                  <a:pt x="195167" y="8598"/>
                </a:cubicBezTo>
                <a:cubicBezTo>
                  <a:pt x="192250" y="7769"/>
                  <a:pt x="188166" y="7308"/>
                  <a:pt x="184635" y="6909"/>
                </a:cubicBezTo>
                <a:cubicBezTo>
                  <a:pt x="183591" y="6786"/>
                  <a:pt x="182609" y="6663"/>
                  <a:pt x="181718" y="6571"/>
                </a:cubicBezTo>
                <a:cubicBezTo>
                  <a:pt x="170081" y="5067"/>
                  <a:pt x="158351" y="3746"/>
                  <a:pt x="146560" y="2610"/>
                </a:cubicBezTo>
                <a:cubicBezTo>
                  <a:pt x="155434" y="2948"/>
                  <a:pt x="164339" y="3286"/>
                  <a:pt x="173213" y="3654"/>
                </a:cubicBezTo>
                <a:cubicBezTo>
                  <a:pt x="185649" y="4176"/>
                  <a:pt x="207020" y="3992"/>
                  <a:pt x="228330" y="3777"/>
                </a:cubicBezTo>
                <a:cubicBezTo>
                  <a:pt x="230049" y="3777"/>
                  <a:pt x="231769" y="3746"/>
                  <a:pt x="233488" y="3746"/>
                </a:cubicBezTo>
                <a:close/>
              </a:path>
            </a:pathLst>
          </a:custGeom>
          <a:solidFill>
            <a:srgbClr val="7AF3FF"/>
          </a:solidFill>
          <a:ln w="19050" cap="flat" cmpd="sng">
            <a:solidFill>
              <a:srgbClr val="7AF3FF"/>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53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539">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539">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539">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539">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539">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539">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540">
                                            <p:txEl>
                                              <p:pRg st="0" end="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8540">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8540">
                                            <p:txEl>
                                              <p:pRg st="2" end="2"/>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8540">
                                            <p:txEl>
                                              <p:pRg st="3" end="3"/>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854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E1F88"/>
        </a:solidFill>
        <a:effectLst/>
      </p:bgPr>
    </p:bg>
    <p:spTree>
      <p:nvGrpSpPr>
        <p:cNvPr id="1" name="Shape 8551"/>
        <p:cNvGrpSpPr/>
        <p:nvPr/>
      </p:nvGrpSpPr>
      <p:grpSpPr>
        <a:xfrm>
          <a:off x="0" y="0"/>
          <a:ext cx="0" cy="0"/>
          <a:chOff x="0" y="0"/>
          <a:chExt cx="0" cy="0"/>
        </a:xfrm>
      </p:grpSpPr>
      <p:pic>
        <p:nvPicPr>
          <p:cNvPr id="8552" name="Google Shape;8552;p19"/>
          <p:cNvPicPr preferRelativeResize="0"/>
          <p:nvPr/>
        </p:nvPicPr>
        <p:blipFill rotWithShape="1">
          <a:blip r:embed="rId3">
            <a:alphaModFix/>
          </a:blip>
          <a:srcRect/>
          <a:stretch/>
        </p:blipFill>
        <p:spPr>
          <a:xfrm>
            <a:off x="5580896" y="656601"/>
            <a:ext cx="6611101" cy="5544801"/>
          </a:xfrm>
          <a:prstGeom prst="rect">
            <a:avLst/>
          </a:prstGeom>
          <a:noFill/>
          <a:ln>
            <a:noFill/>
          </a:ln>
        </p:spPr>
      </p:pic>
      <p:sp>
        <p:nvSpPr>
          <p:cNvPr id="8553" name="Google Shape;8553;p19"/>
          <p:cNvSpPr txBox="1"/>
          <p:nvPr/>
        </p:nvSpPr>
        <p:spPr>
          <a:xfrm>
            <a:off x="726833" y="901103"/>
            <a:ext cx="3950000" cy="1152000"/>
          </a:xfrm>
          <a:prstGeom prst="rect">
            <a:avLst/>
          </a:prstGeom>
          <a:noFill/>
          <a:ln>
            <a:noFill/>
          </a:ln>
        </p:spPr>
        <p:txBody>
          <a:bodyPr spcFirstLastPara="1" wrap="square" lIns="0" tIns="0" rIns="0" bIns="0" anchor="b" anchorCtr="0">
            <a:noAutofit/>
          </a:bodyPr>
          <a:lstStyle/>
          <a:p>
            <a:pPr defTabSz="609630">
              <a:lnSpc>
                <a:spcPct val="90000"/>
              </a:lnSpc>
              <a:buClr>
                <a:srgbClr val="000000"/>
              </a:buClr>
              <a:buSzPts val="4800"/>
            </a:pPr>
            <a:r>
              <a:rPr lang="en" sz="3200" b="1" kern="0">
                <a:solidFill>
                  <a:srgbClr val="050C3A"/>
                </a:solidFill>
                <a:latin typeface="Arial"/>
                <a:ea typeface="Arial"/>
                <a:cs typeface="Arial"/>
                <a:sym typeface="Arial"/>
              </a:rPr>
              <a:t>Employer support for upskilling is on the rise</a:t>
            </a:r>
            <a:endParaRPr sz="3200" b="1" kern="0">
              <a:solidFill>
                <a:srgbClr val="050C3A"/>
              </a:solidFill>
              <a:latin typeface="Arial"/>
              <a:ea typeface="Arial"/>
              <a:cs typeface="Arial"/>
              <a:sym typeface="Arial"/>
            </a:endParaRPr>
          </a:p>
        </p:txBody>
      </p:sp>
      <p:sp>
        <p:nvSpPr>
          <p:cNvPr id="8554" name="Google Shape;8554;p19"/>
          <p:cNvSpPr txBox="1"/>
          <p:nvPr/>
        </p:nvSpPr>
        <p:spPr>
          <a:xfrm>
            <a:off x="726833" y="2163000"/>
            <a:ext cx="3499200" cy="1774000"/>
          </a:xfrm>
          <a:prstGeom prst="rect">
            <a:avLst/>
          </a:prstGeom>
          <a:noFill/>
          <a:ln>
            <a:noFill/>
          </a:ln>
        </p:spPr>
        <p:txBody>
          <a:bodyPr spcFirstLastPara="1" wrap="square" lIns="0" tIns="0" rIns="0" bIns="0" anchor="t" anchorCtr="0">
            <a:noAutofit/>
          </a:bodyPr>
          <a:lstStyle/>
          <a:p>
            <a:pPr defTabSz="609630">
              <a:lnSpc>
                <a:spcPct val="150000"/>
              </a:lnSpc>
              <a:buClr>
                <a:srgbClr val="000000"/>
              </a:buClr>
              <a:buSzPts val="2400"/>
            </a:pPr>
            <a:r>
              <a:rPr lang="en" sz="1600" kern="0">
                <a:solidFill>
                  <a:srgbClr val="050C3A"/>
                </a:solidFill>
                <a:latin typeface="Arial"/>
                <a:ea typeface="Arial"/>
                <a:cs typeface="Arial"/>
                <a:sym typeface="Arial"/>
              </a:rPr>
              <a:t>The share of job descriptions mentioning professional development support (e.g., learning stipends) has </a:t>
            </a:r>
            <a:r>
              <a:rPr lang="en" sz="1600" b="1" kern="0">
                <a:solidFill>
                  <a:srgbClr val="050C3A"/>
                </a:solidFill>
                <a:latin typeface="Arial"/>
                <a:ea typeface="Arial"/>
                <a:cs typeface="Arial"/>
                <a:sym typeface="Arial"/>
              </a:rPr>
              <a:t>more than doubled on Handshake in recent years</a:t>
            </a:r>
            <a:r>
              <a:rPr lang="en" sz="1600" kern="0">
                <a:solidFill>
                  <a:srgbClr val="050C3A"/>
                </a:solidFill>
                <a:latin typeface="Arial"/>
                <a:ea typeface="Arial"/>
                <a:cs typeface="Arial"/>
                <a:sym typeface="Arial"/>
              </a:rPr>
              <a:t>—and almost 50% of 2024 graduates say they’re more likely to apply to a company that provides employer-sponsored upskilling resources.</a:t>
            </a:r>
            <a:endParaRPr sz="1600" kern="0">
              <a:solidFill>
                <a:srgbClr val="050C3A"/>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558"/>
        <p:cNvGrpSpPr/>
        <p:nvPr/>
      </p:nvGrpSpPr>
      <p:grpSpPr>
        <a:xfrm>
          <a:off x="0" y="0"/>
          <a:ext cx="0" cy="0"/>
          <a:chOff x="0" y="0"/>
          <a:chExt cx="0" cy="0"/>
        </a:xfrm>
      </p:grpSpPr>
      <p:sp>
        <p:nvSpPr>
          <p:cNvPr id="8559" name="Google Shape;8559;p20"/>
          <p:cNvSpPr/>
          <p:nvPr/>
        </p:nvSpPr>
        <p:spPr>
          <a:xfrm>
            <a:off x="414167" y="462900"/>
            <a:ext cx="2314400" cy="840400"/>
          </a:xfrm>
          <a:prstGeom prst="rect">
            <a:avLst/>
          </a:prstGeom>
          <a:solidFill>
            <a:schemeClr val="lt1"/>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60" name="Google Shape;8560;p20"/>
          <p:cNvSpPr txBox="1"/>
          <p:nvPr/>
        </p:nvSpPr>
        <p:spPr>
          <a:xfrm>
            <a:off x="558800" y="454000"/>
            <a:ext cx="11112400" cy="763600"/>
          </a:xfrm>
          <a:prstGeom prst="rect">
            <a:avLst/>
          </a:prstGeom>
          <a:noFill/>
          <a:ln>
            <a:noFill/>
          </a:ln>
        </p:spPr>
        <p:txBody>
          <a:bodyPr spcFirstLastPara="1" wrap="square" lIns="121900" tIns="121900" rIns="121900" bIns="121900" anchor="t" anchorCtr="0">
            <a:noAutofit/>
          </a:bodyPr>
          <a:lstStyle/>
          <a:p>
            <a:pPr defTabSz="609630">
              <a:buClr>
                <a:srgbClr val="000000"/>
              </a:buClr>
              <a:buSzPts val="4800"/>
            </a:pPr>
            <a:r>
              <a:rPr lang="en" sz="3200" b="1" kern="0">
                <a:solidFill>
                  <a:srgbClr val="000000"/>
                </a:solidFill>
                <a:latin typeface="Arial"/>
                <a:ea typeface="Arial"/>
                <a:cs typeface="Arial"/>
                <a:sym typeface="Arial"/>
              </a:rPr>
              <a:t>Getting buy</a:t>
            </a:r>
            <a:r>
              <a:rPr lang="en" sz="3200" b="1" kern="0">
                <a:solidFill>
                  <a:srgbClr val="000000"/>
                </a:solidFill>
                <a:latin typeface="Arial"/>
                <a:cs typeface="Arial"/>
                <a:sym typeface="Arial"/>
              </a:rPr>
              <a:t>-</a:t>
            </a:r>
            <a:r>
              <a:rPr lang="en" sz="3200" b="1" kern="0">
                <a:solidFill>
                  <a:srgbClr val="000000"/>
                </a:solidFill>
                <a:latin typeface="Arial"/>
                <a:ea typeface="Arial"/>
                <a:cs typeface="Arial"/>
                <a:sym typeface="Arial"/>
              </a:rPr>
              <a:t>in across your agency &amp; business units</a:t>
            </a:r>
            <a:endParaRPr sz="3200" b="1" kern="0">
              <a:solidFill>
                <a:srgbClr val="000000"/>
              </a:solidFill>
              <a:latin typeface="Arial"/>
              <a:ea typeface="Arial"/>
              <a:cs typeface="Arial"/>
              <a:sym typeface="Arial"/>
            </a:endParaRPr>
          </a:p>
        </p:txBody>
      </p:sp>
      <p:sp>
        <p:nvSpPr>
          <p:cNvPr id="8561" name="Google Shape;8561;p20"/>
          <p:cNvSpPr txBox="1"/>
          <p:nvPr/>
        </p:nvSpPr>
        <p:spPr>
          <a:xfrm>
            <a:off x="4774800" y="6019800"/>
            <a:ext cx="7264800" cy="471948"/>
          </a:xfrm>
          <a:prstGeom prst="rect">
            <a:avLst/>
          </a:prstGeom>
          <a:noFill/>
          <a:ln>
            <a:noFill/>
          </a:ln>
        </p:spPr>
        <p:txBody>
          <a:bodyPr spcFirstLastPara="1" wrap="square" lIns="121900" tIns="121900" rIns="121900" bIns="121900" anchor="t" anchorCtr="0">
            <a:spAutoFit/>
          </a:bodyPr>
          <a:lstStyle/>
          <a:p>
            <a:pPr defTabSz="609630">
              <a:buClr>
                <a:srgbClr val="000000"/>
              </a:buClr>
              <a:buSzPts val="2200"/>
            </a:pPr>
            <a:r>
              <a:rPr lang="en" sz="1467" kern="0">
                <a:solidFill>
                  <a:srgbClr val="000000"/>
                </a:solidFill>
                <a:latin typeface="Arial"/>
                <a:ea typeface="Arial"/>
                <a:cs typeface="Arial"/>
                <a:sym typeface="Arial"/>
              </a:rPr>
              <a:t>*Learn more about how you can help your C-suite with </a:t>
            </a:r>
            <a:r>
              <a:rPr lang="en" sz="1467" u="sng" kern="0">
                <a:solidFill>
                  <a:srgbClr val="316CFF"/>
                </a:solidFill>
                <a:latin typeface="Arial"/>
                <a:ea typeface="Arial"/>
                <a:cs typeface="Arial"/>
                <a:sym typeface="Arial"/>
                <a:hlinkClick r:id="rId3">
                  <a:extLst>
                    <a:ext uri="{A12FA001-AC4F-418D-AE19-62706E023703}">
                      <ahyp:hlinkClr xmlns:ahyp="http://schemas.microsoft.com/office/drawing/2018/hyperlinkcolor" val="tx"/>
                    </a:ext>
                  </a:extLst>
                </a:hlinkClick>
              </a:rPr>
              <a:t>our guide</a:t>
            </a:r>
            <a:r>
              <a:rPr lang="en" sz="1467" kern="0">
                <a:solidFill>
                  <a:srgbClr val="000000"/>
                </a:solidFill>
                <a:latin typeface="Arial"/>
                <a:ea typeface="Arial"/>
                <a:cs typeface="Arial"/>
                <a:sym typeface="Arial"/>
              </a:rPr>
              <a:t>  </a:t>
            </a:r>
            <a:endParaRPr sz="1467" kern="0">
              <a:solidFill>
                <a:srgbClr val="000000"/>
              </a:solidFill>
              <a:latin typeface="Arial"/>
              <a:ea typeface="Arial"/>
              <a:cs typeface="Arial"/>
              <a:sym typeface="Arial"/>
            </a:endParaRPr>
          </a:p>
        </p:txBody>
      </p:sp>
      <p:pic>
        <p:nvPicPr>
          <p:cNvPr id="8562" name="Google Shape;8562;p20"/>
          <p:cNvPicPr preferRelativeResize="0"/>
          <p:nvPr/>
        </p:nvPicPr>
        <p:blipFill rotWithShape="1">
          <a:blip r:embed="rId4">
            <a:alphaModFix/>
          </a:blip>
          <a:srcRect/>
          <a:stretch/>
        </p:blipFill>
        <p:spPr>
          <a:xfrm>
            <a:off x="10515267" y="5310800"/>
            <a:ext cx="1248499" cy="1248499"/>
          </a:xfrm>
          <a:prstGeom prst="rect">
            <a:avLst/>
          </a:prstGeom>
          <a:noFill/>
          <a:ln>
            <a:noFill/>
          </a:ln>
        </p:spPr>
      </p:pic>
      <p:sp>
        <p:nvSpPr>
          <p:cNvPr id="8563" name="Google Shape;8563;p20"/>
          <p:cNvSpPr/>
          <p:nvPr/>
        </p:nvSpPr>
        <p:spPr>
          <a:xfrm>
            <a:off x="189200" y="1416884"/>
            <a:ext cx="2827200" cy="3507311"/>
          </a:xfrm>
          <a:prstGeom prst="roundRect">
            <a:avLst>
              <a:gd name="adj" fmla="val 3800"/>
            </a:avLst>
          </a:prstGeom>
          <a:solidFill>
            <a:srgbClr val="E5EDFF"/>
          </a:solidFill>
          <a:ln w="9525" cap="flat" cmpd="sng">
            <a:solidFill>
              <a:srgbClr val="E5EDFF"/>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64" name="Google Shape;8564;p20"/>
          <p:cNvSpPr txBox="1"/>
          <p:nvPr/>
        </p:nvSpPr>
        <p:spPr>
          <a:xfrm>
            <a:off x="485767" y="2783418"/>
            <a:ext cx="2277000" cy="1806135"/>
          </a:xfrm>
          <a:prstGeom prst="rect">
            <a:avLst/>
          </a:prstGeom>
          <a:noFill/>
          <a:ln>
            <a:noFill/>
          </a:ln>
        </p:spPr>
        <p:txBody>
          <a:bodyPr spcFirstLastPara="1" wrap="square" lIns="0" tIns="0" rIns="0" bIns="0" anchor="ctr" anchorCtr="0">
            <a:spAutoFit/>
          </a:bodyPr>
          <a:lstStyle/>
          <a:p>
            <a:pPr defTabSz="609630">
              <a:buClr>
                <a:srgbClr val="000000"/>
              </a:buClr>
              <a:buSzPts val="2200"/>
            </a:pPr>
            <a:r>
              <a:rPr lang="en" sz="1467" kern="0" dirty="0">
                <a:solidFill>
                  <a:srgbClr val="000000"/>
                </a:solidFill>
                <a:latin typeface="Arial"/>
                <a:ea typeface="Arial"/>
                <a:cs typeface="Arial"/>
                <a:sym typeface="Arial"/>
              </a:rPr>
              <a:t>Workforce planning is a top 3 priority. Companies with strong talent pipelines are 6x more likely to engage and retain top talent, 5x more capable of preventing burnout, and 3x more likely to outperform competitors.</a:t>
            </a:r>
            <a:endParaRPr sz="1467" kern="0" dirty="0">
              <a:solidFill>
                <a:srgbClr val="000000"/>
              </a:solidFill>
              <a:latin typeface="Arial"/>
              <a:ea typeface="Arial"/>
              <a:cs typeface="Arial"/>
              <a:sym typeface="Arial"/>
            </a:endParaRPr>
          </a:p>
        </p:txBody>
      </p:sp>
      <p:sp>
        <p:nvSpPr>
          <p:cNvPr id="8565" name="Google Shape;8565;p20"/>
          <p:cNvSpPr txBox="1"/>
          <p:nvPr/>
        </p:nvSpPr>
        <p:spPr>
          <a:xfrm>
            <a:off x="1431167" y="1895400"/>
            <a:ext cx="1422400" cy="697755"/>
          </a:xfrm>
          <a:prstGeom prst="rect">
            <a:avLst/>
          </a:prstGeom>
          <a:noFill/>
          <a:ln>
            <a:noFill/>
          </a:ln>
        </p:spPr>
        <p:txBody>
          <a:bodyPr spcFirstLastPara="1" wrap="square" lIns="0" tIns="0" rIns="0" bIns="0" anchor="t" anchorCtr="0">
            <a:spAutoFit/>
          </a:bodyPr>
          <a:lstStyle/>
          <a:p>
            <a:pPr defTabSz="609630">
              <a:buClr>
                <a:srgbClr val="000000"/>
              </a:buClr>
              <a:buSzPts val="3400"/>
            </a:pPr>
            <a:r>
              <a:rPr lang="en" sz="2267" b="1" kern="0">
                <a:solidFill>
                  <a:srgbClr val="0018FA"/>
                </a:solidFill>
                <a:latin typeface="Arial"/>
                <a:cs typeface="Arial"/>
                <a:sym typeface="Arial"/>
              </a:rPr>
              <a:t>Agency Head</a:t>
            </a:r>
            <a:endParaRPr sz="2267" b="1" kern="0">
              <a:solidFill>
                <a:srgbClr val="0018FA"/>
              </a:solidFill>
              <a:latin typeface="Arial"/>
              <a:ea typeface="Arial"/>
              <a:cs typeface="Arial"/>
              <a:sym typeface="Arial"/>
            </a:endParaRPr>
          </a:p>
        </p:txBody>
      </p:sp>
      <p:sp>
        <p:nvSpPr>
          <p:cNvPr id="8566" name="Google Shape;8566;p20"/>
          <p:cNvSpPr txBox="1">
            <a:spLocks noGrp="1"/>
          </p:cNvSpPr>
          <p:nvPr>
            <p:ph type="body" idx="4294967295"/>
          </p:nvPr>
        </p:nvSpPr>
        <p:spPr>
          <a:xfrm>
            <a:off x="414167" y="5178196"/>
            <a:ext cx="10007567" cy="287323"/>
          </a:xfrm>
          <a:prstGeom prst="rect">
            <a:avLst/>
          </a:prstGeom>
          <a:noFill/>
          <a:ln>
            <a:noFill/>
          </a:ln>
        </p:spPr>
        <p:txBody>
          <a:bodyPr spcFirstLastPara="1" wrap="square" lIns="0" tIns="0" rIns="0" bIns="0" anchor="t" anchorCtr="0">
            <a:spAutoFit/>
          </a:bodyPr>
          <a:lstStyle/>
          <a:p>
            <a:pPr marL="0" indent="0">
              <a:lnSpc>
                <a:spcPct val="100000"/>
              </a:lnSpc>
              <a:buNone/>
            </a:pPr>
            <a:r>
              <a:rPr lang="en" sz="1867" b="1">
                <a:latin typeface="Arial"/>
                <a:ea typeface="Arial"/>
                <a:cs typeface="Arial"/>
                <a:sym typeface="Arial"/>
              </a:rPr>
              <a:t>Your early talent recruitment programs and internships help solve their top challenges.</a:t>
            </a:r>
            <a:endParaRPr sz="1867" b="1">
              <a:latin typeface="Arial"/>
              <a:ea typeface="Arial"/>
              <a:cs typeface="Arial"/>
              <a:sym typeface="Arial"/>
            </a:endParaRPr>
          </a:p>
        </p:txBody>
      </p:sp>
      <p:sp>
        <p:nvSpPr>
          <p:cNvPr id="8567" name="Google Shape;8567;p20"/>
          <p:cNvSpPr/>
          <p:nvPr/>
        </p:nvSpPr>
        <p:spPr>
          <a:xfrm>
            <a:off x="3173700" y="1416884"/>
            <a:ext cx="2827200" cy="3507311"/>
          </a:xfrm>
          <a:prstGeom prst="roundRect">
            <a:avLst>
              <a:gd name="adj" fmla="val 3800"/>
            </a:avLst>
          </a:prstGeom>
          <a:solidFill>
            <a:srgbClr val="E5EDFF"/>
          </a:solidFill>
          <a:ln w="9525" cap="flat" cmpd="sng">
            <a:solidFill>
              <a:srgbClr val="E5EDFF"/>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68" name="Google Shape;8568;p20"/>
          <p:cNvSpPr txBox="1"/>
          <p:nvPr/>
        </p:nvSpPr>
        <p:spPr>
          <a:xfrm>
            <a:off x="3470267" y="2718186"/>
            <a:ext cx="2277000" cy="2031903"/>
          </a:xfrm>
          <a:prstGeom prst="rect">
            <a:avLst/>
          </a:prstGeom>
          <a:noFill/>
          <a:ln>
            <a:noFill/>
          </a:ln>
        </p:spPr>
        <p:txBody>
          <a:bodyPr spcFirstLastPara="1" wrap="square" lIns="0" tIns="0" rIns="0" bIns="0" anchor="ctr" anchorCtr="0">
            <a:spAutoFit/>
          </a:bodyPr>
          <a:lstStyle/>
          <a:p>
            <a:pPr defTabSz="609630">
              <a:buClr>
                <a:srgbClr val="000000"/>
              </a:buClr>
              <a:buSzPts val="2200"/>
            </a:pPr>
            <a:r>
              <a:rPr lang="en" sz="1467" kern="0">
                <a:solidFill>
                  <a:srgbClr val="000000"/>
                </a:solidFill>
                <a:latin typeface="Arial"/>
                <a:ea typeface="Arial"/>
                <a:cs typeface="Arial"/>
                <a:sym typeface="Arial"/>
              </a:rPr>
              <a:t>One of the most critical tasks CFOs say they're facing over the next 12 months is hiring and retaining qualified staff. Early talent recruitment is a cost-effective strategy that can save a company as much a 50%.</a:t>
            </a:r>
            <a:endParaRPr sz="1467" kern="0">
              <a:solidFill>
                <a:srgbClr val="000000"/>
              </a:solidFill>
              <a:latin typeface="Arial"/>
              <a:ea typeface="Arial"/>
              <a:cs typeface="Arial"/>
              <a:sym typeface="Arial"/>
            </a:endParaRPr>
          </a:p>
        </p:txBody>
      </p:sp>
      <p:sp>
        <p:nvSpPr>
          <p:cNvPr id="8569" name="Google Shape;8569;p20"/>
          <p:cNvSpPr txBox="1"/>
          <p:nvPr/>
        </p:nvSpPr>
        <p:spPr>
          <a:xfrm>
            <a:off x="4671267" y="2251009"/>
            <a:ext cx="970200" cy="348878"/>
          </a:xfrm>
          <a:prstGeom prst="rect">
            <a:avLst/>
          </a:prstGeom>
          <a:noFill/>
          <a:ln>
            <a:noFill/>
          </a:ln>
        </p:spPr>
        <p:txBody>
          <a:bodyPr spcFirstLastPara="1" wrap="square" lIns="0" tIns="0" rIns="0" bIns="0" anchor="t" anchorCtr="0">
            <a:spAutoFit/>
          </a:bodyPr>
          <a:lstStyle/>
          <a:p>
            <a:pPr defTabSz="609630">
              <a:buClr>
                <a:srgbClr val="000000"/>
              </a:buClr>
              <a:buSzPts val="3400"/>
            </a:pPr>
            <a:r>
              <a:rPr lang="en" sz="2267" b="1" kern="0">
                <a:solidFill>
                  <a:srgbClr val="0018FA"/>
                </a:solidFill>
                <a:latin typeface="Arial"/>
                <a:cs typeface="Arial"/>
                <a:sym typeface="Arial"/>
              </a:rPr>
              <a:t>CFO</a:t>
            </a:r>
            <a:endParaRPr sz="2267" b="1" kern="0">
              <a:solidFill>
                <a:srgbClr val="0018FA"/>
              </a:solidFill>
              <a:latin typeface="Arial"/>
              <a:ea typeface="Arial"/>
              <a:cs typeface="Arial"/>
              <a:sym typeface="Arial"/>
            </a:endParaRPr>
          </a:p>
        </p:txBody>
      </p:sp>
      <p:sp>
        <p:nvSpPr>
          <p:cNvPr id="8570" name="Google Shape;8570;p20"/>
          <p:cNvSpPr/>
          <p:nvPr/>
        </p:nvSpPr>
        <p:spPr>
          <a:xfrm>
            <a:off x="6158200" y="1416884"/>
            <a:ext cx="2827200" cy="3507311"/>
          </a:xfrm>
          <a:prstGeom prst="roundRect">
            <a:avLst>
              <a:gd name="adj" fmla="val 3800"/>
            </a:avLst>
          </a:prstGeom>
          <a:solidFill>
            <a:srgbClr val="E5EDFF"/>
          </a:solidFill>
          <a:ln w="9525" cap="flat" cmpd="sng">
            <a:solidFill>
              <a:srgbClr val="E5EDFF"/>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71" name="Google Shape;8571;p20"/>
          <p:cNvSpPr txBox="1"/>
          <p:nvPr/>
        </p:nvSpPr>
        <p:spPr>
          <a:xfrm>
            <a:off x="6454767" y="2670533"/>
            <a:ext cx="2277000" cy="2031903"/>
          </a:xfrm>
          <a:prstGeom prst="rect">
            <a:avLst/>
          </a:prstGeom>
          <a:noFill/>
          <a:ln>
            <a:noFill/>
          </a:ln>
        </p:spPr>
        <p:txBody>
          <a:bodyPr spcFirstLastPara="1" wrap="square" lIns="0" tIns="0" rIns="0" bIns="0" anchor="ctr" anchorCtr="0">
            <a:spAutoFit/>
          </a:bodyPr>
          <a:lstStyle/>
          <a:p>
            <a:pPr defTabSz="609630">
              <a:buClr>
                <a:srgbClr val="000000"/>
              </a:buClr>
              <a:buSzPts val="2200"/>
            </a:pPr>
            <a:r>
              <a:rPr lang="en" sz="1467" kern="0">
                <a:solidFill>
                  <a:srgbClr val="000000"/>
                </a:solidFill>
                <a:latin typeface="Arial"/>
                <a:ea typeface="Arial"/>
                <a:cs typeface="Arial"/>
                <a:sym typeface="Arial"/>
              </a:rPr>
              <a:t>CIOs need increases budgets by 6.5%+ to achieve business goals and 90% say they need more talent. But they’re tackling flat growth. Early talent can fill hiring and tech-skill needs while keeping a tight budget.</a:t>
            </a:r>
            <a:endParaRPr sz="1467" kern="0">
              <a:solidFill>
                <a:srgbClr val="000000"/>
              </a:solidFill>
              <a:latin typeface="Arial"/>
              <a:ea typeface="Arial"/>
              <a:cs typeface="Arial"/>
              <a:sym typeface="Arial"/>
            </a:endParaRPr>
          </a:p>
        </p:txBody>
      </p:sp>
      <p:sp>
        <p:nvSpPr>
          <p:cNvPr id="8572" name="Google Shape;8572;p20"/>
          <p:cNvSpPr txBox="1"/>
          <p:nvPr/>
        </p:nvSpPr>
        <p:spPr>
          <a:xfrm>
            <a:off x="7602867" y="2251009"/>
            <a:ext cx="1076000" cy="348878"/>
          </a:xfrm>
          <a:prstGeom prst="rect">
            <a:avLst/>
          </a:prstGeom>
          <a:noFill/>
          <a:ln>
            <a:noFill/>
          </a:ln>
        </p:spPr>
        <p:txBody>
          <a:bodyPr spcFirstLastPara="1" wrap="square" lIns="0" tIns="0" rIns="0" bIns="0" anchor="t" anchorCtr="0">
            <a:spAutoFit/>
          </a:bodyPr>
          <a:lstStyle/>
          <a:p>
            <a:pPr defTabSz="609630">
              <a:buClr>
                <a:srgbClr val="000000"/>
              </a:buClr>
              <a:buSzPts val="3400"/>
            </a:pPr>
            <a:r>
              <a:rPr lang="en" sz="2267" b="1" kern="0">
                <a:solidFill>
                  <a:srgbClr val="0018FA"/>
                </a:solidFill>
                <a:latin typeface="Arial"/>
                <a:ea typeface="Arial"/>
                <a:cs typeface="Arial"/>
                <a:sym typeface="Arial"/>
              </a:rPr>
              <a:t>CIO</a:t>
            </a:r>
            <a:endParaRPr sz="2267" b="1" kern="0">
              <a:solidFill>
                <a:srgbClr val="0018FA"/>
              </a:solidFill>
              <a:latin typeface="Arial"/>
              <a:ea typeface="Arial"/>
              <a:cs typeface="Arial"/>
              <a:sym typeface="Arial"/>
            </a:endParaRPr>
          </a:p>
        </p:txBody>
      </p:sp>
      <p:sp>
        <p:nvSpPr>
          <p:cNvPr id="8573" name="Google Shape;8573;p20"/>
          <p:cNvSpPr/>
          <p:nvPr/>
        </p:nvSpPr>
        <p:spPr>
          <a:xfrm>
            <a:off x="9142700" y="1416884"/>
            <a:ext cx="2827200" cy="3507311"/>
          </a:xfrm>
          <a:prstGeom prst="roundRect">
            <a:avLst>
              <a:gd name="adj" fmla="val 3800"/>
            </a:avLst>
          </a:prstGeom>
          <a:solidFill>
            <a:srgbClr val="E5EDFF"/>
          </a:solidFill>
          <a:ln w="9525" cap="flat" cmpd="sng">
            <a:solidFill>
              <a:srgbClr val="E5EDFF"/>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574" name="Google Shape;8574;p20"/>
          <p:cNvSpPr txBox="1"/>
          <p:nvPr/>
        </p:nvSpPr>
        <p:spPr>
          <a:xfrm>
            <a:off x="9462700" y="2723453"/>
            <a:ext cx="2277000" cy="2031903"/>
          </a:xfrm>
          <a:prstGeom prst="rect">
            <a:avLst/>
          </a:prstGeom>
          <a:noFill/>
          <a:ln>
            <a:noFill/>
          </a:ln>
        </p:spPr>
        <p:txBody>
          <a:bodyPr spcFirstLastPara="1" wrap="square" lIns="0" tIns="0" rIns="0" bIns="0" anchor="ctr" anchorCtr="0">
            <a:spAutoFit/>
          </a:bodyPr>
          <a:lstStyle/>
          <a:p>
            <a:pPr defTabSz="609630">
              <a:buClr>
                <a:srgbClr val="000000"/>
              </a:buClr>
              <a:buSzPts val="2200"/>
            </a:pPr>
            <a:r>
              <a:rPr lang="en" sz="1467" kern="0">
                <a:solidFill>
                  <a:srgbClr val="000000"/>
                </a:solidFill>
                <a:latin typeface="Arial"/>
                <a:ea typeface="Arial"/>
                <a:cs typeface="Arial"/>
                <a:sym typeface="Arial"/>
              </a:rPr>
              <a:t>Diverse companies are more likely to outperform</a:t>
            </a:r>
            <a:endParaRPr sz="1467" kern="0">
              <a:solidFill>
                <a:srgbClr val="000000"/>
              </a:solidFill>
              <a:latin typeface="Arial"/>
              <a:ea typeface="Arial"/>
              <a:cs typeface="Arial"/>
              <a:sym typeface="Arial"/>
            </a:endParaRPr>
          </a:p>
          <a:p>
            <a:pPr defTabSz="609630">
              <a:buClr>
                <a:srgbClr val="000000"/>
              </a:buClr>
              <a:buSzPts val="2200"/>
            </a:pPr>
            <a:r>
              <a:rPr lang="en" sz="1467" kern="0">
                <a:solidFill>
                  <a:srgbClr val="000000"/>
                </a:solidFill>
                <a:latin typeface="Arial"/>
                <a:ea typeface="Arial"/>
                <a:cs typeface="Arial"/>
                <a:sym typeface="Arial"/>
              </a:rPr>
              <a:t>less diverse peers. By engaging Gen Z early, in school and online,</a:t>
            </a:r>
            <a:endParaRPr sz="1467" kern="0">
              <a:solidFill>
                <a:srgbClr val="000000"/>
              </a:solidFill>
              <a:latin typeface="Arial"/>
              <a:ea typeface="Arial"/>
              <a:cs typeface="Arial"/>
              <a:sym typeface="Arial"/>
            </a:endParaRPr>
          </a:p>
          <a:p>
            <a:pPr defTabSz="609630">
              <a:buClr>
                <a:srgbClr val="000000"/>
              </a:buClr>
              <a:buSzPts val="2200"/>
            </a:pPr>
            <a:r>
              <a:rPr lang="en" sz="1467" kern="0">
                <a:solidFill>
                  <a:srgbClr val="000000"/>
                </a:solidFill>
                <a:latin typeface="Arial"/>
                <a:ea typeface="Arial"/>
                <a:cs typeface="Arial"/>
                <a:sym typeface="Arial"/>
              </a:rPr>
              <a:t>you can reach more diverse candidates and build a healthy pipeline of qualified talent. </a:t>
            </a:r>
            <a:endParaRPr sz="1467" kern="0">
              <a:solidFill>
                <a:srgbClr val="000000"/>
              </a:solidFill>
              <a:latin typeface="Arial"/>
              <a:ea typeface="Arial"/>
              <a:cs typeface="Arial"/>
              <a:sym typeface="Arial"/>
            </a:endParaRPr>
          </a:p>
        </p:txBody>
      </p:sp>
      <p:sp>
        <p:nvSpPr>
          <p:cNvPr id="8575" name="Google Shape;8575;p20"/>
          <p:cNvSpPr txBox="1"/>
          <p:nvPr/>
        </p:nvSpPr>
        <p:spPr>
          <a:xfrm>
            <a:off x="10640267" y="2251000"/>
            <a:ext cx="1076000" cy="348878"/>
          </a:xfrm>
          <a:prstGeom prst="rect">
            <a:avLst/>
          </a:prstGeom>
          <a:noFill/>
          <a:ln>
            <a:noFill/>
          </a:ln>
        </p:spPr>
        <p:txBody>
          <a:bodyPr spcFirstLastPara="1" wrap="square" lIns="0" tIns="0" rIns="0" bIns="0" anchor="t" anchorCtr="0">
            <a:spAutoFit/>
          </a:bodyPr>
          <a:lstStyle/>
          <a:p>
            <a:pPr defTabSz="609630">
              <a:buClr>
                <a:srgbClr val="000000"/>
              </a:buClr>
              <a:buSzPts val="3400"/>
            </a:pPr>
            <a:r>
              <a:rPr lang="en" sz="2267" b="1" kern="0">
                <a:solidFill>
                  <a:srgbClr val="0018FA"/>
                </a:solidFill>
                <a:latin typeface="Arial"/>
                <a:ea typeface="Arial"/>
                <a:cs typeface="Arial"/>
                <a:sym typeface="Arial"/>
              </a:rPr>
              <a:t>C</a:t>
            </a:r>
            <a:r>
              <a:rPr lang="en" sz="2267" b="1" kern="0">
                <a:solidFill>
                  <a:srgbClr val="0018FA"/>
                </a:solidFill>
                <a:latin typeface="Arial"/>
                <a:cs typeface="Arial"/>
                <a:sym typeface="Arial"/>
              </a:rPr>
              <a:t>HRO</a:t>
            </a:r>
            <a:endParaRPr sz="2267" b="1" kern="0">
              <a:solidFill>
                <a:srgbClr val="0018FA"/>
              </a:solidFill>
              <a:latin typeface="Arial"/>
              <a:ea typeface="Arial"/>
              <a:cs typeface="Arial"/>
              <a:sym typeface="Arial"/>
            </a:endParaRPr>
          </a:p>
        </p:txBody>
      </p:sp>
      <p:sp>
        <p:nvSpPr>
          <p:cNvPr id="8576" name="Google Shape;8576;p20"/>
          <p:cNvSpPr/>
          <p:nvPr/>
        </p:nvSpPr>
        <p:spPr>
          <a:xfrm>
            <a:off x="5641467" y="5499853"/>
            <a:ext cx="4492471" cy="265947"/>
          </a:xfrm>
          <a:custGeom>
            <a:avLst/>
            <a:gdLst/>
            <a:ahLst/>
            <a:cxnLst/>
            <a:rect l="l" t="t" r="r" b="b"/>
            <a:pathLst>
              <a:path w="284277" h="10594" extrusionOk="0">
                <a:moveTo>
                  <a:pt x="233488" y="3746"/>
                </a:moveTo>
                <a:cubicBezTo>
                  <a:pt x="253079" y="3531"/>
                  <a:pt x="272024" y="3347"/>
                  <a:pt x="283478" y="3654"/>
                </a:cubicBezTo>
                <a:cubicBezTo>
                  <a:pt x="283908" y="3654"/>
                  <a:pt x="284245" y="3347"/>
                  <a:pt x="284276" y="2917"/>
                </a:cubicBezTo>
                <a:cubicBezTo>
                  <a:pt x="284276" y="2487"/>
                  <a:pt x="283938" y="2119"/>
                  <a:pt x="283509" y="2119"/>
                </a:cubicBezTo>
                <a:cubicBezTo>
                  <a:pt x="272024" y="1812"/>
                  <a:pt x="253048" y="1996"/>
                  <a:pt x="233488" y="2211"/>
                </a:cubicBezTo>
                <a:cubicBezTo>
                  <a:pt x="231769" y="2211"/>
                  <a:pt x="230049" y="2242"/>
                  <a:pt x="228330" y="2242"/>
                </a:cubicBezTo>
                <a:cubicBezTo>
                  <a:pt x="206989" y="2457"/>
                  <a:pt x="185679" y="2641"/>
                  <a:pt x="173274" y="2119"/>
                </a:cubicBezTo>
                <a:cubicBezTo>
                  <a:pt x="160807" y="1597"/>
                  <a:pt x="148310" y="1136"/>
                  <a:pt x="135843" y="706"/>
                </a:cubicBezTo>
                <a:cubicBezTo>
                  <a:pt x="130808" y="522"/>
                  <a:pt x="125803" y="338"/>
                  <a:pt x="120797" y="154"/>
                </a:cubicBezTo>
                <a:cubicBezTo>
                  <a:pt x="120521" y="154"/>
                  <a:pt x="120122" y="123"/>
                  <a:pt x="119661" y="92"/>
                </a:cubicBezTo>
                <a:cubicBezTo>
                  <a:pt x="119017" y="62"/>
                  <a:pt x="118310" y="31"/>
                  <a:pt x="117696" y="31"/>
                </a:cubicBezTo>
                <a:cubicBezTo>
                  <a:pt x="117205" y="0"/>
                  <a:pt x="116744" y="0"/>
                  <a:pt x="116499" y="0"/>
                </a:cubicBezTo>
                <a:cubicBezTo>
                  <a:pt x="116437" y="0"/>
                  <a:pt x="116376" y="0"/>
                  <a:pt x="116314" y="0"/>
                </a:cubicBezTo>
                <a:lnTo>
                  <a:pt x="116314" y="0"/>
                </a:lnTo>
                <a:cubicBezTo>
                  <a:pt x="116284" y="0"/>
                  <a:pt x="116192" y="31"/>
                  <a:pt x="116069" y="62"/>
                </a:cubicBezTo>
                <a:cubicBezTo>
                  <a:pt x="116038" y="92"/>
                  <a:pt x="115977" y="92"/>
                  <a:pt x="115915" y="154"/>
                </a:cubicBezTo>
                <a:cubicBezTo>
                  <a:pt x="115854" y="215"/>
                  <a:pt x="115700" y="307"/>
                  <a:pt x="115639" y="492"/>
                </a:cubicBezTo>
                <a:cubicBezTo>
                  <a:pt x="115547" y="737"/>
                  <a:pt x="115577" y="952"/>
                  <a:pt x="115670" y="1136"/>
                </a:cubicBezTo>
                <a:cubicBezTo>
                  <a:pt x="115731" y="1259"/>
                  <a:pt x="115854" y="1351"/>
                  <a:pt x="115884" y="1382"/>
                </a:cubicBezTo>
                <a:cubicBezTo>
                  <a:pt x="115977" y="1474"/>
                  <a:pt x="116069" y="1505"/>
                  <a:pt x="116099" y="1505"/>
                </a:cubicBezTo>
                <a:lnTo>
                  <a:pt x="116099" y="1505"/>
                </a:lnTo>
                <a:cubicBezTo>
                  <a:pt x="116130" y="1505"/>
                  <a:pt x="116161" y="1536"/>
                  <a:pt x="116192" y="1536"/>
                </a:cubicBezTo>
                <a:cubicBezTo>
                  <a:pt x="116222" y="1536"/>
                  <a:pt x="116253" y="1566"/>
                  <a:pt x="116284" y="1566"/>
                </a:cubicBezTo>
                <a:cubicBezTo>
                  <a:pt x="116376" y="1566"/>
                  <a:pt x="116437" y="1566"/>
                  <a:pt x="116529" y="1597"/>
                </a:cubicBezTo>
                <a:cubicBezTo>
                  <a:pt x="120091" y="2027"/>
                  <a:pt x="123807" y="2303"/>
                  <a:pt x="127491" y="2549"/>
                </a:cubicBezTo>
                <a:cubicBezTo>
                  <a:pt x="129487" y="2672"/>
                  <a:pt x="131483" y="2825"/>
                  <a:pt x="133418" y="2979"/>
                </a:cubicBezTo>
                <a:cubicBezTo>
                  <a:pt x="149600" y="4360"/>
                  <a:pt x="165659" y="6049"/>
                  <a:pt x="181534" y="8076"/>
                </a:cubicBezTo>
                <a:cubicBezTo>
                  <a:pt x="182486" y="8199"/>
                  <a:pt x="183499" y="8321"/>
                  <a:pt x="184574" y="8444"/>
                </a:cubicBezTo>
                <a:cubicBezTo>
                  <a:pt x="185802" y="8598"/>
                  <a:pt x="187061" y="8721"/>
                  <a:pt x="188320" y="8905"/>
                </a:cubicBezTo>
                <a:cubicBezTo>
                  <a:pt x="186969" y="8813"/>
                  <a:pt x="185679" y="8751"/>
                  <a:pt x="184666" y="8690"/>
                </a:cubicBezTo>
                <a:cubicBezTo>
                  <a:pt x="184390" y="8690"/>
                  <a:pt x="184113" y="8659"/>
                  <a:pt x="183868" y="8659"/>
                </a:cubicBezTo>
                <a:cubicBezTo>
                  <a:pt x="174686" y="8137"/>
                  <a:pt x="165383" y="7585"/>
                  <a:pt x="156048" y="7032"/>
                </a:cubicBezTo>
                <a:cubicBezTo>
                  <a:pt x="140603" y="6111"/>
                  <a:pt x="125066" y="5189"/>
                  <a:pt x="109835" y="4483"/>
                </a:cubicBezTo>
                <a:cubicBezTo>
                  <a:pt x="78914" y="1443"/>
                  <a:pt x="28035" y="1443"/>
                  <a:pt x="737" y="4483"/>
                </a:cubicBezTo>
                <a:cubicBezTo>
                  <a:pt x="307" y="4514"/>
                  <a:pt x="0" y="4913"/>
                  <a:pt x="61" y="5343"/>
                </a:cubicBezTo>
                <a:cubicBezTo>
                  <a:pt x="92" y="5742"/>
                  <a:pt x="461" y="6049"/>
                  <a:pt x="891" y="6019"/>
                </a:cubicBezTo>
                <a:cubicBezTo>
                  <a:pt x="28096" y="2979"/>
                  <a:pt x="78884" y="2979"/>
                  <a:pt x="109682" y="6019"/>
                </a:cubicBezTo>
                <a:lnTo>
                  <a:pt x="109713" y="6019"/>
                </a:lnTo>
                <a:lnTo>
                  <a:pt x="109743" y="6019"/>
                </a:lnTo>
                <a:cubicBezTo>
                  <a:pt x="124973" y="6725"/>
                  <a:pt x="140480" y="7646"/>
                  <a:pt x="155925" y="8567"/>
                </a:cubicBezTo>
                <a:cubicBezTo>
                  <a:pt x="165260" y="9120"/>
                  <a:pt x="174594" y="9672"/>
                  <a:pt x="183806" y="10194"/>
                </a:cubicBezTo>
                <a:cubicBezTo>
                  <a:pt x="184021" y="10194"/>
                  <a:pt x="184297" y="10225"/>
                  <a:pt x="184574" y="10225"/>
                </a:cubicBezTo>
                <a:cubicBezTo>
                  <a:pt x="186539" y="10348"/>
                  <a:pt x="189579" y="10502"/>
                  <a:pt x="191943" y="10563"/>
                </a:cubicBezTo>
                <a:cubicBezTo>
                  <a:pt x="193294" y="10594"/>
                  <a:pt x="194492" y="10594"/>
                  <a:pt x="195167" y="10532"/>
                </a:cubicBezTo>
                <a:cubicBezTo>
                  <a:pt x="195321" y="10532"/>
                  <a:pt x="195505" y="10502"/>
                  <a:pt x="195659" y="10440"/>
                </a:cubicBezTo>
                <a:cubicBezTo>
                  <a:pt x="195720" y="10409"/>
                  <a:pt x="195843" y="10379"/>
                  <a:pt x="195966" y="10287"/>
                </a:cubicBezTo>
                <a:cubicBezTo>
                  <a:pt x="196119" y="10164"/>
                  <a:pt x="196334" y="9918"/>
                  <a:pt x="196304" y="9519"/>
                </a:cubicBezTo>
                <a:cubicBezTo>
                  <a:pt x="196273" y="9212"/>
                  <a:pt x="196058" y="9028"/>
                  <a:pt x="195996" y="8966"/>
                </a:cubicBezTo>
                <a:cubicBezTo>
                  <a:pt x="195874" y="8905"/>
                  <a:pt x="195781" y="8843"/>
                  <a:pt x="195720" y="8813"/>
                </a:cubicBezTo>
                <a:cubicBezTo>
                  <a:pt x="195567" y="8721"/>
                  <a:pt x="195382" y="8659"/>
                  <a:pt x="195167" y="8598"/>
                </a:cubicBezTo>
                <a:cubicBezTo>
                  <a:pt x="192250" y="7769"/>
                  <a:pt x="188166" y="7308"/>
                  <a:pt x="184635" y="6909"/>
                </a:cubicBezTo>
                <a:cubicBezTo>
                  <a:pt x="183591" y="6786"/>
                  <a:pt x="182609" y="6663"/>
                  <a:pt x="181718" y="6571"/>
                </a:cubicBezTo>
                <a:cubicBezTo>
                  <a:pt x="170081" y="5067"/>
                  <a:pt x="158351" y="3746"/>
                  <a:pt x="146560" y="2610"/>
                </a:cubicBezTo>
                <a:cubicBezTo>
                  <a:pt x="155434" y="2948"/>
                  <a:pt x="164339" y="3286"/>
                  <a:pt x="173213" y="3654"/>
                </a:cubicBezTo>
                <a:cubicBezTo>
                  <a:pt x="185649" y="4176"/>
                  <a:pt x="207020" y="3992"/>
                  <a:pt x="228330" y="3777"/>
                </a:cubicBezTo>
                <a:cubicBezTo>
                  <a:pt x="230049" y="3777"/>
                  <a:pt x="231769" y="3746"/>
                  <a:pt x="233488" y="3746"/>
                </a:cubicBezTo>
                <a:close/>
              </a:path>
            </a:pathLst>
          </a:custGeom>
          <a:solidFill>
            <a:srgbClr val="7AF3FF"/>
          </a:solidFill>
          <a:ln w="19050" cap="flat" cmpd="sng">
            <a:solidFill>
              <a:srgbClr val="7AF3FF"/>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pic>
        <p:nvPicPr>
          <p:cNvPr id="8577" name="Google Shape;8577;p20" descr="Chief Executive Officer - Free business icons"/>
          <p:cNvPicPr preferRelativeResize="0"/>
          <p:nvPr/>
        </p:nvPicPr>
        <p:blipFill rotWithShape="1">
          <a:blip r:embed="rId5">
            <a:alphaModFix/>
          </a:blip>
          <a:srcRect b="30983"/>
          <a:stretch/>
        </p:blipFill>
        <p:spPr>
          <a:xfrm>
            <a:off x="406159" y="1806075"/>
            <a:ext cx="1093611" cy="754759"/>
          </a:xfrm>
          <a:prstGeom prst="rect">
            <a:avLst/>
          </a:prstGeom>
          <a:noFill/>
          <a:ln>
            <a:noFill/>
          </a:ln>
        </p:spPr>
      </p:pic>
      <p:pic>
        <p:nvPicPr>
          <p:cNvPr id="8578" name="Google Shape;8578;p20" descr="Business owner, businessman, chief financial officer, investor icon -  Download on Iconfinder"/>
          <p:cNvPicPr preferRelativeResize="0"/>
          <p:nvPr/>
        </p:nvPicPr>
        <p:blipFill rotWithShape="1">
          <a:blip r:embed="rId6">
            <a:alphaModFix/>
          </a:blip>
          <a:srcRect/>
          <a:stretch/>
        </p:blipFill>
        <p:spPr>
          <a:xfrm>
            <a:off x="3642041" y="1795662"/>
            <a:ext cx="775592" cy="775592"/>
          </a:xfrm>
          <a:prstGeom prst="rect">
            <a:avLst/>
          </a:prstGeom>
          <a:noFill/>
          <a:ln>
            <a:noFill/>
          </a:ln>
        </p:spPr>
      </p:pic>
      <p:pic>
        <p:nvPicPr>
          <p:cNvPr id="8579" name="Google Shape;8579;p20" descr="CIO Female icon PNG and SVG Vector Free Download"/>
          <p:cNvPicPr preferRelativeResize="0"/>
          <p:nvPr/>
        </p:nvPicPr>
        <p:blipFill rotWithShape="1">
          <a:blip r:embed="rId7">
            <a:alphaModFix/>
          </a:blip>
          <a:srcRect b="26131"/>
          <a:stretch/>
        </p:blipFill>
        <p:spPr>
          <a:xfrm>
            <a:off x="9605012" y="1869160"/>
            <a:ext cx="816721" cy="678081"/>
          </a:xfrm>
          <a:prstGeom prst="rect">
            <a:avLst/>
          </a:prstGeom>
          <a:noFill/>
          <a:ln>
            <a:noFill/>
          </a:ln>
        </p:spPr>
      </p:pic>
      <p:pic>
        <p:nvPicPr>
          <p:cNvPr id="8580" name="Google Shape;8580;p20" descr="Cto Icons - Free SVG &amp; PNG Cto Images - Noun Project"/>
          <p:cNvPicPr preferRelativeResize="0"/>
          <p:nvPr/>
        </p:nvPicPr>
        <p:blipFill rotWithShape="1">
          <a:blip r:embed="rId8">
            <a:alphaModFix/>
          </a:blip>
          <a:srcRect/>
          <a:stretch/>
        </p:blipFill>
        <p:spPr>
          <a:xfrm>
            <a:off x="6391269" y="1648442"/>
            <a:ext cx="1070033" cy="1070033"/>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E1F88"/>
        </a:solidFill>
        <a:effectLst/>
      </p:bgPr>
    </p:bg>
    <p:spTree>
      <p:nvGrpSpPr>
        <p:cNvPr id="1" name="Shape 8584"/>
        <p:cNvGrpSpPr/>
        <p:nvPr/>
      </p:nvGrpSpPr>
      <p:grpSpPr>
        <a:xfrm>
          <a:off x="0" y="0"/>
          <a:ext cx="0" cy="0"/>
          <a:chOff x="0" y="0"/>
          <a:chExt cx="0" cy="0"/>
        </a:xfrm>
      </p:grpSpPr>
      <p:sp>
        <p:nvSpPr>
          <p:cNvPr id="8585" name="Google Shape;8585;p21"/>
          <p:cNvSpPr txBox="1"/>
          <p:nvPr/>
        </p:nvSpPr>
        <p:spPr>
          <a:xfrm>
            <a:off x="726833" y="1979833"/>
            <a:ext cx="3950000" cy="372800"/>
          </a:xfrm>
          <a:prstGeom prst="rect">
            <a:avLst/>
          </a:prstGeom>
          <a:noFill/>
          <a:ln>
            <a:noFill/>
          </a:ln>
        </p:spPr>
        <p:txBody>
          <a:bodyPr spcFirstLastPara="1" wrap="square" lIns="0" tIns="0" rIns="0" bIns="0" anchor="b" anchorCtr="0">
            <a:noAutofit/>
          </a:bodyPr>
          <a:lstStyle/>
          <a:p>
            <a:pPr defTabSz="609630">
              <a:buClr>
                <a:srgbClr val="000000"/>
              </a:buClr>
              <a:buSzPts val="4800"/>
            </a:pPr>
            <a:r>
              <a:rPr lang="en" sz="3200" b="1" kern="0">
                <a:solidFill>
                  <a:srgbClr val="FFFFFF"/>
                </a:solidFill>
                <a:latin typeface="Arial"/>
                <a:cs typeface="Arial"/>
                <a:sym typeface="Arial"/>
              </a:rPr>
              <a:t>Most early-career hires want to spend time in the office</a:t>
            </a:r>
            <a:r>
              <a:rPr lang="en" sz="1333" b="1" kern="0">
                <a:solidFill>
                  <a:srgbClr val="000000"/>
                </a:solidFill>
                <a:latin typeface="Inter"/>
                <a:ea typeface="Inter"/>
                <a:cs typeface="Inter"/>
                <a:sym typeface="Inter"/>
              </a:rPr>
              <a:t>.</a:t>
            </a:r>
            <a:endParaRPr sz="3200" b="1" kern="0">
              <a:solidFill>
                <a:srgbClr val="FFFFFF"/>
              </a:solidFill>
              <a:latin typeface="Arial"/>
              <a:cs typeface="Arial"/>
              <a:sym typeface="Arial"/>
            </a:endParaRPr>
          </a:p>
        </p:txBody>
      </p:sp>
      <p:sp>
        <p:nvSpPr>
          <p:cNvPr id="8586" name="Google Shape;8586;p21"/>
          <p:cNvSpPr txBox="1"/>
          <p:nvPr/>
        </p:nvSpPr>
        <p:spPr>
          <a:xfrm>
            <a:off x="726833" y="2682231"/>
            <a:ext cx="3499200" cy="1774000"/>
          </a:xfrm>
          <a:prstGeom prst="rect">
            <a:avLst/>
          </a:prstGeom>
          <a:noFill/>
          <a:ln>
            <a:noFill/>
          </a:ln>
        </p:spPr>
        <p:txBody>
          <a:bodyPr spcFirstLastPara="1" wrap="square" lIns="0" tIns="0" rIns="0" bIns="0" anchor="t" anchorCtr="0">
            <a:noAutofit/>
          </a:bodyPr>
          <a:lstStyle/>
          <a:p>
            <a:pPr defTabSz="609630">
              <a:lnSpc>
                <a:spcPct val="150000"/>
              </a:lnSpc>
              <a:buClr>
                <a:srgbClr val="000000"/>
              </a:buClr>
              <a:buSzPts val="2400"/>
            </a:pPr>
            <a:r>
              <a:rPr lang="en" sz="1600" i="1" kern="0">
                <a:solidFill>
                  <a:srgbClr val="FFFFFF"/>
                </a:solidFill>
                <a:latin typeface="Arial"/>
                <a:cs typeface="Arial"/>
                <a:sym typeface="Arial"/>
              </a:rPr>
              <a:t>“I am a strong believer that working in a quality environment is essential to happy, healthy, and productive workers. I think that involves both the peaceful environment of remote work and the structured and collaborative environment of in-person work.”</a:t>
            </a:r>
            <a:endParaRPr sz="1600" i="1" kern="0">
              <a:solidFill>
                <a:srgbClr val="FFFFFF"/>
              </a:solidFill>
              <a:latin typeface="Arial"/>
              <a:cs typeface="Arial"/>
              <a:sym typeface="Arial"/>
            </a:endParaRPr>
          </a:p>
          <a:p>
            <a:pPr defTabSz="609630">
              <a:lnSpc>
                <a:spcPct val="115000"/>
              </a:lnSpc>
              <a:spcAft>
                <a:spcPts val="667"/>
              </a:spcAft>
              <a:buClr>
                <a:srgbClr val="000000"/>
              </a:buClr>
              <a:buSzPts val="1100"/>
            </a:pPr>
            <a:r>
              <a:rPr lang="en" sz="1600" kern="0">
                <a:solidFill>
                  <a:srgbClr val="FFFFFF"/>
                </a:solidFill>
                <a:latin typeface="Arial"/>
                <a:cs typeface="Arial"/>
                <a:sym typeface="Arial"/>
              </a:rPr>
              <a:t>—Communications major, Class of 2025</a:t>
            </a:r>
            <a:endParaRPr sz="1600" kern="0">
              <a:solidFill>
                <a:srgbClr val="FFFFFF"/>
              </a:solidFill>
              <a:latin typeface="Arial"/>
              <a:cs typeface="Arial"/>
              <a:sym typeface="Arial"/>
            </a:endParaRPr>
          </a:p>
        </p:txBody>
      </p:sp>
      <p:pic>
        <p:nvPicPr>
          <p:cNvPr id="8587" name="Google Shape;8587;p21"/>
          <p:cNvPicPr preferRelativeResize="0"/>
          <p:nvPr/>
        </p:nvPicPr>
        <p:blipFill>
          <a:blip r:embed="rId3">
            <a:alphaModFix/>
          </a:blip>
          <a:stretch>
            <a:fillRect/>
          </a:stretch>
        </p:blipFill>
        <p:spPr>
          <a:xfrm>
            <a:off x="6096000" y="601967"/>
            <a:ext cx="5487950" cy="541260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591"/>
        <p:cNvGrpSpPr/>
        <p:nvPr/>
      </p:nvGrpSpPr>
      <p:grpSpPr>
        <a:xfrm>
          <a:off x="0" y="0"/>
          <a:ext cx="0" cy="0"/>
          <a:chOff x="0" y="0"/>
          <a:chExt cx="0" cy="0"/>
        </a:xfrm>
      </p:grpSpPr>
      <p:sp>
        <p:nvSpPr>
          <p:cNvPr id="8592" name="Google Shape;8592;g2a24b5671ab_0_1"/>
          <p:cNvSpPr txBox="1">
            <a:spLocks noGrp="1"/>
          </p:cNvSpPr>
          <p:nvPr>
            <p:ph type="title"/>
          </p:nvPr>
        </p:nvSpPr>
        <p:spPr>
          <a:xfrm>
            <a:off x="726835" y="649734"/>
            <a:ext cx="10733600" cy="492443"/>
          </a:xfrm>
          <a:prstGeom prst="rect">
            <a:avLst/>
          </a:prstGeom>
        </p:spPr>
        <p:txBody>
          <a:bodyPr spcFirstLastPara="1" wrap="square" lIns="0" tIns="0" rIns="0" bIns="0" anchor="t" anchorCtr="0">
            <a:spAutoFit/>
          </a:bodyPr>
          <a:lstStyle/>
          <a:p>
            <a:r>
              <a:rPr lang="en"/>
              <a:t>The future is flexible.</a:t>
            </a:r>
            <a:endParaRPr/>
          </a:p>
        </p:txBody>
      </p:sp>
      <p:sp>
        <p:nvSpPr>
          <p:cNvPr id="8593" name="Google Shape;8593;g2a24b5671ab_0_1"/>
          <p:cNvSpPr txBox="1">
            <a:spLocks noGrp="1"/>
          </p:cNvSpPr>
          <p:nvPr>
            <p:ph type="sldNum" idx="12"/>
          </p:nvPr>
        </p:nvSpPr>
        <p:spPr>
          <a:xfrm>
            <a:off x="361023" y="6413097"/>
            <a:ext cx="731600" cy="159200"/>
          </a:xfrm>
          <a:prstGeom prst="rect">
            <a:avLst/>
          </a:prstGeom>
        </p:spPr>
        <p:txBody>
          <a:bodyPr spcFirstLastPara="1" wrap="square" lIns="0" tIns="0" rIns="0" bIns="0" anchor="b" anchorCtr="0">
            <a:normAutofit/>
          </a:bodyPr>
          <a:lstStyle/>
          <a:p>
            <a:pPr defTabSz="609630"/>
            <a:fld id="{00000000-1234-1234-1234-123412341234}" type="slidenum">
              <a:rPr lang="en" kern="0"/>
              <a:pPr defTabSz="609630"/>
              <a:t>18</a:t>
            </a:fld>
            <a:endParaRPr kern="0"/>
          </a:p>
        </p:txBody>
      </p:sp>
      <p:sp>
        <p:nvSpPr>
          <p:cNvPr id="8594" name="Google Shape;8594;g2a24b5671ab_0_1"/>
          <p:cNvSpPr txBox="1">
            <a:spLocks noGrp="1"/>
          </p:cNvSpPr>
          <p:nvPr>
            <p:ph type="subTitle" idx="1"/>
          </p:nvPr>
        </p:nvSpPr>
        <p:spPr>
          <a:xfrm>
            <a:off x="725800" y="1341121"/>
            <a:ext cx="10733600" cy="923138"/>
          </a:xfrm>
          <a:prstGeom prst="rect">
            <a:avLst/>
          </a:prstGeom>
        </p:spPr>
        <p:txBody>
          <a:bodyPr spcFirstLastPara="1" wrap="square" lIns="0" tIns="0" rIns="0" bIns="0" anchor="t" anchorCtr="0">
            <a:spAutoFit/>
          </a:bodyPr>
          <a:lstStyle/>
          <a:p>
            <a:pPr marL="0" indent="0">
              <a:buSzPts val="2200"/>
            </a:pPr>
            <a:r>
              <a:rPr lang="en" dirty="0"/>
              <a:t>On Handshake, we see more and more employers beginning to adapt to Gen Z’s flexibility preferences. The share of fully-remote roles on our platform has declined steadily over the past year, and remote roles now account for only about 5% of active job openings. At the same time, however, mentions of flexibility in job descriptions have increased.</a:t>
            </a:r>
            <a:endParaRPr dirty="0"/>
          </a:p>
        </p:txBody>
      </p:sp>
      <p:sp>
        <p:nvSpPr>
          <p:cNvPr id="8595" name="Google Shape;8595;g2a24b5671ab_0_1"/>
          <p:cNvSpPr txBox="1"/>
          <p:nvPr/>
        </p:nvSpPr>
        <p:spPr>
          <a:xfrm>
            <a:off x="9858079" y="3949264"/>
            <a:ext cx="1049200" cy="512897"/>
          </a:xfrm>
          <a:prstGeom prst="rect">
            <a:avLst/>
          </a:prstGeom>
          <a:noFill/>
          <a:ln>
            <a:noFill/>
          </a:ln>
        </p:spPr>
        <p:txBody>
          <a:bodyPr spcFirstLastPara="1" wrap="square" lIns="0" tIns="0" rIns="0" bIns="0" anchor="t" anchorCtr="0">
            <a:spAutoFit/>
          </a:bodyPr>
          <a:lstStyle/>
          <a:p>
            <a:pPr defTabSz="609630">
              <a:lnSpc>
                <a:spcPct val="150000"/>
              </a:lnSpc>
              <a:spcAft>
                <a:spcPts val="1600"/>
              </a:spcAft>
              <a:buClr>
                <a:srgbClr val="000000"/>
              </a:buClr>
            </a:pPr>
            <a:r>
              <a:rPr lang="en" sz="1333" kern="0">
                <a:solidFill>
                  <a:srgbClr val="FFFFFF"/>
                </a:solidFill>
                <a:latin typeface="Inter SemiBold"/>
                <a:ea typeface="Inter SemiBold"/>
                <a:cs typeface="Inter SemiBold"/>
                <a:sym typeface="Inter SemiBold"/>
              </a:rPr>
              <a:t>98%</a:t>
            </a:r>
            <a:endParaRPr sz="1333" kern="0">
              <a:solidFill>
                <a:srgbClr val="FFFFFF"/>
              </a:solidFill>
              <a:latin typeface="Inter SemiBold"/>
              <a:ea typeface="Inter SemiBold"/>
              <a:cs typeface="Inter SemiBold"/>
              <a:sym typeface="Inter SemiBold"/>
            </a:endParaRPr>
          </a:p>
        </p:txBody>
      </p:sp>
      <p:pic>
        <p:nvPicPr>
          <p:cNvPr id="8596" name="Google Shape;8596;g2a24b5671ab_0_1"/>
          <p:cNvPicPr preferRelativeResize="0"/>
          <p:nvPr/>
        </p:nvPicPr>
        <p:blipFill>
          <a:blip r:embed="rId3">
            <a:alphaModFix/>
          </a:blip>
          <a:stretch>
            <a:fillRect/>
          </a:stretch>
        </p:blipFill>
        <p:spPr>
          <a:xfrm>
            <a:off x="1233567" y="2454567"/>
            <a:ext cx="4862466" cy="3922667"/>
          </a:xfrm>
          <a:prstGeom prst="rect">
            <a:avLst/>
          </a:prstGeom>
          <a:noFill/>
          <a:ln>
            <a:noFill/>
          </a:ln>
        </p:spPr>
      </p:pic>
      <p:pic>
        <p:nvPicPr>
          <p:cNvPr id="8597" name="Google Shape;8597;g2a24b5671ab_0_1"/>
          <p:cNvPicPr preferRelativeResize="0"/>
          <p:nvPr/>
        </p:nvPicPr>
        <p:blipFill>
          <a:blip r:embed="rId4">
            <a:alphaModFix/>
          </a:blip>
          <a:stretch>
            <a:fillRect/>
          </a:stretch>
        </p:blipFill>
        <p:spPr>
          <a:xfrm>
            <a:off x="6373367" y="2454572"/>
            <a:ext cx="4862466" cy="3922662"/>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601"/>
        <p:cNvGrpSpPr/>
        <p:nvPr/>
      </p:nvGrpSpPr>
      <p:grpSpPr>
        <a:xfrm>
          <a:off x="0" y="0"/>
          <a:ext cx="0" cy="0"/>
          <a:chOff x="0" y="0"/>
          <a:chExt cx="0" cy="0"/>
        </a:xfrm>
      </p:grpSpPr>
      <p:sp>
        <p:nvSpPr>
          <p:cNvPr id="8602" name="Google Shape;8602;p22"/>
          <p:cNvSpPr txBox="1"/>
          <p:nvPr/>
        </p:nvSpPr>
        <p:spPr>
          <a:xfrm>
            <a:off x="1887933" y="2076134"/>
            <a:ext cx="4360467" cy="4011804"/>
          </a:xfrm>
          <a:prstGeom prst="rect">
            <a:avLst/>
          </a:prstGeom>
          <a:noFill/>
          <a:ln>
            <a:noFill/>
          </a:ln>
        </p:spPr>
        <p:txBody>
          <a:bodyPr spcFirstLastPara="1" wrap="square" lIns="0" tIns="0" rIns="0" bIns="0" anchor="t" anchorCtr="0">
            <a:spAutoFit/>
          </a:bodyPr>
          <a:lstStyle/>
          <a:p>
            <a:pPr defTabSz="609630">
              <a:lnSpc>
                <a:spcPct val="115000"/>
              </a:lnSpc>
              <a:buClr>
                <a:srgbClr val="000000"/>
              </a:buClr>
              <a:buSzPts val="2800"/>
            </a:pPr>
            <a:r>
              <a:rPr lang="en" sz="1867" i="1" kern="0" dirty="0">
                <a:solidFill>
                  <a:srgbClr val="000000"/>
                </a:solidFill>
                <a:latin typeface="Arial"/>
                <a:ea typeface="Arial"/>
                <a:cs typeface="Arial"/>
                <a:sym typeface="Arial"/>
              </a:rPr>
              <a:t>“As we opened our Atlanta office, our partnership with Handshake was crucial in driving geography-centered event campaigns and building relationships with local universities. Although so much is virtual now, targeted student outreach has been key for us.”</a:t>
            </a:r>
            <a:endParaRPr sz="1867" i="1" kern="0" dirty="0">
              <a:solidFill>
                <a:srgbClr val="000000"/>
              </a:solidFill>
              <a:latin typeface="Arial"/>
              <a:ea typeface="Arial"/>
              <a:cs typeface="Arial"/>
              <a:sym typeface="Arial"/>
            </a:endParaRPr>
          </a:p>
          <a:p>
            <a:pPr defTabSz="609630">
              <a:lnSpc>
                <a:spcPct val="115000"/>
              </a:lnSpc>
              <a:buClr>
                <a:srgbClr val="000000"/>
              </a:buClr>
              <a:buSzPts val="2400"/>
            </a:pPr>
            <a:endParaRPr sz="1600" kern="0" dirty="0">
              <a:solidFill>
                <a:srgbClr val="000000"/>
              </a:solidFill>
              <a:latin typeface="Arial"/>
              <a:ea typeface="Arial"/>
              <a:cs typeface="Arial"/>
              <a:sym typeface="Arial"/>
            </a:endParaRPr>
          </a:p>
          <a:p>
            <a:pPr defTabSz="609630">
              <a:lnSpc>
                <a:spcPct val="115000"/>
              </a:lnSpc>
              <a:buClr>
                <a:srgbClr val="000000"/>
              </a:buClr>
              <a:buSzPts val="2400"/>
            </a:pPr>
            <a:r>
              <a:rPr lang="en" sz="1600" b="1" kern="0" dirty="0">
                <a:solidFill>
                  <a:srgbClr val="000000"/>
                </a:solidFill>
                <a:latin typeface="Arial"/>
                <a:ea typeface="Arial"/>
                <a:cs typeface="Arial"/>
                <a:sym typeface="Arial"/>
              </a:rPr>
              <a:t>Carly Williams</a:t>
            </a:r>
            <a:endParaRPr sz="1600" b="1" kern="0" dirty="0">
              <a:solidFill>
                <a:srgbClr val="000000"/>
              </a:solidFill>
              <a:latin typeface="Arial"/>
              <a:ea typeface="Arial"/>
              <a:cs typeface="Arial"/>
              <a:sym typeface="Arial"/>
            </a:endParaRPr>
          </a:p>
          <a:p>
            <a:pPr defTabSz="609630">
              <a:lnSpc>
                <a:spcPct val="115000"/>
              </a:lnSpc>
              <a:buClr>
                <a:srgbClr val="000000"/>
              </a:buClr>
              <a:buSzPts val="2400"/>
            </a:pPr>
            <a:r>
              <a:rPr lang="en" sz="1600" kern="0" dirty="0">
                <a:solidFill>
                  <a:srgbClr val="000000"/>
                </a:solidFill>
                <a:latin typeface="Arial"/>
                <a:ea typeface="Arial"/>
                <a:cs typeface="Arial"/>
                <a:sym typeface="Arial"/>
              </a:rPr>
              <a:t>University Recruiting Leader</a:t>
            </a:r>
            <a:endParaRPr sz="1600" kern="0" dirty="0">
              <a:solidFill>
                <a:srgbClr val="000000"/>
              </a:solidFill>
              <a:latin typeface="Arial"/>
              <a:ea typeface="Arial"/>
              <a:cs typeface="Arial"/>
              <a:sym typeface="Arial"/>
            </a:endParaRPr>
          </a:p>
          <a:p>
            <a:pPr defTabSz="609630">
              <a:lnSpc>
                <a:spcPct val="115000"/>
              </a:lnSpc>
              <a:buClr>
                <a:srgbClr val="000000"/>
              </a:buClr>
              <a:buSzPts val="2400"/>
            </a:pPr>
            <a:r>
              <a:rPr lang="en" sz="1600" b="1" kern="0" dirty="0">
                <a:solidFill>
                  <a:srgbClr val="000000"/>
                </a:solidFill>
                <a:latin typeface="Arial"/>
                <a:ea typeface="Arial"/>
                <a:cs typeface="Arial"/>
                <a:sym typeface="Arial"/>
              </a:rPr>
              <a:t>                       </a:t>
            </a:r>
            <a:endParaRPr sz="1600" b="1" kern="0" dirty="0">
              <a:solidFill>
                <a:srgbClr val="000000"/>
              </a:solidFill>
              <a:latin typeface="Arial"/>
              <a:ea typeface="Arial"/>
              <a:cs typeface="Arial"/>
              <a:sym typeface="Arial"/>
            </a:endParaRPr>
          </a:p>
          <a:p>
            <a:pPr defTabSz="609630">
              <a:lnSpc>
                <a:spcPct val="115000"/>
              </a:lnSpc>
              <a:buClr>
                <a:srgbClr val="000000"/>
              </a:buClr>
              <a:buSzPts val="2400"/>
            </a:pPr>
            <a:r>
              <a:rPr lang="en" sz="1600" kern="0" dirty="0">
                <a:solidFill>
                  <a:srgbClr val="000000"/>
                </a:solidFill>
                <a:latin typeface="Arial"/>
                <a:ea typeface="Arial"/>
                <a:cs typeface="Arial"/>
                <a:sym typeface="Arial"/>
              </a:rPr>
              <a:t>                   </a:t>
            </a:r>
            <a:endParaRPr sz="1600" kern="0" dirty="0">
              <a:solidFill>
                <a:srgbClr val="000000"/>
              </a:solidFill>
              <a:latin typeface="Arial"/>
              <a:ea typeface="Arial"/>
              <a:cs typeface="Arial"/>
              <a:sym typeface="Arial"/>
            </a:endParaRPr>
          </a:p>
          <a:p>
            <a:pPr defTabSz="609630">
              <a:lnSpc>
                <a:spcPct val="115000"/>
              </a:lnSpc>
              <a:buClr>
                <a:srgbClr val="000000"/>
              </a:buClr>
              <a:buSzPts val="2400"/>
            </a:pPr>
            <a:endParaRPr sz="1600" kern="0" dirty="0">
              <a:solidFill>
                <a:srgbClr val="000000"/>
              </a:solidFill>
              <a:latin typeface="Arial"/>
              <a:ea typeface="Arial"/>
              <a:cs typeface="Arial"/>
              <a:sym typeface="Arial"/>
            </a:endParaRPr>
          </a:p>
        </p:txBody>
      </p:sp>
      <p:sp>
        <p:nvSpPr>
          <p:cNvPr id="8603" name="Google Shape;8603;p22"/>
          <p:cNvSpPr txBox="1"/>
          <p:nvPr/>
        </p:nvSpPr>
        <p:spPr>
          <a:xfrm>
            <a:off x="726833" y="711335"/>
            <a:ext cx="10916000" cy="492443"/>
          </a:xfrm>
          <a:prstGeom prst="rect">
            <a:avLst/>
          </a:prstGeom>
          <a:noFill/>
          <a:ln>
            <a:noFill/>
          </a:ln>
        </p:spPr>
        <p:txBody>
          <a:bodyPr spcFirstLastPara="1" wrap="square" lIns="0" tIns="0" rIns="0" bIns="0" anchor="t" anchorCtr="0">
            <a:spAutoFit/>
          </a:bodyPr>
          <a:lstStyle/>
          <a:p>
            <a:pPr defTabSz="609630">
              <a:buClr>
                <a:srgbClr val="000000"/>
              </a:buClr>
              <a:buSzPts val="4800"/>
            </a:pPr>
            <a:r>
              <a:rPr lang="en" sz="3200" b="1" kern="0">
                <a:solidFill>
                  <a:srgbClr val="000000"/>
                </a:solidFill>
                <a:latin typeface="Arial"/>
                <a:ea typeface="Arial"/>
                <a:cs typeface="Arial"/>
                <a:sym typeface="Arial"/>
              </a:rPr>
              <a:t>Ford leverages early talent to help fill new Atlanta office</a:t>
            </a:r>
            <a:endParaRPr sz="3200" b="1" kern="0">
              <a:solidFill>
                <a:srgbClr val="000000"/>
              </a:solidFill>
              <a:latin typeface="Arial"/>
              <a:ea typeface="Arial"/>
              <a:cs typeface="Arial"/>
              <a:sym typeface="Arial"/>
            </a:endParaRPr>
          </a:p>
        </p:txBody>
      </p:sp>
      <p:pic>
        <p:nvPicPr>
          <p:cNvPr id="8604" name="Google Shape;8604;p22"/>
          <p:cNvPicPr preferRelativeResize="0"/>
          <p:nvPr/>
        </p:nvPicPr>
        <p:blipFill rotWithShape="1">
          <a:blip r:embed="rId3">
            <a:alphaModFix/>
          </a:blip>
          <a:srcRect/>
          <a:stretch/>
        </p:blipFill>
        <p:spPr>
          <a:xfrm>
            <a:off x="6548833" y="1669733"/>
            <a:ext cx="3581400" cy="3581400"/>
          </a:xfrm>
          <a:prstGeom prst="rect">
            <a:avLst/>
          </a:prstGeom>
          <a:noFill/>
          <a:ln>
            <a:noFill/>
          </a:ln>
        </p:spPr>
      </p:pic>
      <p:pic>
        <p:nvPicPr>
          <p:cNvPr id="8605" name="Google Shape;8605;p22"/>
          <p:cNvPicPr preferRelativeResize="0"/>
          <p:nvPr/>
        </p:nvPicPr>
        <p:blipFill rotWithShape="1">
          <a:blip r:embed="rId4">
            <a:alphaModFix/>
          </a:blip>
          <a:srcRect/>
          <a:stretch/>
        </p:blipFill>
        <p:spPr>
          <a:xfrm>
            <a:off x="6299200" y="3917601"/>
            <a:ext cx="1237601" cy="2940401"/>
          </a:xfrm>
          <a:prstGeom prst="rect">
            <a:avLst/>
          </a:prstGeom>
          <a:noFill/>
          <a:ln>
            <a:noFill/>
          </a:ln>
        </p:spPr>
      </p:pic>
      <p:pic>
        <p:nvPicPr>
          <p:cNvPr id="8606" name="Google Shape;8606;p22"/>
          <p:cNvPicPr preferRelativeResize="0"/>
          <p:nvPr/>
        </p:nvPicPr>
        <p:blipFill rotWithShape="1">
          <a:blip r:embed="rId5">
            <a:alphaModFix/>
          </a:blip>
          <a:srcRect/>
          <a:stretch/>
        </p:blipFill>
        <p:spPr>
          <a:xfrm>
            <a:off x="1879600" y="5205468"/>
            <a:ext cx="1176733" cy="661932"/>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00327" y="1603168"/>
            <a:ext cx="9179510" cy="800100"/>
          </a:xfrm>
        </p:spPr>
        <p:txBody>
          <a:bodyPr>
            <a:normAutofit/>
          </a:bodyPr>
          <a:lstStyle/>
          <a:p>
            <a:r>
              <a:rPr lang="en-US" b="1" dirty="0"/>
              <a:t>Welcome</a:t>
            </a:r>
            <a:endParaRPr lang="en-US" dirty="0"/>
          </a:p>
        </p:txBody>
      </p:sp>
      <p:sp>
        <p:nvSpPr>
          <p:cNvPr id="3" name="Text Placeholder 2"/>
          <p:cNvSpPr>
            <a:spLocks noGrp="1"/>
          </p:cNvSpPr>
          <p:nvPr>
            <p:ph type="body" sz="quarter" idx="11"/>
          </p:nvPr>
        </p:nvSpPr>
        <p:spPr>
          <a:xfrm>
            <a:off x="1500327" y="2985719"/>
            <a:ext cx="9179510" cy="1087274"/>
          </a:xfrm>
        </p:spPr>
        <p:txBody>
          <a:bodyPr/>
          <a:lstStyle/>
          <a:p>
            <a:r>
              <a:rPr lang="en-US" sz="2800" dirty="0"/>
              <a:t>Al Howell</a:t>
            </a:r>
          </a:p>
          <a:p>
            <a:r>
              <a:rPr lang="en-US" sz="2200" dirty="0">
                <a:effectLst/>
                <a:latin typeface="Arial" panose="020B0604020202020204" pitchFamily="34" charset="0"/>
                <a:ea typeface="Calibri" panose="020F0502020204030204" pitchFamily="34" charset="0"/>
              </a:rPr>
              <a:t>Deputy Commissioner</a:t>
            </a:r>
          </a:p>
          <a:p>
            <a:r>
              <a:rPr lang="en-US" sz="2200" dirty="0">
                <a:effectLst/>
                <a:latin typeface="Arial" panose="020B0604020202020204" pitchFamily="34" charset="0"/>
                <a:ea typeface="Calibri" panose="020F0502020204030204" pitchFamily="34" charset="0"/>
              </a:rPr>
              <a:t> Human Resources Administration</a:t>
            </a:r>
            <a:endParaRPr lang="en-US" sz="2200" dirty="0"/>
          </a:p>
          <a:p>
            <a:r>
              <a:rPr lang="en-US" sz="2200" dirty="0"/>
              <a:t>Department of Administrative Services</a:t>
            </a:r>
          </a:p>
          <a:p>
            <a:endParaRPr lang="en-US" dirty="0"/>
          </a:p>
        </p:txBody>
      </p:sp>
    </p:spTree>
    <p:extLst>
      <p:ext uri="{BB962C8B-B14F-4D97-AF65-F5344CB8AC3E}">
        <p14:creationId xmlns:p14="http://schemas.microsoft.com/office/powerpoint/2010/main" val="371646032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610"/>
        <p:cNvGrpSpPr/>
        <p:nvPr/>
      </p:nvGrpSpPr>
      <p:grpSpPr>
        <a:xfrm>
          <a:off x="0" y="0"/>
          <a:ext cx="0" cy="0"/>
          <a:chOff x="0" y="0"/>
          <a:chExt cx="0" cy="0"/>
        </a:xfrm>
      </p:grpSpPr>
      <p:sp>
        <p:nvSpPr>
          <p:cNvPr id="8611" name="Google Shape;8611;p10"/>
          <p:cNvSpPr/>
          <p:nvPr/>
        </p:nvSpPr>
        <p:spPr>
          <a:xfrm>
            <a:off x="-2204525" y="4972050"/>
            <a:ext cx="17440819" cy="3771900"/>
          </a:xfrm>
          <a:custGeom>
            <a:avLst/>
            <a:gdLst/>
            <a:ahLst/>
            <a:cxnLst/>
            <a:rect l="l" t="t" r="r" b="b"/>
            <a:pathLst>
              <a:path w="8849601" h="1913890" extrusionOk="0">
                <a:moveTo>
                  <a:pt x="0" y="0"/>
                </a:moveTo>
                <a:lnTo>
                  <a:pt x="8849601" y="0"/>
                </a:lnTo>
                <a:lnTo>
                  <a:pt x="8849601" y="1913890"/>
                </a:lnTo>
                <a:lnTo>
                  <a:pt x="0" y="1913890"/>
                </a:lnTo>
                <a:close/>
              </a:path>
            </a:pathLst>
          </a:custGeom>
          <a:solidFill>
            <a:srgbClr val="C7C9CE">
              <a:alpha val="18431"/>
            </a:srgbClr>
          </a:solidFill>
          <a:ln>
            <a:noFill/>
          </a:ln>
        </p:spPr>
        <p:txBody>
          <a:bodyPr spcFirstLastPara="1" wrap="square" lIns="60950" tIns="30467" rIns="60950" bIns="30467" anchor="t" anchorCtr="0">
            <a:noAutofit/>
          </a:bodyPr>
          <a:lstStyle/>
          <a:p>
            <a:pPr defTabSz="609630">
              <a:buClr>
                <a:srgbClr val="000000"/>
              </a:buClr>
              <a:buSzPts val="1800"/>
            </a:pPr>
            <a:endParaRPr sz="1200" kern="0">
              <a:solidFill>
                <a:srgbClr val="000000"/>
              </a:solidFill>
              <a:latin typeface="Calibri"/>
              <a:ea typeface="Calibri"/>
              <a:cs typeface="Calibri"/>
              <a:sym typeface="Calibri"/>
            </a:endParaRPr>
          </a:p>
        </p:txBody>
      </p:sp>
      <p:grpSp>
        <p:nvGrpSpPr>
          <p:cNvPr id="8612" name="Google Shape;8612;p10"/>
          <p:cNvGrpSpPr/>
          <p:nvPr/>
        </p:nvGrpSpPr>
        <p:grpSpPr>
          <a:xfrm>
            <a:off x="4404609" y="1885950"/>
            <a:ext cx="7482591" cy="4569057"/>
            <a:chOff x="0" y="0"/>
            <a:chExt cx="14965183" cy="9138115"/>
          </a:xfrm>
        </p:grpSpPr>
        <p:pic>
          <p:nvPicPr>
            <p:cNvPr id="8613" name="Google Shape;8613;p10"/>
            <p:cNvPicPr preferRelativeResize="0"/>
            <p:nvPr/>
          </p:nvPicPr>
          <p:blipFill rotWithShape="1">
            <a:blip r:embed="rId3">
              <a:alphaModFix/>
            </a:blip>
            <a:srcRect/>
            <a:stretch/>
          </p:blipFill>
          <p:spPr>
            <a:xfrm>
              <a:off x="0" y="0"/>
              <a:ext cx="14965183" cy="9138115"/>
            </a:xfrm>
            <a:prstGeom prst="rect">
              <a:avLst/>
            </a:prstGeom>
            <a:noFill/>
            <a:ln>
              <a:noFill/>
            </a:ln>
          </p:spPr>
        </p:pic>
        <p:pic>
          <p:nvPicPr>
            <p:cNvPr id="8614" name="Google Shape;8614;p10"/>
            <p:cNvPicPr preferRelativeResize="0"/>
            <p:nvPr/>
          </p:nvPicPr>
          <p:blipFill rotWithShape="1">
            <a:blip r:embed="rId4">
              <a:alphaModFix/>
            </a:blip>
            <a:srcRect/>
            <a:stretch/>
          </p:blipFill>
          <p:spPr>
            <a:xfrm>
              <a:off x="2115079" y="697541"/>
              <a:ext cx="10694141" cy="6798383"/>
            </a:xfrm>
            <a:prstGeom prst="rect">
              <a:avLst/>
            </a:prstGeom>
            <a:noFill/>
            <a:ln>
              <a:noFill/>
            </a:ln>
          </p:spPr>
        </p:pic>
      </p:grpSp>
      <p:sp>
        <p:nvSpPr>
          <p:cNvPr id="8615" name="Google Shape;8615;p10"/>
          <p:cNvSpPr/>
          <p:nvPr/>
        </p:nvSpPr>
        <p:spPr>
          <a:xfrm>
            <a:off x="0" y="428821"/>
            <a:ext cx="12192001" cy="1171379"/>
          </a:xfrm>
          <a:custGeom>
            <a:avLst/>
            <a:gdLst/>
            <a:ahLst/>
            <a:cxnLst/>
            <a:rect l="l" t="t" r="r" b="b"/>
            <a:pathLst>
              <a:path w="7798495" h="594366" extrusionOk="0">
                <a:moveTo>
                  <a:pt x="0" y="0"/>
                </a:moveTo>
                <a:lnTo>
                  <a:pt x="7798495" y="0"/>
                </a:lnTo>
                <a:lnTo>
                  <a:pt x="7798495" y="594366"/>
                </a:lnTo>
                <a:lnTo>
                  <a:pt x="0" y="594366"/>
                </a:lnTo>
                <a:close/>
              </a:path>
            </a:pathLst>
          </a:custGeom>
          <a:solidFill>
            <a:srgbClr val="49A942"/>
          </a:solidFill>
          <a:ln>
            <a:noFill/>
          </a:ln>
        </p:spPr>
        <p:txBody>
          <a:bodyPr spcFirstLastPara="1" wrap="square" lIns="60950" tIns="30467" rIns="60950" bIns="30467" anchor="t" anchorCtr="0">
            <a:noAutofit/>
          </a:bodyPr>
          <a:lstStyle/>
          <a:p>
            <a:pPr defTabSz="609630">
              <a:buClr>
                <a:srgbClr val="000000"/>
              </a:buClr>
              <a:buSzPts val="1800"/>
            </a:pPr>
            <a:endParaRPr sz="1200" kern="0">
              <a:solidFill>
                <a:srgbClr val="000000"/>
              </a:solidFill>
              <a:latin typeface="Calibri"/>
              <a:ea typeface="Calibri"/>
              <a:cs typeface="Calibri"/>
              <a:sym typeface="Calibri"/>
            </a:endParaRPr>
          </a:p>
        </p:txBody>
      </p:sp>
      <p:sp>
        <p:nvSpPr>
          <p:cNvPr id="8616" name="Google Shape;8616;p10"/>
          <p:cNvSpPr txBox="1"/>
          <p:nvPr/>
        </p:nvSpPr>
        <p:spPr>
          <a:xfrm>
            <a:off x="457200" y="494767"/>
            <a:ext cx="10885800" cy="1288751"/>
          </a:xfrm>
          <a:prstGeom prst="rect">
            <a:avLst/>
          </a:prstGeom>
          <a:noFill/>
          <a:ln>
            <a:noFill/>
          </a:ln>
        </p:spPr>
        <p:txBody>
          <a:bodyPr spcFirstLastPara="1" wrap="square" lIns="0" tIns="0" rIns="0" bIns="0" anchor="t" anchorCtr="0">
            <a:spAutoFit/>
          </a:bodyPr>
          <a:lstStyle/>
          <a:p>
            <a:pPr algn="ctr" defTabSz="609630">
              <a:lnSpc>
                <a:spcPct val="157487"/>
              </a:lnSpc>
              <a:buClr>
                <a:srgbClr val="000000"/>
              </a:buClr>
              <a:buSzPts val="8000"/>
            </a:pPr>
            <a:r>
              <a:rPr lang="en" sz="5334" b="1" kern="0">
                <a:solidFill>
                  <a:srgbClr val="FFFFFF"/>
                </a:solidFill>
                <a:latin typeface="Poppins"/>
                <a:ea typeface="Poppins"/>
                <a:cs typeface="Poppins"/>
                <a:sym typeface="Poppins"/>
              </a:rPr>
              <a:t>HANDSHAKE in SOG</a:t>
            </a:r>
            <a:endParaRPr sz="933" kern="0">
              <a:solidFill>
                <a:srgbClr val="000000"/>
              </a:solidFill>
              <a:latin typeface="Arial"/>
              <a:ea typeface="Arial"/>
              <a:cs typeface="Arial"/>
              <a:sym typeface="Arial"/>
            </a:endParaRPr>
          </a:p>
        </p:txBody>
      </p:sp>
      <p:sp>
        <p:nvSpPr>
          <p:cNvPr id="8617" name="Google Shape;8617;p10"/>
          <p:cNvSpPr txBox="1">
            <a:spLocks noGrp="1"/>
          </p:cNvSpPr>
          <p:nvPr>
            <p:ph type="body" idx="1"/>
          </p:nvPr>
        </p:nvSpPr>
        <p:spPr>
          <a:xfrm>
            <a:off x="243283" y="1911317"/>
            <a:ext cx="4161400" cy="4747800"/>
          </a:xfrm>
          <a:prstGeom prst="rect">
            <a:avLst/>
          </a:prstGeom>
          <a:noFill/>
          <a:ln>
            <a:noFill/>
          </a:ln>
        </p:spPr>
        <p:txBody>
          <a:bodyPr spcFirstLastPara="1" wrap="square" lIns="60950" tIns="30467" rIns="60950" bIns="30467" anchor="t" anchorCtr="0">
            <a:normAutofit fontScale="92500" lnSpcReduction="10000"/>
          </a:bodyPr>
          <a:lstStyle/>
          <a:p>
            <a:pPr marL="228611" indent="-228611">
              <a:spcBef>
                <a:spcPts val="0"/>
              </a:spcBef>
              <a:buSzPct val="100000"/>
            </a:pPr>
            <a:r>
              <a:rPr lang="en" sz="2400" dirty="0"/>
              <a:t>Implemented January 2023</a:t>
            </a:r>
            <a:endParaRPr dirty="0"/>
          </a:p>
          <a:p>
            <a:pPr marL="228611" indent="-228611">
              <a:spcBef>
                <a:spcPts val="444"/>
              </a:spcBef>
              <a:buSzPct val="100000"/>
            </a:pPr>
            <a:r>
              <a:rPr lang="en" sz="2400" dirty="0"/>
              <a:t>Connected to all Georgia universities using the platform</a:t>
            </a:r>
            <a:endParaRPr dirty="0"/>
          </a:p>
          <a:p>
            <a:pPr marL="228611" indent="-228611">
              <a:spcBef>
                <a:spcPts val="444"/>
              </a:spcBef>
              <a:buSzPct val="100000"/>
            </a:pPr>
            <a:r>
              <a:rPr lang="en" sz="2400" dirty="0"/>
              <a:t>Piloted Two Spring Internship Opportunities</a:t>
            </a:r>
            <a:endParaRPr dirty="0"/>
          </a:p>
          <a:p>
            <a:pPr marL="495325" lvl="1" indent="-190510">
              <a:spcBef>
                <a:spcPts val="345"/>
              </a:spcBef>
              <a:buSzPct val="100000"/>
            </a:pPr>
            <a:r>
              <a:rPr lang="en" sz="1867" dirty="0"/>
              <a:t>2 Agencies; 3 internships</a:t>
            </a:r>
            <a:endParaRPr dirty="0"/>
          </a:p>
          <a:p>
            <a:pPr marL="495325" lvl="1" indent="-190510">
              <a:spcBef>
                <a:spcPts val="345"/>
              </a:spcBef>
              <a:buSzPct val="100000"/>
            </a:pPr>
            <a:r>
              <a:rPr lang="en" sz="1867" dirty="0"/>
              <a:t>Paid internships </a:t>
            </a:r>
            <a:endParaRPr dirty="0"/>
          </a:p>
          <a:p>
            <a:pPr marL="495325" lvl="1" indent="-190510">
              <a:spcBef>
                <a:spcPts val="345"/>
              </a:spcBef>
              <a:buSzPct val="100000"/>
            </a:pPr>
            <a:r>
              <a:rPr lang="en" sz="1867" dirty="0"/>
              <a:t>Made </a:t>
            </a:r>
            <a:r>
              <a:rPr lang="en" sz="1867" b="1" u="sng" dirty="0"/>
              <a:t>five</a:t>
            </a:r>
            <a:r>
              <a:rPr lang="en" sz="1867" dirty="0"/>
              <a:t> hires from </a:t>
            </a:r>
            <a:r>
              <a:rPr lang="en" sz="1867" b="1" u="sng" dirty="0"/>
              <a:t>four</a:t>
            </a:r>
            <a:r>
              <a:rPr lang="en" sz="1867" dirty="0"/>
              <a:t> different universities</a:t>
            </a:r>
            <a:endParaRPr dirty="0"/>
          </a:p>
          <a:p>
            <a:pPr marL="228611" indent="-228611">
              <a:spcBef>
                <a:spcPts val="444"/>
              </a:spcBef>
              <a:buSzPct val="100000"/>
            </a:pPr>
            <a:r>
              <a:rPr lang="en" sz="2400" dirty="0"/>
              <a:t>Encouraging all agencies to use the platform for entry-level hires</a:t>
            </a:r>
            <a:endParaRPr sz="2400" dirty="0"/>
          </a:p>
          <a:p>
            <a:pPr marL="228611" indent="-228611">
              <a:spcBef>
                <a:spcPts val="444"/>
              </a:spcBef>
              <a:buSzPct val="100000"/>
            </a:pPr>
            <a:r>
              <a:rPr lang="en" sz="2400" dirty="0"/>
              <a:t>For more informaiton on using Handshake, please contact Monique Jenkins at monique.jenkins@doas.ga.gov</a:t>
            </a:r>
            <a:endParaRPr sz="2400"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621"/>
        <p:cNvGrpSpPr/>
        <p:nvPr/>
      </p:nvGrpSpPr>
      <p:grpSpPr>
        <a:xfrm>
          <a:off x="0" y="0"/>
          <a:ext cx="0" cy="0"/>
          <a:chOff x="0" y="0"/>
          <a:chExt cx="0" cy="0"/>
        </a:xfrm>
      </p:grpSpPr>
      <p:sp>
        <p:nvSpPr>
          <p:cNvPr id="8622" name="Google Shape;8622;p24"/>
          <p:cNvSpPr/>
          <p:nvPr/>
        </p:nvSpPr>
        <p:spPr>
          <a:xfrm>
            <a:off x="-10615" y="19493"/>
            <a:ext cx="12192000" cy="5219753"/>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60950" tIns="30467" rIns="60950" bIns="30467" anchor="ctr" anchorCtr="0">
            <a:noAutofit/>
          </a:bodyPr>
          <a:lstStyle/>
          <a:p>
            <a:pPr algn="ctr" defTabSz="609630">
              <a:buClr>
                <a:srgbClr val="000000"/>
              </a:buClr>
              <a:buSzPts val="1800"/>
            </a:pPr>
            <a:endParaRPr sz="1200" kern="0">
              <a:solidFill>
                <a:srgbClr val="FFFFFF"/>
              </a:solidFill>
              <a:latin typeface="Calibri"/>
              <a:ea typeface="Calibri"/>
              <a:cs typeface="Calibri"/>
              <a:sym typeface="Calibri"/>
            </a:endParaRPr>
          </a:p>
        </p:txBody>
      </p:sp>
      <p:pic>
        <p:nvPicPr>
          <p:cNvPr id="8623" name="Google Shape;8623;p24"/>
          <p:cNvPicPr preferRelativeResize="0"/>
          <p:nvPr/>
        </p:nvPicPr>
        <p:blipFill rotWithShape="1">
          <a:blip r:embed="rId3">
            <a:alphaModFix/>
          </a:blip>
          <a:srcRect/>
          <a:stretch/>
        </p:blipFill>
        <p:spPr>
          <a:xfrm>
            <a:off x="8093593" y="604518"/>
            <a:ext cx="3748664" cy="5653793"/>
          </a:xfrm>
          <a:prstGeom prst="rect">
            <a:avLst/>
          </a:prstGeom>
          <a:noFill/>
          <a:ln>
            <a:noFill/>
          </a:ln>
        </p:spPr>
      </p:pic>
      <p:pic>
        <p:nvPicPr>
          <p:cNvPr id="8624" name="Google Shape;8624;p24"/>
          <p:cNvPicPr preferRelativeResize="0"/>
          <p:nvPr/>
        </p:nvPicPr>
        <p:blipFill rotWithShape="1">
          <a:blip r:embed="rId4">
            <a:alphaModFix/>
          </a:blip>
          <a:srcRect/>
          <a:stretch/>
        </p:blipFill>
        <p:spPr>
          <a:xfrm>
            <a:off x="5164104" y="5539972"/>
            <a:ext cx="1381592" cy="1125011"/>
          </a:xfrm>
          <a:prstGeom prst="rect">
            <a:avLst/>
          </a:prstGeom>
          <a:noFill/>
          <a:ln>
            <a:noFill/>
          </a:ln>
        </p:spPr>
      </p:pic>
      <p:pic>
        <p:nvPicPr>
          <p:cNvPr id="8625" name="Google Shape;8625;p24"/>
          <p:cNvPicPr preferRelativeResize="0"/>
          <p:nvPr/>
        </p:nvPicPr>
        <p:blipFill rotWithShape="1">
          <a:blip r:embed="rId5">
            <a:alphaModFix/>
          </a:blip>
          <a:srcRect/>
          <a:stretch/>
        </p:blipFill>
        <p:spPr>
          <a:xfrm>
            <a:off x="3110863" y="291974"/>
            <a:ext cx="1830802" cy="1847650"/>
          </a:xfrm>
          <a:prstGeom prst="rect">
            <a:avLst/>
          </a:prstGeom>
          <a:noFill/>
          <a:ln>
            <a:noFill/>
          </a:ln>
        </p:spPr>
      </p:pic>
      <p:sp>
        <p:nvSpPr>
          <p:cNvPr id="8626" name="Google Shape;8626;p24"/>
          <p:cNvSpPr txBox="1"/>
          <p:nvPr/>
        </p:nvSpPr>
        <p:spPr>
          <a:xfrm>
            <a:off x="552611" y="5339487"/>
            <a:ext cx="4910307" cy="1363194"/>
          </a:xfrm>
          <a:prstGeom prst="rect">
            <a:avLst/>
          </a:prstGeom>
          <a:noFill/>
          <a:ln>
            <a:noFill/>
          </a:ln>
        </p:spPr>
        <p:txBody>
          <a:bodyPr spcFirstLastPara="1" wrap="square" lIns="0" tIns="0" rIns="0" bIns="0" anchor="t" anchorCtr="0">
            <a:spAutoFit/>
          </a:bodyPr>
          <a:lstStyle/>
          <a:p>
            <a:pPr defTabSz="609630">
              <a:lnSpc>
                <a:spcPct val="157006"/>
              </a:lnSpc>
              <a:buClr>
                <a:srgbClr val="000000"/>
              </a:buClr>
              <a:buSzPts val="3040"/>
            </a:pPr>
            <a:r>
              <a:rPr lang="en" sz="2027" kern="0">
                <a:solidFill>
                  <a:srgbClr val="000000"/>
                </a:solidFill>
                <a:latin typeface="Poppins"/>
                <a:ea typeface="Poppins"/>
                <a:cs typeface="Poppins"/>
                <a:sym typeface="Poppins"/>
              </a:rPr>
              <a:t>404-463-7044</a:t>
            </a:r>
            <a:endParaRPr sz="933" kern="0">
              <a:solidFill>
                <a:srgbClr val="000000"/>
              </a:solidFill>
              <a:latin typeface="Arial"/>
              <a:ea typeface="Arial"/>
              <a:cs typeface="Arial"/>
              <a:sym typeface="Arial"/>
            </a:endParaRPr>
          </a:p>
          <a:p>
            <a:pPr defTabSz="609630">
              <a:lnSpc>
                <a:spcPct val="140000"/>
              </a:lnSpc>
              <a:buClr>
                <a:srgbClr val="000000"/>
              </a:buClr>
              <a:buSzPts val="3040"/>
            </a:pPr>
            <a:r>
              <a:rPr lang="en" sz="2027" kern="0">
                <a:solidFill>
                  <a:srgbClr val="000000"/>
                </a:solidFill>
                <a:latin typeface="Poppins"/>
                <a:ea typeface="Poppins"/>
                <a:cs typeface="Poppins"/>
                <a:sym typeface="Poppins"/>
              </a:rPr>
              <a:t>monique.jenkins@doas.ga.gov</a:t>
            </a:r>
            <a:endParaRPr sz="933" kern="0">
              <a:solidFill>
                <a:srgbClr val="000000"/>
              </a:solidFill>
              <a:latin typeface="Arial"/>
              <a:ea typeface="Arial"/>
              <a:cs typeface="Arial"/>
              <a:sym typeface="Arial"/>
            </a:endParaRPr>
          </a:p>
          <a:p>
            <a:pPr defTabSz="609630">
              <a:lnSpc>
                <a:spcPct val="140000"/>
              </a:lnSpc>
              <a:buClr>
                <a:srgbClr val="000000"/>
              </a:buClr>
              <a:buSzPts val="3040"/>
            </a:pPr>
            <a:endParaRPr sz="2027" kern="0">
              <a:solidFill>
                <a:srgbClr val="000000"/>
              </a:solidFill>
              <a:latin typeface="Open Sans"/>
              <a:ea typeface="Open Sans"/>
              <a:cs typeface="Open Sans"/>
              <a:sym typeface="Open Sans"/>
            </a:endParaRPr>
          </a:p>
        </p:txBody>
      </p:sp>
      <p:grpSp>
        <p:nvGrpSpPr>
          <p:cNvPr id="8627" name="Google Shape;8627;p24"/>
          <p:cNvGrpSpPr/>
          <p:nvPr/>
        </p:nvGrpSpPr>
        <p:grpSpPr>
          <a:xfrm>
            <a:off x="552610" y="6229736"/>
            <a:ext cx="4171790" cy="416140"/>
            <a:chOff x="0" y="-57150"/>
            <a:chExt cx="9527003" cy="832278"/>
          </a:xfrm>
        </p:grpSpPr>
        <p:sp>
          <p:nvSpPr>
            <p:cNvPr id="8628" name="Google Shape;8628;p24"/>
            <p:cNvSpPr/>
            <p:nvPr/>
          </p:nvSpPr>
          <p:spPr>
            <a:xfrm>
              <a:off x="0" y="0"/>
              <a:ext cx="6228734" cy="615430"/>
            </a:xfrm>
            <a:custGeom>
              <a:avLst/>
              <a:gdLst/>
              <a:ahLst/>
              <a:cxnLst/>
              <a:rect l="l" t="t" r="r" b="b"/>
              <a:pathLst>
                <a:path w="1542431" h="152400" extrusionOk="0">
                  <a:moveTo>
                    <a:pt x="0" y="0"/>
                  </a:moveTo>
                  <a:lnTo>
                    <a:pt x="1542431" y="0"/>
                  </a:lnTo>
                  <a:lnTo>
                    <a:pt x="1542431" y="152400"/>
                  </a:lnTo>
                  <a:lnTo>
                    <a:pt x="0" y="152400"/>
                  </a:lnTo>
                  <a:close/>
                </a:path>
              </a:pathLst>
            </a:custGeom>
            <a:solidFill>
              <a:srgbClr val="49A942"/>
            </a:solidFill>
            <a:ln>
              <a:noFill/>
            </a:ln>
          </p:spPr>
          <p:txBody>
            <a:bodyPr spcFirstLastPara="1" wrap="square" lIns="60950" tIns="30467" rIns="60950" bIns="30467" anchor="t" anchorCtr="0">
              <a:noAutofit/>
            </a:bodyPr>
            <a:lstStyle/>
            <a:p>
              <a:pPr defTabSz="609630">
                <a:buClr>
                  <a:srgbClr val="000000"/>
                </a:buClr>
                <a:buSzPts val="1800"/>
              </a:pPr>
              <a:endParaRPr sz="1200" kern="0">
                <a:solidFill>
                  <a:srgbClr val="000000"/>
                </a:solidFill>
                <a:latin typeface="Calibri"/>
                <a:ea typeface="Calibri"/>
                <a:cs typeface="Calibri"/>
                <a:sym typeface="Calibri"/>
              </a:endParaRPr>
            </a:p>
          </p:txBody>
        </p:sp>
        <p:sp>
          <p:nvSpPr>
            <p:cNvPr id="8629" name="Google Shape;8629;p24"/>
            <p:cNvSpPr txBox="1"/>
            <p:nvPr/>
          </p:nvSpPr>
          <p:spPr>
            <a:xfrm>
              <a:off x="176635" y="-57150"/>
              <a:ext cx="9350368" cy="832278"/>
            </a:xfrm>
            <a:prstGeom prst="rect">
              <a:avLst/>
            </a:prstGeom>
            <a:noFill/>
            <a:ln>
              <a:noFill/>
            </a:ln>
          </p:spPr>
          <p:txBody>
            <a:bodyPr spcFirstLastPara="1" wrap="square" lIns="0" tIns="0" rIns="0" bIns="0" anchor="t" anchorCtr="0">
              <a:spAutoFit/>
            </a:bodyPr>
            <a:lstStyle/>
            <a:p>
              <a:pPr defTabSz="609630">
                <a:lnSpc>
                  <a:spcPct val="169125"/>
                </a:lnSpc>
                <a:buClr>
                  <a:srgbClr val="000000"/>
                </a:buClr>
                <a:buSzPts val="2400"/>
              </a:pPr>
              <a:r>
                <a:rPr lang="en" sz="1600" kern="0">
                  <a:solidFill>
                    <a:srgbClr val="FFFFFF"/>
                  </a:solidFill>
                  <a:latin typeface="Poppins"/>
                  <a:ea typeface="Poppins"/>
                  <a:cs typeface="Poppins"/>
                  <a:sym typeface="Poppins"/>
                </a:rPr>
                <a:t>www.careers.georgia.gov</a:t>
              </a:r>
              <a:endParaRPr sz="933" kern="0">
                <a:solidFill>
                  <a:srgbClr val="000000"/>
                </a:solidFill>
                <a:latin typeface="Arial"/>
                <a:ea typeface="Arial"/>
                <a:cs typeface="Arial"/>
                <a:sym typeface="Arial"/>
              </a:endParaRPr>
            </a:p>
          </p:txBody>
        </p:sp>
      </p:grpSp>
      <p:pic>
        <p:nvPicPr>
          <p:cNvPr id="8630" name="Google Shape;8630;p24"/>
          <p:cNvPicPr preferRelativeResize="0"/>
          <p:nvPr/>
        </p:nvPicPr>
        <p:blipFill rotWithShape="1">
          <a:blip r:embed="rId6">
            <a:alphaModFix/>
          </a:blip>
          <a:srcRect/>
          <a:stretch/>
        </p:blipFill>
        <p:spPr>
          <a:xfrm>
            <a:off x="6764056" y="6169319"/>
            <a:ext cx="347716" cy="347716"/>
          </a:xfrm>
          <a:prstGeom prst="rect">
            <a:avLst/>
          </a:prstGeom>
          <a:noFill/>
          <a:ln>
            <a:noFill/>
          </a:ln>
        </p:spPr>
      </p:pic>
      <p:sp>
        <p:nvSpPr>
          <p:cNvPr id="8631" name="Google Shape;8631;p24"/>
          <p:cNvSpPr txBox="1"/>
          <p:nvPr/>
        </p:nvSpPr>
        <p:spPr>
          <a:xfrm>
            <a:off x="349744" y="2568262"/>
            <a:ext cx="7235857" cy="1128450"/>
          </a:xfrm>
          <a:prstGeom prst="rect">
            <a:avLst/>
          </a:prstGeom>
          <a:noFill/>
          <a:ln>
            <a:noFill/>
          </a:ln>
        </p:spPr>
        <p:txBody>
          <a:bodyPr spcFirstLastPara="1" wrap="square" lIns="0" tIns="0" rIns="0" bIns="0" anchor="t" anchorCtr="0">
            <a:spAutoFit/>
          </a:bodyPr>
          <a:lstStyle/>
          <a:p>
            <a:pPr algn="ctr" defTabSz="609630">
              <a:buClr>
                <a:srgbClr val="000000"/>
              </a:buClr>
              <a:buSzPts val="10999"/>
            </a:pPr>
            <a:r>
              <a:rPr lang="en" sz="7333" b="1" kern="0">
                <a:solidFill>
                  <a:srgbClr val="F48321"/>
                </a:solidFill>
                <a:latin typeface="Poppins"/>
                <a:ea typeface="Poppins"/>
                <a:cs typeface="Poppins"/>
                <a:sym typeface="Poppins"/>
              </a:rPr>
              <a:t>CONTACT ME</a:t>
            </a:r>
            <a:endParaRPr sz="933" kern="0">
              <a:solidFill>
                <a:srgbClr val="000000"/>
              </a:solidFill>
              <a:latin typeface="Arial"/>
              <a:ea typeface="Arial"/>
              <a:cs typeface="Arial"/>
              <a:sym typeface="Arial"/>
            </a:endParaRPr>
          </a:p>
        </p:txBody>
      </p:sp>
      <p:sp>
        <p:nvSpPr>
          <p:cNvPr id="8632" name="Google Shape;8632;p24"/>
          <p:cNvSpPr txBox="1"/>
          <p:nvPr/>
        </p:nvSpPr>
        <p:spPr>
          <a:xfrm>
            <a:off x="732141" y="3886394"/>
            <a:ext cx="6379631" cy="509498"/>
          </a:xfrm>
          <a:prstGeom prst="rect">
            <a:avLst/>
          </a:prstGeom>
          <a:noFill/>
          <a:ln>
            <a:noFill/>
          </a:ln>
        </p:spPr>
        <p:txBody>
          <a:bodyPr spcFirstLastPara="1" wrap="square" lIns="0" tIns="0" rIns="0" bIns="0" anchor="t" anchorCtr="0">
            <a:spAutoFit/>
          </a:bodyPr>
          <a:lstStyle/>
          <a:p>
            <a:pPr algn="ctr" defTabSz="609630">
              <a:lnSpc>
                <a:spcPct val="140022"/>
              </a:lnSpc>
              <a:buClr>
                <a:srgbClr val="000000"/>
              </a:buClr>
              <a:buSzPts val="3548"/>
            </a:pPr>
            <a:r>
              <a:rPr lang="en" sz="2365" kern="0">
                <a:solidFill>
                  <a:srgbClr val="9E2281"/>
                </a:solidFill>
                <a:latin typeface="Poppins"/>
                <a:ea typeface="Poppins"/>
                <a:cs typeface="Poppins"/>
                <a:sym typeface="Poppins"/>
              </a:rPr>
              <a:t>Monique Jenkins, SHRM-SCP, PHR, MBA</a:t>
            </a:r>
            <a:endParaRPr sz="933" kern="0">
              <a:solidFill>
                <a:srgbClr val="000000"/>
              </a:solidFill>
              <a:latin typeface="Arial"/>
              <a:ea typeface="Arial"/>
              <a:cs typeface="Arial"/>
              <a:sym typeface="Arial"/>
            </a:endParaRPr>
          </a:p>
        </p:txBody>
      </p:sp>
      <p:sp>
        <p:nvSpPr>
          <p:cNvPr id="8633" name="Google Shape;8633;p24"/>
          <p:cNvSpPr txBox="1"/>
          <p:nvPr/>
        </p:nvSpPr>
        <p:spPr>
          <a:xfrm>
            <a:off x="777856" y="4340395"/>
            <a:ext cx="6379631" cy="747641"/>
          </a:xfrm>
          <a:prstGeom prst="rect">
            <a:avLst/>
          </a:prstGeom>
          <a:noFill/>
          <a:ln>
            <a:noFill/>
          </a:ln>
        </p:spPr>
        <p:txBody>
          <a:bodyPr spcFirstLastPara="1" wrap="square" lIns="0" tIns="0" rIns="0" bIns="0" anchor="t" anchorCtr="0">
            <a:spAutoFit/>
          </a:bodyPr>
          <a:lstStyle/>
          <a:p>
            <a:pPr algn="ctr" defTabSz="609630">
              <a:lnSpc>
                <a:spcPct val="151666"/>
              </a:lnSpc>
              <a:buClr>
                <a:srgbClr val="000000"/>
              </a:buClr>
              <a:buSzPts val="2400"/>
            </a:pPr>
            <a:r>
              <a:rPr lang="en" sz="1600" b="1" kern="0">
                <a:solidFill>
                  <a:srgbClr val="000000"/>
                </a:solidFill>
                <a:latin typeface="Poppins"/>
                <a:ea typeface="Poppins"/>
                <a:cs typeface="Poppins"/>
                <a:sym typeface="Poppins"/>
              </a:rPr>
              <a:t>Senior Manager, Enterprise Talent Management Services</a:t>
            </a:r>
            <a:endParaRPr sz="933" kern="0">
              <a:solidFill>
                <a:srgbClr val="000000"/>
              </a:solidFill>
              <a:latin typeface="Arial"/>
              <a:ea typeface="Arial"/>
              <a:cs typeface="Arial"/>
              <a:sym typeface="Arial"/>
            </a:endParaRPr>
          </a:p>
          <a:p>
            <a:pPr algn="ctr" defTabSz="609630">
              <a:lnSpc>
                <a:spcPct val="140000"/>
              </a:lnSpc>
              <a:buClr>
                <a:srgbClr val="000000"/>
              </a:buClr>
              <a:buSzPts val="2600"/>
            </a:pPr>
            <a:endParaRPr sz="1733" b="1" kern="0">
              <a:solidFill>
                <a:srgbClr val="000000"/>
              </a:solidFill>
              <a:latin typeface="Open Sans"/>
              <a:ea typeface="Open Sans"/>
              <a:cs typeface="Open Sans"/>
              <a:sym typeface="Open Sans"/>
            </a:endParaRPr>
          </a:p>
        </p:txBody>
      </p:sp>
      <p:sp>
        <p:nvSpPr>
          <p:cNvPr id="8634" name="Google Shape;8634;p24"/>
          <p:cNvSpPr txBox="1"/>
          <p:nvPr/>
        </p:nvSpPr>
        <p:spPr>
          <a:xfrm>
            <a:off x="6511660" y="5770171"/>
            <a:ext cx="998309" cy="354712"/>
          </a:xfrm>
          <a:prstGeom prst="rect">
            <a:avLst/>
          </a:prstGeom>
          <a:noFill/>
          <a:ln>
            <a:noFill/>
          </a:ln>
        </p:spPr>
        <p:txBody>
          <a:bodyPr spcFirstLastPara="1" wrap="square" lIns="0" tIns="0" rIns="0" bIns="0" anchor="t" anchorCtr="0">
            <a:spAutoFit/>
          </a:bodyPr>
          <a:lstStyle/>
          <a:p>
            <a:pPr algn="ctr" defTabSz="609630">
              <a:lnSpc>
                <a:spcPct val="102064"/>
              </a:lnSpc>
              <a:buClr>
                <a:srgbClr val="000000"/>
              </a:buClr>
              <a:buSzPts val="1695"/>
            </a:pPr>
            <a:r>
              <a:rPr lang="en" sz="1130" kern="0">
                <a:solidFill>
                  <a:srgbClr val="F58220"/>
                </a:solidFill>
                <a:latin typeface="Poppins"/>
                <a:ea typeface="Poppins"/>
                <a:cs typeface="Poppins"/>
                <a:sym typeface="Poppins"/>
              </a:rPr>
              <a:t>CONNECT ON</a:t>
            </a:r>
            <a:endParaRPr sz="933" kern="0">
              <a:solidFill>
                <a:srgbClr val="000000"/>
              </a:solidFill>
              <a:latin typeface="Arial"/>
              <a:ea typeface="Arial"/>
              <a:cs typeface="Arial"/>
              <a:sym typeface="Arial"/>
            </a:endParaRPr>
          </a:p>
          <a:p>
            <a:pPr algn="ctr" defTabSz="609630">
              <a:lnSpc>
                <a:spcPct val="102064"/>
              </a:lnSpc>
              <a:buClr>
                <a:srgbClr val="000000"/>
              </a:buClr>
              <a:buSzPts val="1695"/>
            </a:pPr>
            <a:r>
              <a:rPr lang="en" sz="1130" kern="0">
                <a:solidFill>
                  <a:srgbClr val="F58220"/>
                </a:solidFill>
                <a:latin typeface="Poppins"/>
                <a:ea typeface="Poppins"/>
                <a:cs typeface="Poppins"/>
                <a:sym typeface="Poppins"/>
              </a:rPr>
              <a:t>LINKEDIN</a:t>
            </a:r>
            <a:endParaRPr sz="933" kern="0">
              <a:solidFill>
                <a:srgbClr val="000000"/>
              </a:solidFill>
              <a:latin typeface="Arial"/>
              <a:ea typeface="Arial"/>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CFFFF"/>
        </a:solidFill>
        <a:effectLst/>
      </p:bgPr>
    </p:bg>
    <p:spTree>
      <p:nvGrpSpPr>
        <p:cNvPr id="1" name="Shape 8638"/>
        <p:cNvGrpSpPr/>
        <p:nvPr/>
      </p:nvGrpSpPr>
      <p:grpSpPr>
        <a:xfrm>
          <a:off x="0" y="0"/>
          <a:ext cx="0" cy="0"/>
          <a:chOff x="0" y="0"/>
          <a:chExt cx="0" cy="0"/>
        </a:xfrm>
      </p:grpSpPr>
      <p:pic>
        <p:nvPicPr>
          <p:cNvPr id="8639" name="Google Shape;8639;p23"/>
          <p:cNvPicPr preferRelativeResize="0"/>
          <p:nvPr/>
        </p:nvPicPr>
        <p:blipFill rotWithShape="1">
          <a:blip r:embed="rId3">
            <a:alphaModFix/>
          </a:blip>
          <a:srcRect/>
          <a:stretch/>
        </p:blipFill>
        <p:spPr>
          <a:xfrm>
            <a:off x="5510270" y="-360905"/>
            <a:ext cx="9366795" cy="7579810"/>
          </a:xfrm>
          <a:prstGeom prst="rect">
            <a:avLst/>
          </a:prstGeom>
          <a:noFill/>
          <a:ln>
            <a:noFill/>
          </a:ln>
        </p:spPr>
      </p:pic>
      <p:sp>
        <p:nvSpPr>
          <p:cNvPr id="8640" name="Google Shape;8640;p23"/>
          <p:cNvSpPr txBox="1"/>
          <p:nvPr/>
        </p:nvSpPr>
        <p:spPr>
          <a:xfrm>
            <a:off x="-2172771" y="2886388"/>
            <a:ext cx="9743636" cy="878317"/>
          </a:xfrm>
          <a:prstGeom prst="rect">
            <a:avLst/>
          </a:prstGeom>
          <a:noFill/>
          <a:ln>
            <a:noFill/>
          </a:ln>
        </p:spPr>
        <p:txBody>
          <a:bodyPr spcFirstLastPara="1" wrap="square" lIns="0" tIns="0" rIns="0" bIns="0" anchor="t" anchorCtr="0">
            <a:spAutoFit/>
          </a:bodyPr>
          <a:lstStyle/>
          <a:p>
            <a:pPr algn="ctr" defTabSz="609630">
              <a:lnSpc>
                <a:spcPct val="107237"/>
              </a:lnSpc>
              <a:buClr>
                <a:srgbClr val="000000"/>
              </a:buClr>
              <a:buSzPts val="8000"/>
            </a:pPr>
            <a:r>
              <a:rPr lang="en" sz="5334" b="1" kern="0">
                <a:solidFill>
                  <a:srgbClr val="F48321"/>
                </a:solidFill>
                <a:latin typeface="Poppins"/>
                <a:ea typeface="Poppins"/>
                <a:cs typeface="Poppins"/>
                <a:sym typeface="Poppins"/>
              </a:rPr>
              <a:t>QUESTIONS?</a:t>
            </a:r>
            <a:endParaRPr sz="933" kern="0">
              <a:solidFill>
                <a:srgbClr val="000000"/>
              </a:solidFill>
              <a:latin typeface="Arial"/>
              <a:ea typeface="Arial"/>
              <a:cs typeface="Arial"/>
              <a:sym typeface="Arial"/>
            </a:endParaRPr>
          </a:p>
        </p:txBody>
      </p:sp>
      <p:pic>
        <p:nvPicPr>
          <p:cNvPr id="8641" name="Google Shape;8641;p23"/>
          <p:cNvPicPr preferRelativeResize="0"/>
          <p:nvPr/>
        </p:nvPicPr>
        <p:blipFill rotWithShape="1">
          <a:blip r:embed="rId4">
            <a:alphaModFix/>
          </a:blip>
          <a:srcRect/>
          <a:stretch/>
        </p:blipFill>
        <p:spPr>
          <a:xfrm>
            <a:off x="680383" y="5339307"/>
            <a:ext cx="4037328" cy="1665787"/>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1518082" y="2978932"/>
            <a:ext cx="9161755" cy="2079745"/>
          </a:xfrm>
        </p:spPr>
        <p:txBody>
          <a:bodyPr/>
          <a:lstStyle/>
          <a:p>
            <a:pPr marL="0" marR="0">
              <a:spcBef>
                <a:spcPts val="0"/>
              </a:spcBef>
              <a:spcAft>
                <a:spcPts val="0"/>
              </a:spcAft>
            </a:pPr>
            <a:r>
              <a:rPr lang="en-US" sz="2800" dirty="0">
                <a:ea typeface="Calibri" panose="020F0502020204030204" pitchFamily="34" charset="0"/>
              </a:rPr>
              <a:t>Kristy McClendon</a:t>
            </a:r>
          </a:p>
          <a:p>
            <a:r>
              <a:rPr lang="en-US" sz="2000" dirty="0">
                <a:effectLst/>
                <a:latin typeface="Arial" panose="020B0604020202020204" pitchFamily="34" charset="0"/>
                <a:ea typeface="Calibri" panose="020F0502020204030204" pitchFamily="34" charset="0"/>
              </a:rPr>
              <a:t>Manager, Recruitment &amp; Retention Unit</a:t>
            </a:r>
          </a:p>
          <a:p>
            <a:r>
              <a:rPr lang="en-US" sz="2000" dirty="0">
                <a:effectLst/>
                <a:latin typeface="Arial" panose="020B0604020202020204" pitchFamily="34" charset="0"/>
                <a:ea typeface="Calibri" panose="020F0502020204030204" pitchFamily="34" charset="0"/>
              </a:rPr>
              <a:t> Human Resources Administration</a:t>
            </a:r>
            <a:endParaRPr lang="en-US" sz="2000" dirty="0"/>
          </a:p>
          <a:p>
            <a:r>
              <a:rPr lang="en-US" sz="2000" dirty="0"/>
              <a:t>Department of Administrative Services</a:t>
            </a:r>
          </a:p>
        </p:txBody>
      </p:sp>
      <p:sp>
        <p:nvSpPr>
          <p:cNvPr id="7" name="Title 6">
            <a:extLst>
              <a:ext uri="{FF2B5EF4-FFF2-40B4-BE49-F238E27FC236}">
                <a16:creationId xmlns:a16="http://schemas.microsoft.com/office/drawing/2014/main" id="{F93806A9-0062-6569-2158-39F63927A018}"/>
              </a:ext>
            </a:extLst>
          </p:cNvPr>
          <p:cNvSpPr>
            <a:spLocks noGrp="1"/>
          </p:cNvSpPr>
          <p:nvPr>
            <p:ph type="title"/>
          </p:nvPr>
        </p:nvSpPr>
        <p:spPr>
          <a:xfrm>
            <a:off x="609600" y="1602139"/>
            <a:ext cx="10972800" cy="892485"/>
          </a:xfrm>
        </p:spPr>
        <p:txBody>
          <a:bodyPr/>
          <a:lstStyle/>
          <a:p>
            <a:r>
              <a:rPr lang="en-US" b="1" dirty="0"/>
              <a:t>Recruitment &amp; Retention Unit Update</a:t>
            </a:r>
          </a:p>
        </p:txBody>
      </p:sp>
    </p:spTree>
    <p:extLst>
      <p:ext uri="{BB962C8B-B14F-4D97-AF65-F5344CB8AC3E}">
        <p14:creationId xmlns:p14="http://schemas.microsoft.com/office/powerpoint/2010/main" val="16431802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4" name="Rectangle 24">
            <a:extLst>
              <a:ext uri="{FF2B5EF4-FFF2-40B4-BE49-F238E27FC236}">
                <a16:creationId xmlns:a16="http://schemas.microsoft.com/office/drawing/2014/main" id="{AC17DE74-01C9-4859-B65A-85CF999E85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45" name="Freeform: Shape 26">
            <a:extLst>
              <a:ext uri="{FF2B5EF4-FFF2-40B4-BE49-F238E27FC236}">
                <a16:creationId xmlns:a16="http://schemas.microsoft.com/office/drawing/2014/main" id="{068C0432-0E90-4CC1-8CD3-D44A90DF07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2347414"/>
          </a:xfrm>
          <a:custGeom>
            <a:avLst/>
            <a:gdLst>
              <a:gd name="connsiteX0" fmla="*/ 0 w 12192000"/>
              <a:gd name="connsiteY0" fmla="*/ 0 h 2347414"/>
              <a:gd name="connsiteX1" fmla="*/ 12192000 w 12192000"/>
              <a:gd name="connsiteY1" fmla="*/ 0 h 2347414"/>
              <a:gd name="connsiteX2" fmla="*/ 12192000 w 12192000"/>
              <a:gd name="connsiteY2" fmla="*/ 1736458 h 2347414"/>
              <a:gd name="connsiteX3" fmla="*/ 11967601 w 12192000"/>
              <a:gd name="connsiteY3" fmla="*/ 1784034 h 2347414"/>
              <a:gd name="connsiteX4" fmla="*/ 10829000 w 12192000"/>
              <a:gd name="connsiteY4" fmla="*/ 1983294 h 2347414"/>
              <a:gd name="connsiteX5" fmla="*/ 10743779 w 12192000"/>
              <a:gd name="connsiteY5" fmla="*/ 1996027 h 2347414"/>
              <a:gd name="connsiteX6" fmla="*/ 10829254 w 12192000"/>
              <a:gd name="connsiteY6" fmla="*/ 1987751 h 2347414"/>
              <a:gd name="connsiteX7" fmla="*/ 10847162 w 12192000"/>
              <a:gd name="connsiteY7" fmla="*/ 1988388 h 2347414"/>
              <a:gd name="connsiteX8" fmla="*/ 11575155 w 12192000"/>
              <a:gd name="connsiteY8" fmla="*/ 1921415 h 2347414"/>
              <a:gd name="connsiteX9" fmla="*/ 12192000 w 12192000"/>
              <a:gd name="connsiteY9" fmla="*/ 1851213 h 2347414"/>
              <a:gd name="connsiteX10" fmla="*/ 12192000 w 12192000"/>
              <a:gd name="connsiteY10" fmla="*/ 1907356 h 2347414"/>
              <a:gd name="connsiteX11" fmla="*/ 12035532 w 12192000"/>
              <a:gd name="connsiteY11" fmla="*/ 1927033 h 2347414"/>
              <a:gd name="connsiteX12" fmla="*/ 11576932 w 12192000"/>
              <a:gd name="connsiteY12" fmla="*/ 1976291 h 2347414"/>
              <a:gd name="connsiteX13" fmla="*/ 10627316 w 12192000"/>
              <a:gd name="connsiteY13" fmla="*/ 2061470 h 2347414"/>
              <a:gd name="connsiteX14" fmla="*/ 9804196 w 12192000"/>
              <a:gd name="connsiteY14" fmla="*/ 2123478 h 2347414"/>
              <a:gd name="connsiteX15" fmla="*/ 9243851 w 12192000"/>
              <a:gd name="connsiteY15" fmla="*/ 2180008 h 2347414"/>
              <a:gd name="connsiteX16" fmla="*/ 8731259 w 12192000"/>
              <a:gd name="connsiteY16" fmla="*/ 2225081 h 2347414"/>
              <a:gd name="connsiteX17" fmla="*/ 8065752 w 12192000"/>
              <a:gd name="connsiteY17" fmla="*/ 2271681 h 2347414"/>
              <a:gd name="connsiteX18" fmla="*/ 7658065 w 12192000"/>
              <a:gd name="connsiteY18" fmla="*/ 2292562 h 2347414"/>
              <a:gd name="connsiteX19" fmla="*/ 6531024 w 12192000"/>
              <a:gd name="connsiteY19" fmla="*/ 2324138 h 2347414"/>
              <a:gd name="connsiteX20" fmla="*/ 6178331 w 12192000"/>
              <a:gd name="connsiteY20" fmla="*/ 2345655 h 2347414"/>
              <a:gd name="connsiteX21" fmla="*/ 5977282 w 12192000"/>
              <a:gd name="connsiteY21" fmla="*/ 2344127 h 2347414"/>
              <a:gd name="connsiteX22" fmla="*/ 5367658 w 12192000"/>
              <a:gd name="connsiteY22" fmla="*/ 2329230 h 2347414"/>
              <a:gd name="connsiteX23" fmla="*/ 4387306 w 12192000"/>
              <a:gd name="connsiteY23" fmla="*/ 2288614 h 2347414"/>
              <a:gd name="connsiteX24" fmla="*/ 4180287 w 12192000"/>
              <a:gd name="connsiteY24" fmla="*/ 2280211 h 2347414"/>
              <a:gd name="connsiteX25" fmla="*/ 3842199 w 12192000"/>
              <a:gd name="connsiteY25" fmla="*/ 2257039 h 2347414"/>
              <a:gd name="connsiteX26" fmla="*/ 3730309 w 12192000"/>
              <a:gd name="connsiteY26" fmla="*/ 2251182 h 2347414"/>
              <a:gd name="connsiteX27" fmla="*/ 3425496 w 12192000"/>
              <a:gd name="connsiteY27" fmla="*/ 2231320 h 2347414"/>
              <a:gd name="connsiteX28" fmla="*/ 3076106 w 12192000"/>
              <a:gd name="connsiteY28" fmla="*/ 2201781 h 2347414"/>
              <a:gd name="connsiteX29" fmla="*/ 2819682 w 12192000"/>
              <a:gd name="connsiteY29" fmla="*/ 2182427 h 2347414"/>
              <a:gd name="connsiteX30" fmla="*/ 2525539 w 12192000"/>
              <a:gd name="connsiteY30" fmla="*/ 2152888 h 2347414"/>
              <a:gd name="connsiteX31" fmla="*/ 2311915 w 12192000"/>
              <a:gd name="connsiteY31" fmla="*/ 2133536 h 2347414"/>
              <a:gd name="connsiteX32" fmla="*/ 2054223 w 12192000"/>
              <a:gd name="connsiteY32" fmla="*/ 2104760 h 2347414"/>
              <a:gd name="connsiteX33" fmla="*/ 1865367 w 12192000"/>
              <a:gd name="connsiteY33" fmla="*/ 2084770 h 2347414"/>
              <a:gd name="connsiteX34" fmla="*/ 1629263 w 12192000"/>
              <a:gd name="connsiteY34" fmla="*/ 2055996 h 2347414"/>
              <a:gd name="connsiteX35" fmla="*/ 1458823 w 12192000"/>
              <a:gd name="connsiteY35" fmla="*/ 2035751 h 2347414"/>
              <a:gd name="connsiteX36" fmla="*/ 1241390 w 12192000"/>
              <a:gd name="connsiteY36" fmla="*/ 2007103 h 2347414"/>
              <a:gd name="connsiteX37" fmla="*/ 1047453 w 12192000"/>
              <a:gd name="connsiteY37" fmla="*/ 1980748 h 2347414"/>
              <a:gd name="connsiteX38" fmla="*/ 814907 w 12192000"/>
              <a:gd name="connsiteY38" fmla="*/ 1949045 h 2347414"/>
              <a:gd name="connsiteX39" fmla="*/ 592649 w 12192000"/>
              <a:gd name="connsiteY39" fmla="*/ 1913776 h 2347414"/>
              <a:gd name="connsiteX40" fmla="*/ 343591 w 12192000"/>
              <a:gd name="connsiteY40" fmla="*/ 1872650 h 2347414"/>
              <a:gd name="connsiteX41" fmla="*/ 35731 w 12192000"/>
              <a:gd name="connsiteY41" fmla="*/ 1821722 h 2347414"/>
              <a:gd name="connsiteX42" fmla="*/ 0 w 12192000"/>
              <a:gd name="connsiteY42" fmla="*/ 1814848 h 2347414"/>
              <a:gd name="connsiteX43" fmla="*/ 0 w 12192000"/>
              <a:gd name="connsiteY43" fmla="*/ 1758489 h 2347414"/>
              <a:gd name="connsiteX44" fmla="*/ 274248 w 12192000"/>
              <a:gd name="connsiteY44" fmla="*/ 1808735 h 2347414"/>
              <a:gd name="connsiteX45" fmla="*/ 498157 w 12192000"/>
              <a:gd name="connsiteY45" fmla="*/ 1846167 h 2347414"/>
              <a:gd name="connsiteX46" fmla="*/ 722828 w 12192000"/>
              <a:gd name="connsiteY46" fmla="*/ 1878635 h 2347414"/>
              <a:gd name="connsiteX47" fmla="*/ 949913 w 12192000"/>
              <a:gd name="connsiteY47" fmla="*/ 1912375 h 2347414"/>
              <a:gd name="connsiteX48" fmla="*/ 1195414 w 12192000"/>
              <a:gd name="connsiteY48" fmla="*/ 1947516 h 2347414"/>
              <a:gd name="connsiteX49" fmla="*/ 1342867 w 12192000"/>
              <a:gd name="connsiteY49" fmla="*/ 1968397 h 2347414"/>
              <a:gd name="connsiteX50" fmla="*/ 1518007 w 12192000"/>
              <a:gd name="connsiteY50" fmla="*/ 1988006 h 2347414"/>
              <a:gd name="connsiteX51" fmla="*/ 1701403 w 12192000"/>
              <a:gd name="connsiteY51" fmla="*/ 2010669 h 2347414"/>
              <a:gd name="connsiteX52" fmla="*/ 1879210 w 12192000"/>
              <a:gd name="connsiteY52" fmla="*/ 2031167 h 2347414"/>
              <a:gd name="connsiteX53" fmla="*/ 2068702 w 12192000"/>
              <a:gd name="connsiteY53" fmla="*/ 2052940 h 2347414"/>
              <a:gd name="connsiteX54" fmla="*/ 2212090 w 12192000"/>
              <a:gd name="connsiteY54" fmla="*/ 2067583 h 2347414"/>
              <a:gd name="connsiteX55" fmla="*/ 2416949 w 12192000"/>
              <a:gd name="connsiteY55" fmla="*/ 2089609 h 2347414"/>
              <a:gd name="connsiteX56" fmla="*/ 2582055 w 12192000"/>
              <a:gd name="connsiteY56" fmla="*/ 2105397 h 2347414"/>
              <a:gd name="connsiteX57" fmla="*/ 2802282 w 12192000"/>
              <a:gd name="connsiteY57" fmla="*/ 2126405 h 2347414"/>
              <a:gd name="connsiteX58" fmla="*/ 2984916 w 12192000"/>
              <a:gd name="connsiteY58" fmla="*/ 2141684 h 2347414"/>
              <a:gd name="connsiteX59" fmla="*/ 3241847 w 12192000"/>
              <a:gd name="connsiteY59" fmla="*/ 2164094 h 2347414"/>
              <a:gd name="connsiteX60" fmla="*/ 3439848 w 12192000"/>
              <a:gd name="connsiteY60" fmla="*/ 2176826 h 2347414"/>
              <a:gd name="connsiteX61" fmla="*/ 3658678 w 12192000"/>
              <a:gd name="connsiteY61" fmla="*/ 2194523 h 2347414"/>
              <a:gd name="connsiteX62" fmla="*/ 3881317 w 12192000"/>
              <a:gd name="connsiteY62" fmla="*/ 2206491 h 2347414"/>
              <a:gd name="connsiteX63" fmla="*/ 4148916 w 12192000"/>
              <a:gd name="connsiteY63" fmla="*/ 2225081 h 2347414"/>
              <a:gd name="connsiteX64" fmla="*/ 4468337 w 12192000"/>
              <a:gd name="connsiteY64" fmla="*/ 2237813 h 2347414"/>
              <a:gd name="connsiteX65" fmla="*/ 4605375 w 12192000"/>
              <a:gd name="connsiteY65" fmla="*/ 2240232 h 2347414"/>
              <a:gd name="connsiteX66" fmla="*/ 4527647 w 12192000"/>
              <a:gd name="connsiteY66" fmla="*/ 2236412 h 2347414"/>
              <a:gd name="connsiteX67" fmla="*/ 4175589 w 12192000"/>
              <a:gd name="connsiteY67" fmla="*/ 2212985 h 2347414"/>
              <a:gd name="connsiteX68" fmla="*/ 3988255 w 12192000"/>
              <a:gd name="connsiteY68" fmla="*/ 2200253 h 2347414"/>
              <a:gd name="connsiteX69" fmla="*/ 3686492 w 12192000"/>
              <a:gd name="connsiteY69" fmla="*/ 2176062 h 2347414"/>
              <a:gd name="connsiteX70" fmla="*/ 3517320 w 12192000"/>
              <a:gd name="connsiteY70" fmla="*/ 2163330 h 2347414"/>
              <a:gd name="connsiteX71" fmla="*/ 3258357 w 12192000"/>
              <a:gd name="connsiteY71" fmla="*/ 2139519 h 2347414"/>
              <a:gd name="connsiteX72" fmla="*/ 3101506 w 12192000"/>
              <a:gd name="connsiteY72" fmla="*/ 2126787 h 2347414"/>
              <a:gd name="connsiteX73" fmla="*/ 2809395 w 12192000"/>
              <a:gd name="connsiteY73" fmla="*/ 2097502 h 2347414"/>
              <a:gd name="connsiteX74" fmla="*/ 2598566 w 12192000"/>
              <a:gd name="connsiteY74" fmla="*/ 2078532 h 2347414"/>
              <a:gd name="connsiteX75" fmla="*/ 2337444 w 12192000"/>
              <a:gd name="connsiteY75" fmla="*/ 2048611 h 2347414"/>
              <a:gd name="connsiteX76" fmla="*/ 2091054 w 12192000"/>
              <a:gd name="connsiteY76" fmla="*/ 2023146 h 2347414"/>
              <a:gd name="connsiteX77" fmla="*/ 1755761 w 12192000"/>
              <a:gd name="connsiteY77" fmla="*/ 1981384 h 2347414"/>
              <a:gd name="connsiteX78" fmla="*/ 1441169 w 12192000"/>
              <a:gd name="connsiteY78" fmla="*/ 1943824 h 2347414"/>
              <a:gd name="connsiteX79" fmla="*/ 1017607 w 12192000"/>
              <a:gd name="connsiteY79" fmla="*/ 1883345 h 2347414"/>
              <a:gd name="connsiteX80" fmla="*/ 594427 w 12192000"/>
              <a:gd name="connsiteY80" fmla="*/ 1821849 h 2347414"/>
              <a:gd name="connsiteX81" fmla="*/ 200711 w 12192000"/>
              <a:gd name="connsiteY81" fmla="*/ 1755132 h 2347414"/>
              <a:gd name="connsiteX82" fmla="*/ 0 w 12192000"/>
              <a:gd name="connsiteY82" fmla="*/ 1718743 h 234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2347414">
                <a:moveTo>
                  <a:pt x="0" y="0"/>
                </a:moveTo>
                <a:lnTo>
                  <a:pt x="12192000" y="0"/>
                </a:lnTo>
                <a:lnTo>
                  <a:pt x="12192000" y="1736458"/>
                </a:lnTo>
                <a:lnTo>
                  <a:pt x="11967601" y="1784034"/>
                </a:lnTo>
                <a:cubicBezTo>
                  <a:pt x="11589888" y="1859409"/>
                  <a:pt x="11209762" y="1923961"/>
                  <a:pt x="10829000" y="1983294"/>
                </a:cubicBezTo>
                <a:lnTo>
                  <a:pt x="10743779" y="1996027"/>
                </a:lnTo>
                <a:cubicBezTo>
                  <a:pt x="10772495" y="1996778"/>
                  <a:pt x="10801211" y="1993989"/>
                  <a:pt x="10829254" y="1987751"/>
                </a:cubicBezTo>
                <a:cubicBezTo>
                  <a:pt x="10835198" y="1988337"/>
                  <a:pt x="10841180" y="1988553"/>
                  <a:pt x="10847162" y="1988388"/>
                </a:cubicBezTo>
                <a:cubicBezTo>
                  <a:pt x="11090123" y="1968907"/>
                  <a:pt x="11332703" y="1945734"/>
                  <a:pt x="11575155" y="1921415"/>
                </a:cubicBezTo>
                <a:lnTo>
                  <a:pt x="12192000" y="1851213"/>
                </a:lnTo>
                <a:lnTo>
                  <a:pt x="12192000" y="1907356"/>
                </a:lnTo>
                <a:lnTo>
                  <a:pt x="12035532" y="1927033"/>
                </a:lnTo>
                <a:cubicBezTo>
                  <a:pt x="11882793" y="1944747"/>
                  <a:pt x="11729910" y="1961077"/>
                  <a:pt x="11576932" y="1976291"/>
                </a:cubicBezTo>
                <a:cubicBezTo>
                  <a:pt x="11260690" y="2008122"/>
                  <a:pt x="10944193" y="2037279"/>
                  <a:pt x="10627316" y="2061470"/>
                </a:cubicBezTo>
                <a:cubicBezTo>
                  <a:pt x="10352985" y="2082351"/>
                  <a:pt x="10078401" y="2100431"/>
                  <a:pt x="9804196" y="2123478"/>
                </a:cubicBezTo>
                <a:cubicBezTo>
                  <a:pt x="9617118" y="2139137"/>
                  <a:pt x="9430675" y="2161674"/>
                  <a:pt x="9243851" y="2180008"/>
                </a:cubicBezTo>
                <a:cubicBezTo>
                  <a:pt x="9073157" y="2196433"/>
                  <a:pt x="8902207" y="2211966"/>
                  <a:pt x="8731259" y="2225081"/>
                </a:cubicBezTo>
                <a:cubicBezTo>
                  <a:pt x="8509507" y="2242054"/>
                  <a:pt x="8287667" y="2257586"/>
                  <a:pt x="8065752" y="2271681"/>
                </a:cubicBezTo>
                <a:cubicBezTo>
                  <a:pt x="7929984" y="2280466"/>
                  <a:pt x="7793961" y="2285814"/>
                  <a:pt x="7658065" y="2292562"/>
                </a:cubicBezTo>
                <a:cubicBezTo>
                  <a:pt x="7282640" y="2311661"/>
                  <a:pt x="6906704" y="2314208"/>
                  <a:pt x="6531024" y="2324138"/>
                </a:cubicBezTo>
                <a:cubicBezTo>
                  <a:pt x="6413417" y="2327322"/>
                  <a:pt x="6295937" y="2338399"/>
                  <a:pt x="6178331" y="2345655"/>
                </a:cubicBezTo>
                <a:cubicBezTo>
                  <a:pt x="6111271" y="2349730"/>
                  <a:pt x="6044342" y="2345655"/>
                  <a:pt x="5977282" y="2344127"/>
                </a:cubicBezTo>
                <a:cubicBezTo>
                  <a:pt x="5774073" y="2338908"/>
                  <a:pt x="5570866" y="2334960"/>
                  <a:pt x="5367658" y="2329230"/>
                </a:cubicBezTo>
                <a:cubicBezTo>
                  <a:pt x="5040746" y="2319809"/>
                  <a:pt x="4713963" y="2306274"/>
                  <a:pt x="4387306" y="2288614"/>
                </a:cubicBezTo>
                <a:cubicBezTo>
                  <a:pt x="4318342" y="2284796"/>
                  <a:pt x="4249253" y="2284286"/>
                  <a:pt x="4180287" y="2280211"/>
                </a:cubicBezTo>
                <a:cubicBezTo>
                  <a:pt x="4067634" y="2273463"/>
                  <a:pt x="3954980" y="2265060"/>
                  <a:pt x="3842199" y="2257039"/>
                </a:cubicBezTo>
                <a:cubicBezTo>
                  <a:pt x="3804988" y="2254492"/>
                  <a:pt x="3767648" y="2254620"/>
                  <a:pt x="3730309" y="2251182"/>
                </a:cubicBezTo>
                <a:cubicBezTo>
                  <a:pt x="3628704" y="2242142"/>
                  <a:pt x="3527101" y="2238449"/>
                  <a:pt x="3425496" y="2231320"/>
                </a:cubicBezTo>
                <a:cubicBezTo>
                  <a:pt x="3308906" y="2222534"/>
                  <a:pt x="3192569" y="2211330"/>
                  <a:pt x="3076106" y="2201781"/>
                </a:cubicBezTo>
                <a:cubicBezTo>
                  <a:pt x="2990757" y="2194905"/>
                  <a:pt x="2905157" y="2190067"/>
                  <a:pt x="2819682" y="2182427"/>
                </a:cubicBezTo>
                <a:cubicBezTo>
                  <a:pt x="2721507" y="2173515"/>
                  <a:pt x="2623586" y="2162311"/>
                  <a:pt x="2525539" y="2152888"/>
                </a:cubicBezTo>
                <a:cubicBezTo>
                  <a:pt x="2454289" y="2145886"/>
                  <a:pt x="2383038" y="2140920"/>
                  <a:pt x="2311915" y="2133536"/>
                </a:cubicBezTo>
                <a:cubicBezTo>
                  <a:pt x="2225933" y="2124749"/>
                  <a:pt x="2140204" y="2114182"/>
                  <a:pt x="2054223" y="2104760"/>
                </a:cubicBezTo>
                <a:cubicBezTo>
                  <a:pt x="1990719" y="2097758"/>
                  <a:pt x="1928233" y="2092028"/>
                  <a:pt x="1865367" y="2084770"/>
                </a:cubicBezTo>
                <a:cubicBezTo>
                  <a:pt x="1786622" y="2075603"/>
                  <a:pt x="1708006" y="2065545"/>
                  <a:pt x="1629263" y="2055996"/>
                </a:cubicBezTo>
                <a:cubicBezTo>
                  <a:pt x="1572492" y="2049120"/>
                  <a:pt x="1515595" y="2043264"/>
                  <a:pt x="1458823" y="2035751"/>
                </a:cubicBezTo>
                <a:cubicBezTo>
                  <a:pt x="1386303" y="2026585"/>
                  <a:pt x="1313784" y="2016780"/>
                  <a:pt x="1241390" y="2007103"/>
                </a:cubicBezTo>
                <a:lnTo>
                  <a:pt x="1047453" y="1980748"/>
                </a:lnTo>
                <a:cubicBezTo>
                  <a:pt x="969980" y="1970180"/>
                  <a:pt x="892254" y="1960377"/>
                  <a:pt x="814907" y="1949045"/>
                </a:cubicBezTo>
                <a:cubicBezTo>
                  <a:pt x="740609" y="1938094"/>
                  <a:pt x="666692" y="1925744"/>
                  <a:pt x="592649" y="1913776"/>
                </a:cubicBezTo>
                <a:cubicBezTo>
                  <a:pt x="509587" y="1900280"/>
                  <a:pt x="426653" y="1886274"/>
                  <a:pt x="343591" y="1872650"/>
                </a:cubicBezTo>
                <a:cubicBezTo>
                  <a:pt x="240972" y="1855716"/>
                  <a:pt x="138225" y="1839673"/>
                  <a:pt x="35731" y="1821722"/>
                </a:cubicBezTo>
                <a:lnTo>
                  <a:pt x="0" y="1814848"/>
                </a:lnTo>
                <a:lnTo>
                  <a:pt x="0" y="1758489"/>
                </a:lnTo>
                <a:lnTo>
                  <a:pt x="274248" y="1808735"/>
                </a:lnTo>
                <a:cubicBezTo>
                  <a:pt x="348926" y="1821467"/>
                  <a:pt x="423604" y="1832798"/>
                  <a:pt x="498157" y="1846167"/>
                </a:cubicBezTo>
                <a:cubicBezTo>
                  <a:pt x="572708" y="1859536"/>
                  <a:pt x="647896" y="1867813"/>
                  <a:pt x="722828" y="1878635"/>
                </a:cubicBezTo>
                <a:cubicBezTo>
                  <a:pt x="797762" y="1889457"/>
                  <a:pt x="874219" y="1901426"/>
                  <a:pt x="949913" y="1912375"/>
                </a:cubicBezTo>
                <a:cubicBezTo>
                  <a:pt x="1031704" y="1924343"/>
                  <a:pt x="1113496" y="1935802"/>
                  <a:pt x="1195414" y="1947516"/>
                </a:cubicBezTo>
                <a:cubicBezTo>
                  <a:pt x="1244566" y="1954519"/>
                  <a:pt x="1293589" y="1962285"/>
                  <a:pt x="1342867" y="1968397"/>
                </a:cubicBezTo>
                <a:cubicBezTo>
                  <a:pt x="1401162" y="1975656"/>
                  <a:pt x="1459712" y="1981130"/>
                  <a:pt x="1518007" y="1988006"/>
                </a:cubicBezTo>
                <a:cubicBezTo>
                  <a:pt x="1579224" y="1995263"/>
                  <a:pt x="1640186" y="2003411"/>
                  <a:pt x="1701403" y="2010669"/>
                </a:cubicBezTo>
                <a:cubicBezTo>
                  <a:pt x="1762618" y="2017926"/>
                  <a:pt x="1820279" y="2024292"/>
                  <a:pt x="1879210" y="2031167"/>
                </a:cubicBezTo>
                <a:cubicBezTo>
                  <a:pt x="1942712" y="2038425"/>
                  <a:pt x="2006214" y="2046064"/>
                  <a:pt x="2068702" y="2052940"/>
                </a:cubicBezTo>
                <a:cubicBezTo>
                  <a:pt x="2116455" y="2058160"/>
                  <a:pt x="2164335" y="2062362"/>
                  <a:pt x="2212090" y="2067583"/>
                </a:cubicBezTo>
                <a:cubicBezTo>
                  <a:pt x="2280419" y="2074967"/>
                  <a:pt x="2348493" y="2085152"/>
                  <a:pt x="2416949" y="2089609"/>
                </a:cubicBezTo>
                <a:cubicBezTo>
                  <a:pt x="2472070" y="2093302"/>
                  <a:pt x="2526936" y="2099540"/>
                  <a:pt x="2582055" y="2105397"/>
                </a:cubicBezTo>
                <a:cubicBezTo>
                  <a:pt x="2655337" y="2113291"/>
                  <a:pt x="2729001" y="2119785"/>
                  <a:pt x="2802282" y="2126405"/>
                </a:cubicBezTo>
                <a:cubicBezTo>
                  <a:pt x="2862991" y="2131753"/>
                  <a:pt x="2924207" y="2136337"/>
                  <a:pt x="2984916" y="2141684"/>
                </a:cubicBezTo>
                <a:cubicBezTo>
                  <a:pt x="3070516" y="2149324"/>
                  <a:pt x="3156373" y="2152888"/>
                  <a:pt x="3241847" y="2164094"/>
                </a:cubicBezTo>
                <a:cubicBezTo>
                  <a:pt x="3307255" y="2172624"/>
                  <a:pt x="3374060" y="2169822"/>
                  <a:pt x="3439848" y="2176826"/>
                </a:cubicBezTo>
                <a:cubicBezTo>
                  <a:pt x="3512622" y="2184592"/>
                  <a:pt x="3585777" y="2186247"/>
                  <a:pt x="3658678" y="2194523"/>
                </a:cubicBezTo>
                <a:cubicBezTo>
                  <a:pt x="3731578" y="2202800"/>
                  <a:pt x="3807019" y="2201781"/>
                  <a:pt x="3881317" y="2206491"/>
                </a:cubicBezTo>
                <a:cubicBezTo>
                  <a:pt x="3970222" y="2212094"/>
                  <a:pt x="4059124" y="2223552"/>
                  <a:pt x="4148916" y="2225081"/>
                </a:cubicBezTo>
                <a:cubicBezTo>
                  <a:pt x="4255600" y="2226736"/>
                  <a:pt x="4361779" y="2236539"/>
                  <a:pt x="4468337" y="2237813"/>
                </a:cubicBezTo>
                <a:cubicBezTo>
                  <a:pt x="4511390" y="2238577"/>
                  <a:pt x="4554190" y="2246852"/>
                  <a:pt x="4605375" y="2240232"/>
                </a:cubicBezTo>
                <a:cubicBezTo>
                  <a:pt x="4574131" y="2238704"/>
                  <a:pt x="4550762" y="2237940"/>
                  <a:pt x="4527647" y="2236412"/>
                </a:cubicBezTo>
                <a:cubicBezTo>
                  <a:pt x="4410293" y="2228773"/>
                  <a:pt x="4292942" y="2220751"/>
                  <a:pt x="4175589" y="2212985"/>
                </a:cubicBezTo>
                <a:cubicBezTo>
                  <a:pt x="4113101" y="2208783"/>
                  <a:pt x="4050615" y="2205219"/>
                  <a:pt x="3988255" y="2200253"/>
                </a:cubicBezTo>
                <a:cubicBezTo>
                  <a:pt x="3887668" y="2192487"/>
                  <a:pt x="3787079" y="2184082"/>
                  <a:pt x="3686492" y="2176062"/>
                </a:cubicBezTo>
                <a:cubicBezTo>
                  <a:pt x="3630102" y="2171605"/>
                  <a:pt x="3573711" y="2168040"/>
                  <a:pt x="3517320" y="2163330"/>
                </a:cubicBezTo>
                <a:cubicBezTo>
                  <a:pt x="3430958" y="2155689"/>
                  <a:pt x="3344721" y="2147159"/>
                  <a:pt x="3258357" y="2139519"/>
                </a:cubicBezTo>
                <a:cubicBezTo>
                  <a:pt x="3206031" y="2134809"/>
                  <a:pt x="3153705" y="2131371"/>
                  <a:pt x="3101506" y="2126787"/>
                </a:cubicBezTo>
                <a:cubicBezTo>
                  <a:pt x="3004220" y="2117365"/>
                  <a:pt x="2907061" y="2106798"/>
                  <a:pt x="2809395" y="2097502"/>
                </a:cubicBezTo>
                <a:cubicBezTo>
                  <a:pt x="2739161" y="2090628"/>
                  <a:pt x="2668673" y="2085916"/>
                  <a:pt x="2598566" y="2078532"/>
                </a:cubicBezTo>
                <a:cubicBezTo>
                  <a:pt x="2511441" y="2069365"/>
                  <a:pt x="2424569" y="2058160"/>
                  <a:pt x="2337444" y="2048611"/>
                </a:cubicBezTo>
                <a:cubicBezTo>
                  <a:pt x="2255399" y="2039699"/>
                  <a:pt x="2173099" y="2032950"/>
                  <a:pt x="2091054" y="2023146"/>
                </a:cubicBezTo>
                <a:cubicBezTo>
                  <a:pt x="1979162" y="2010414"/>
                  <a:pt x="1867524" y="1995008"/>
                  <a:pt x="1755761" y="1981384"/>
                </a:cubicBezTo>
                <a:cubicBezTo>
                  <a:pt x="1650982" y="1968652"/>
                  <a:pt x="1545821" y="1957830"/>
                  <a:pt x="1441169" y="1943824"/>
                </a:cubicBezTo>
                <a:cubicBezTo>
                  <a:pt x="1299813" y="1924980"/>
                  <a:pt x="1158837" y="1903718"/>
                  <a:pt x="1017607" y="1883345"/>
                </a:cubicBezTo>
                <a:cubicBezTo>
                  <a:pt x="876378" y="1862974"/>
                  <a:pt x="735402" y="1844003"/>
                  <a:pt x="594427" y="1821849"/>
                </a:cubicBezTo>
                <a:cubicBezTo>
                  <a:pt x="462850" y="1801222"/>
                  <a:pt x="331526" y="1778304"/>
                  <a:pt x="200711" y="1755132"/>
                </a:cubicBezTo>
                <a:lnTo>
                  <a:pt x="0" y="1718743"/>
                </a:lnTo>
                <a:close/>
              </a:path>
            </a:pathLst>
          </a:custGeom>
          <a:solidFill>
            <a:schemeClr val="accent2"/>
          </a:solidFill>
          <a:ln w="81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Franklin Gothic Book"/>
              <a:ea typeface="+mn-ea"/>
              <a:cs typeface="+mn-cs"/>
            </a:endParaRPr>
          </a:p>
        </p:txBody>
      </p:sp>
      <p:sp>
        <p:nvSpPr>
          <p:cNvPr id="4" name="Title 3">
            <a:extLst>
              <a:ext uri="{FF2B5EF4-FFF2-40B4-BE49-F238E27FC236}">
                <a16:creationId xmlns:a16="http://schemas.microsoft.com/office/drawing/2014/main" id="{2A42B8D7-F330-6586-2746-B3B1BB09CCBD}"/>
              </a:ext>
            </a:extLst>
          </p:cNvPr>
          <p:cNvSpPr>
            <a:spLocks noGrp="1"/>
          </p:cNvSpPr>
          <p:nvPr>
            <p:ph type="title"/>
          </p:nvPr>
        </p:nvSpPr>
        <p:spPr>
          <a:xfrm>
            <a:off x="838200" y="401221"/>
            <a:ext cx="10515600" cy="1348065"/>
          </a:xfrm>
        </p:spPr>
        <p:txBody>
          <a:bodyPr>
            <a:normAutofit/>
          </a:bodyPr>
          <a:lstStyle/>
          <a:p>
            <a:pPr algn="ctr"/>
            <a:r>
              <a:rPr lang="en-US" sz="4800" dirty="0">
                <a:solidFill>
                  <a:srgbClr val="FFFFFF"/>
                </a:solidFill>
                <a:latin typeface="Georgia" panose="02040502050405020303" pitchFamily="18" charset="0"/>
              </a:rPr>
              <a:t>Recruiting and Retention Unit</a:t>
            </a:r>
          </a:p>
        </p:txBody>
      </p:sp>
      <p:sp>
        <p:nvSpPr>
          <p:cNvPr id="11" name="Content Placeholder 10">
            <a:extLst>
              <a:ext uri="{FF2B5EF4-FFF2-40B4-BE49-F238E27FC236}">
                <a16:creationId xmlns:a16="http://schemas.microsoft.com/office/drawing/2014/main" id="{FF8A4F11-673B-C565-23E3-F77A96B1F4A5}"/>
              </a:ext>
            </a:extLst>
          </p:cNvPr>
          <p:cNvSpPr>
            <a:spLocks noGrp="1"/>
          </p:cNvSpPr>
          <p:nvPr>
            <p:ph idx="1"/>
          </p:nvPr>
        </p:nvSpPr>
        <p:spPr>
          <a:xfrm>
            <a:off x="838200" y="2586789"/>
            <a:ext cx="10515600" cy="3778842"/>
          </a:xfrm>
        </p:spPr>
        <p:txBody>
          <a:bodyPr>
            <a:normAutofit/>
          </a:bodyPr>
          <a:lstStyle/>
          <a:p>
            <a:pPr marL="0" indent="0">
              <a:buNone/>
            </a:pPr>
            <a:r>
              <a:rPr lang="en-US" dirty="0">
                <a:latin typeface="Georgia" panose="02040502050405020303" pitchFamily="18" charset="0"/>
                <a:cs typeface="Arial" panose="020B0604020202020204" pitchFamily="34" charset="0"/>
              </a:rPr>
              <a:t>The Department of Administrative Services (DOAS) Human Resources Administration (HRA) has partnered with the following:</a:t>
            </a:r>
          </a:p>
          <a:p>
            <a:pPr lvl="1">
              <a:lnSpc>
                <a:spcPct val="100000"/>
              </a:lnSpc>
              <a:spcBef>
                <a:spcPts val="0"/>
              </a:spcBef>
              <a:buFont typeface="Wingdings" panose="05000000000000000000" pitchFamily="2" charset="2"/>
              <a:buChar char="§"/>
            </a:pPr>
            <a:r>
              <a:rPr lang="en-US" sz="2800" dirty="0">
                <a:latin typeface="Georgia" panose="02040502050405020303" pitchFamily="18" charset="0"/>
                <a:cs typeface="Arial" panose="020B0604020202020204" pitchFamily="34" charset="0"/>
              </a:rPr>
              <a:t>Governor's Office of Planning and Budget (OPB)</a:t>
            </a:r>
          </a:p>
          <a:p>
            <a:pPr lvl="1">
              <a:lnSpc>
                <a:spcPct val="100000"/>
              </a:lnSpc>
              <a:spcBef>
                <a:spcPts val="0"/>
              </a:spcBef>
              <a:buFont typeface="Wingdings" panose="05000000000000000000" pitchFamily="2" charset="2"/>
              <a:buChar char="§"/>
            </a:pPr>
            <a:r>
              <a:rPr lang="en-US" sz="2800" dirty="0">
                <a:latin typeface="Georgia" panose="02040502050405020303" pitchFamily="18" charset="0"/>
                <a:cs typeface="Arial" panose="020B0604020202020204" pitchFamily="34" charset="0"/>
              </a:rPr>
              <a:t>University System of Georgia (USG)</a:t>
            </a:r>
          </a:p>
          <a:p>
            <a:pPr lvl="1">
              <a:lnSpc>
                <a:spcPct val="100000"/>
              </a:lnSpc>
              <a:spcBef>
                <a:spcPts val="0"/>
              </a:spcBef>
              <a:buFont typeface="Wingdings" panose="05000000000000000000" pitchFamily="2" charset="2"/>
              <a:buChar char="§"/>
            </a:pPr>
            <a:r>
              <a:rPr lang="en-US" sz="2800" dirty="0">
                <a:latin typeface="Georgia" panose="02040502050405020303" pitchFamily="18" charset="0"/>
                <a:cs typeface="Arial" panose="020B0604020202020204" pitchFamily="34" charset="0"/>
              </a:rPr>
              <a:t>Georgia Department of Education (GaDOE)</a:t>
            </a:r>
          </a:p>
          <a:p>
            <a:pPr lvl="1">
              <a:lnSpc>
                <a:spcPct val="100000"/>
              </a:lnSpc>
              <a:spcBef>
                <a:spcPts val="0"/>
              </a:spcBef>
              <a:buFont typeface="Wingdings" panose="05000000000000000000" pitchFamily="2" charset="2"/>
              <a:buChar char="§"/>
            </a:pPr>
            <a:r>
              <a:rPr lang="en-US" sz="2800" dirty="0">
                <a:latin typeface="Georgia" panose="02040502050405020303" pitchFamily="18" charset="0"/>
                <a:cs typeface="Arial" panose="020B0604020202020204" pitchFamily="34" charset="0"/>
              </a:rPr>
              <a:t>Technical College System of Georgia (TCSG)</a:t>
            </a:r>
          </a:p>
          <a:p>
            <a:pPr lvl="1">
              <a:lnSpc>
                <a:spcPct val="100000"/>
              </a:lnSpc>
              <a:spcBef>
                <a:spcPts val="0"/>
              </a:spcBef>
              <a:buFont typeface="Wingdings" panose="05000000000000000000" pitchFamily="2" charset="2"/>
              <a:buChar char="§"/>
            </a:pPr>
            <a:r>
              <a:rPr lang="en-US" sz="2800" dirty="0">
                <a:latin typeface="Georgia" panose="02040502050405020303" pitchFamily="18" charset="0"/>
                <a:cs typeface="Arial" panose="020B0604020202020204" pitchFamily="34" charset="0"/>
              </a:rPr>
              <a:t>University of Georgia’s Carl Vinson Institute of Government </a:t>
            </a:r>
          </a:p>
          <a:p>
            <a:pPr marL="457223" lvl="1" indent="0" defTabSz="914400">
              <a:spcBef>
                <a:spcPts val="0"/>
              </a:spcBef>
              <a:spcAft>
                <a:spcPts val="600"/>
              </a:spcAft>
              <a:buClr>
                <a:srgbClr val="00342D"/>
              </a:buClr>
              <a:buNone/>
              <a:defRPr/>
            </a:pPr>
            <a:endParaRPr lang="en-US" sz="1000" dirty="0">
              <a:latin typeface="Arial" pitchFamily="34" charset="0"/>
              <a:cs typeface="Arial" pitchFamily="34" charset="0"/>
            </a:endParaRPr>
          </a:p>
        </p:txBody>
      </p:sp>
    </p:spTree>
    <p:extLst>
      <p:ext uri="{BB962C8B-B14F-4D97-AF65-F5344CB8AC3E}">
        <p14:creationId xmlns:p14="http://schemas.microsoft.com/office/powerpoint/2010/main" val="335346200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A42B8D7-F330-6586-2746-B3B1BB09CCBD}"/>
              </a:ext>
            </a:extLst>
          </p:cNvPr>
          <p:cNvSpPr>
            <a:spLocks noGrp="1"/>
          </p:cNvSpPr>
          <p:nvPr>
            <p:ph type="title"/>
          </p:nvPr>
        </p:nvSpPr>
        <p:spPr>
          <a:xfrm>
            <a:off x="457200" y="0"/>
            <a:ext cx="11277600" cy="1371600"/>
          </a:xfrm>
        </p:spPr>
        <p:txBody>
          <a:bodyPr anchor="ctr">
            <a:normAutofit fontScale="90000"/>
          </a:bodyPr>
          <a:lstStyle/>
          <a:p>
            <a:pPr algn="ctr"/>
            <a:r>
              <a:rPr lang="en-US" sz="4800" dirty="0">
                <a:latin typeface="Georgia" panose="02040502050405020303" pitchFamily="18" charset="0"/>
              </a:rPr>
              <a:t>WSI </a:t>
            </a:r>
            <a:br>
              <a:rPr lang="en-US" sz="4800" dirty="0">
                <a:latin typeface="Georgia" panose="02040502050405020303" pitchFamily="18" charset="0"/>
              </a:rPr>
            </a:br>
            <a:r>
              <a:rPr lang="en-US" sz="4800" dirty="0">
                <a:latin typeface="Georgia" panose="02040502050405020303" pitchFamily="18" charset="0"/>
              </a:rPr>
              <a:t>Workgroups</a:t>
            </a:r>
          </a:p>
        </p:txBody>
      </p:sp>
      <p:sp>
        <p:nvSpPr>
          <p:cNvPr id="50" name="Slide Number Placeholder 3">
            <a:extLst>
              <a:ext uri="{FF2B5EF4-FFF2-40B4-BE49-F238E27FC236}">
                <a16:creationId xmlns:a16="http://schemas.microsoft.com/office/drawing/2014/main" id="{68E06F5F-4C00-ECD2-010A-A1AC5CD8CABF}"/>
              </a:ext>
            </a:extLst>
          </p:cNvPr>
          <p:cNvSpPr>
            <a:spLocks noGrp="1"/>
          </p:cNvSpPr>
          <p:nvPr>
            <p:ph type="sldNum" sz="quarter" idx="12"/>
          </p:nvPr>
        </p:nvSpPr>
        <p:spPr>
          <a:xfrm>
            <a:off x="11058739" y="6464824"/>
            <a:ext cx="1049751" cy="393177"/>
          </a:xfrm>
        </p:spPr>
        <p:txBody>
          <a:bodyPr/>
          <a:lstStyle/>
          <a:p>
            <a:pPr marL="0" marR="0" lvl="0" indent="0" algn="r" defTabSz="914400" rtl="0" eaLnBrk="1" fontAlgn="auto" latinLnBrk="0" hangingPunct="1">
              <a:lnSpc>
                <a:spcPct val="100000"/>
              </a:lnSpc>
              <a:spcBef>
                <a:spcPts val="0"/>
              </a:spcBef>
              <a:spcAft>
                <a:spcPts val="60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Franklin Gothic Book"/>
              <a:ea typeface="+mn-ea"/>
              <a:cs typeface="+mn-cs"/>
            </a:endParaRPr>
          </a:p>
        </p:txBody>
      </p:sp>
      <p:pic>
        <p:nvPicPr>
          <p:cNvPr id="5" name="Picture 4">
            <a:extLst>
              <a:ext uri="{FF2B5EF4-FFF2-40B4-BE49-F238E27FC236}">
                <a16:creationId xmlns:a16="http://schemas.microsoft.com/office/drawing/2014/main" id="{5359956D-2261-8487-AF7F-70795CEC7819}"/>
              </a:ext>
            </a:extLst>
          </p:cNvPr>
          <p:cNvPicPr>
            <a:picLocks noChangeAspect="1"/>
          </p:cNvPicPr>
          <p:nvPr/>
        </p:nvPicPr>
        <p:blipFill>
          <a:blip r:embed="rId3"/>
          <a:stretch>
            <a:fillRect/>
          </a:stretch>
        </p:blipFill>
        <p:spPr>
          <a:xfrm>
            <a:off x="0" y="685800"/>
            <a:ext cx="3710763" cy="3237158"/>
          </a:xfrm>
          <a:prstGeom prst="rect">
            <a:avLst/>
          </a:prstGeom>
        </p:spPr>
      </p:pic>
      <p:pic>
        <p:nvPicPr>
          <p:cNvPr id="7" name="Picture 6">
            <a:extLst>
              <a:ext uri="{FF2B5EF4-FFF2-40B4-BE49-F238E27FC236}">
                <a16:creationId xmlns:a16="http://schemas.microsoft.com/office/drawing/2014/main" id="{8F0833CA-C175-2B49-BAD2-BDEB25B77F0E}"/>
              </a:ext>
            </a:extLst>
          </p:cNvPr>
          <p:cNvPicPr>
            <a:picLocks noChangeAspect="1"/>
          </p:cNvPicPr>
          <p:nvPr/>
        </p:nvPicPr>
        <p:blipFill>
          <a:blip r:embed="rId4"/>
          <a:stretch>
            <a:fillRect/>
          </a:stretch>
        </p:blipFill>
        <p:spPr>
          <a:xfrm>
            <a:off x="8098247" y="700382"/>
            <a:ext cx="4087334" cy="3207993"/>
          </a:xfrm>
          <a:prstGeom prst="rect">
            <a:avLst/>
          </a:prstGeom>
        </p:spPr>
      </p:pic>
      <p:pic>
        <p:nvPicPr>
          <p:cNvPr id="9" name="Picture 8">
            <a:extLst>
              <a:ext uri="{FF2B5EF4-FFF2-40B4-BE49-F238E27FC236}">
                <a16:creationId xmlns:a16="http://schemas.microsoft.com/office/drawing/2014/main" id="{F82C380A-65E9-4555-16FD-D3D031B54220}"/>
              </a:ext>
            </a:extLst>
          </p:cNvPr>
          <p:cNvPicPr>
            <a:picLocks noChangeAspect="1"/>
          </p:cNvPicPr>
          <p:nvPr/>
        </p:nvPicPr>
        <p:blipFill>
          <a:blip r:embed="rId5"/>
          <a:stretch>
            <a:fillRect/>
          </a:stretch>
        </p:blipFill>
        <p:spPr>
          <a:xfrm>
            <a:off x="3903036" y="2045425"/>
            <a:ext cx="4007587" cy="3366547"/>
          </a:xfrm>
          <a:prstGeom prst="rect">
            <a:avLst/>
          </a:prstGeom>
        </p:spPr>
      </p:pic>
      <p:pic>
        <p:nvPicPr>
          <p:cNvPr id="12" name="Picture 11">
            <a:extLst>
              <a:ext uri="{FF2B5EF4-FFF2-40B4-BE49-F238E27FC236}">
                <a16:creationId xmlns:a16="http://schemas.microsoft.com/office/drawing/2014/main" id="{3021A140-7DF9-A691-7C3E-AB8B2E23ED6B}"/>
              </a:ext>
            </a:extLst>
          </p:cNvPr>
          <p:cNvPicPr>
            <a:picLocks noChangeAspect="1"/>
          </p:cNvPicPr>
          <p:nvPr/>
        </p:nvPicPr>
        <p:blipFill>
          <a:blip r:embed="rId6"/>
          <a:stretch>
            <a:fillRect/>
          </a:stretch>
        </p:blipFill>
        <p:spPr>
          <a:xfrm>
            <a:off x="6419" y="3845890"/>
            <a:ext cx="3719517" cy="3012110"/>
          </a:xfrm>
          <a:prstGeom prst="rect">
            <a:avLst/>
          </a:prstGeom>
        </p:spPr>
      </p:pic>
      <p:pic>
        <p:nvPicPr>
          <p:cNvPr id="14" name="Picture 13">
            <a:extLst>
              <a:ext uri="{FF2B5EF4-FFF2-40B4-BE49-F238E27FC236}">
                <a16:creationId xmlns:a16="http://schemas.microsoft.com/office/drawing/2014/main" id="{2C35E68C-E2F1-9652-E7FE-13F68BE5E578}"/>
              </a:ext>
            </a:extLst>
          </p:cNvPr>
          <p:cNvPicPr>
            <a:picLocks noChangeAspect="1"/>
          </p:cNvPicPr>
          <p:nvPr/>
        </p:nvPicPr>
        <p:blipFill>
          <a:blip r:embed="rId7"/>
          <a:stretch>
            <a:fillRect/>
          </a:stretch>
        </p:blipFill>
        <p:spPr>
          <a:xfrm>
            <a:off x="8104666" y="3845891"/>
            <a:ext cx="4087334" cy="3012110"/>
          </a:xfrm>
          <a:prstGeom prst="rect">
            <a:avLst/>
          </a:prstGeom>
        </p:spPr>
      </p:pic>
    </p:spTree>
    <p:extLst>
      <p:ext uri="{BB962C8B-B14F-4D97-AF65-F5344CB8AC3E}">
        <p14:creationId xmlns:p14="http://schemas.microsoft.com/office/powerpoint/2010/main" val="143039704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A42B8D7-F330-6586-2746-B3B1BB09CCBD}"/>
              </a:ext>
            </a:extLst>
          </p:cNvPr>
          <p:cNvSpPr>
            <a:spLocks noGrp="1"/>
          </p:cNvSpPr>
          <p:nvPr>
            <p:ph type="title"/>
          </p:nvPr>
        </p:nvSpPr>
        <p:spPr>
          <a:xfrm>
            <a:off x="457200" y="164577"/>
            <a:ext cx="11277600" cy="1371600"/>
          </a:xfrm>
        </p:spPr>
        <p:txBody>
          <a:bodyPr anchor="ctr">
            <a:normAutofit/>
          </a:bodyPr>
          <a:lstStyle/>
          <a:p>
            <a:pPr algn="ctr"/>
            <a:r>
              <a:rPr lang="en-US" sz="4800" dirty="0">
                <a:latin typeface="Georgia" panose="02040502050405020303" pitchFamily="18" charset="0"/>
              </a:rPr>
              <a:t>Recruiting and Retention Unit</a:t>
            </a:r>
          </a:p>
        </p:txBody>
      </p:sp>
      <p:pic>
        <p:nvPicPr>
          <p:cNvPr id="10" name="Picture 9">
            <a:extLst>
              <a:ext uri="{FF2B5EF4-FFF2-40B4-BE49-F238E27FC236}">
                <a16:creationId xmlns:a16="http://schemas.microsoft.com/office/drawing/2014/main" id="{EDF22001-88D5-1167-3A46-F3A4BFACC2C1}"/>
              </a:ext>
            </a:extLst>
          </p:cNvPr>
          <p:cNvPicPr>
            <a:picLocks noChangeAspect="1"/>
          </p:cNvPicPr>
          <p:nvPr/>
        </p:nvPicPr>
        <p:blipFill>
          <a:blip r:embed="rId3"/>
          <a:stretch>
            <a:fillRect/>
          </a:stretch>
        </p:blipFill>
        <p:spPr>
          <a:xfrm>
            <a:off x="1701209" y="1237365"/>
            <a:ext cx="7878725" cy="5600700"/>
          </a:xfrm>
          <a:prstGeom prst="rect">
            <a:avLst/>
          </a:prstGeom>
          <a:noFill/>
        </p:spPr>
      </p:pic>
    </p:spTree>
    <p:extLst>
      <p:ext uri="{BB962C8B-B14F-4D97-AF65-F5344CB8AC3E}">
        <p14:creationId xmlns:p14="http://schemas.microsoft.com/office/powerpoint/2010/main" val="382252811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4" name="Rectangle 24">
            <a:extLst>
              <a:ext uri="{FF2B5EF4-FFF2-40B4-BE49-F238E27FC236}">
                <a16:creationId xmlns:a16="http://schemas.microsoft.com/office/drawing/2014/main" id="{AC17DE74-01C9-4859-B65A-85CF999E85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45" name="Freeform: Shape 26">
            <a:extLst>
              <a:ext uri="{FF2B5EF4-FFF2-40B4-BE49-F238E27FC236}">
                <a16:creationId xmlns:a16="http://schemas.microsoft.com/office/drawing/2014/main" id="{068C0432-0E90-4CC1-8CD3-D44A90DF07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2347414"/>
          </a:xfrm>
          <a:custGeom>
            <a:avLst/>
            <a:gdLst>
              <a:gd name="connsiteX0" fmla="*/ 0 w 12192000"/>
              <a:gd name="connsiteY0" fmla="*/ 0 h 2347414"/>
              <a:gd name="connsiteX1" fmla="*/ 12192000 w 12192000"/>
              <a:gd name="connsiteY1" fmla="*/ 0 h 2347414"/>
              <a:gd name="connsiteX2" fmla="*/ 12192000 w 12192000"/>
              <a:gd name="connsiteY2" fmla="*/ 1736458 h 2347414"/>
              <a:gd name="connsiteX3" fmla="*/ 11967601 w 12192000"/>
              <a:gd name="connsiteY3" fmla="*/ 1784034 h 2347414"/>
              <a:gd name="connsiteX4" fmla="*/ 10829000 w 12192000"/>
              <a:gd name="connsiteY4" fmla="*/ 1983294 h 2347414"/>
              <a:gd name="connsiteX5" fmla="*/ 10743779 w 12192000"/>
              <a:gd name="connsiteY5" fmla="*/ 1996027 h 2347414"/>
              <a:gd name="connsiteX6" fmla="*/ 10829254 w 12192000"/>
              <a:gd name="connsiteY6" fmla="*/ 1987751 h 2347414"/>
              <a:gd name="connsiteX7" fmla="*/ 10847162 w 12192000"/>
              <a:gd name="connsiteY7" fmla="*/ 1988388 h 2347414"/>
              <a:gd name="connsiteX8" fmla="*/ 11575155 w 12192000"/>
              <a:gd name="connsiteY8" fmla="*/ 1921415 h 2347414"/>
              <a:gd name="connsiteX9" fmla="*/ 12192000 w 12192000"/>
              <a:gd name="connsiteY9" fmla="*/ 1851213 h 2347414"/>
              <a:gd name="connsiteX10" fmla="*/ 12192000 w 12192000"/>
              <a:gd name="connsiteY10" fmla="*/ 1907356 h 2347414"/>
              <a:gd name="connsiteX11" fmla="*/ 12035532 w 12192000"/>
              <a:gd name="connsiteY11" fmla="*/ 1927033 h 2347414"/>
              <a:gd name="connsiteX12" fmla="*/ 11576932 w 12192000"/>
              <a:gd name="connsiteY12" fmla="*/ 1976291 h 2347414"/>
              <a:gd name="connsiteX13" fmla="*/ 10627316 w 12192000"/>
              <a:gd name="connsiteY13" fmla="*/ 2061470 h 2347414"/>
              <a:gd name="connsiteX14" fmla="*/ 9804196 w 12192000"/>
              <a:gd name="connsiteY14" fmla="*/ 2123478 h 2347414"/>
              <a:gd name="connsiteX15" fmla="*/ 9243851 w 12192000"/>
              <a:gd name="connsiteY15" fmla="*/ 2180008 h 2347414"/>
              <a:gd name="connsiteX16" fmla="*/ 8731259 w 12192000"/>
              <a:gd name="connsiteY16" fmla="*/ 2225081 h 2347414"/>
              <a:gd name="connsiteX17" fmla="*/ 8065752 w 12192000"/>
              <a:gd name="connsiteY17" fmla="*/ 2271681 h 2347414"/>
              <a:gd name="connsiteX18" fmla="*/ 7658065 w 12192000"/>
              <a:gd name="connsiteY18" fmla="*/ 2292562 h 2347414"/>
              <a:gd name="connsiteX19" fmla="*/ 6531024 w 12192000"/>
              <a:gd name="connsiteY19" fmla="*/ 2324138 h 2347414"/>
              <a:gd name="connsiteX20" fmla="*/ 6178331 w 12192000"/>
              <a:gd name="connsiteY20" fmla="*/ 2345655 h 2347414"/>
              <a:gd name="connsiteX21" fmla="*/ 5977282 w 12192000"/>
              <a:gd name="connsiteY21" fmla="*/ 2344127 h 2347414"/>
              <a:gd name="connsiteX22" fmla="*/ 5367658 w 12192000"/>
              <a:gd name="connsiteY22" fmla="*/ 2329230 h 2347414"/>
              <a:gd name="connsiteX23" fmla="*/ 4387306 w 12192000"/>
              <a:gd name="connsiteY23" fmla="*/ 2288614 h 2347414"/>
              <a:gd name="connsiteX24" fmla="*/ 4180287 w 12192000"/>
              <a:gd name="connsiteY24" fmla="*/ 2280211 h 2347414"/>
              <a:gd name="connsiteX25" fmla="*/ 3842199 w 12192000"/>
              <a:gd name="connsiteY25" fmla="*/ 2257039 h 2347414"/>
              <a:gd name="connsiteX26" fmla="*/ 3730309 w 12192000"/>
              <a:gd name="connsiteY26" fmla="*/ 2251182 h 2347414"/>
              <a:gd name="connsiteX27" fmla="*/ 3425496 w 12192000"/>
              <a:gd name="connsiteY27" fmla="*/ 2231320 h 2347414"/>
              <a:gd name="connsiteX28" fmla="*/ 3076106 w 12192000"/>
              <a:gd name="connsiteY28" fmla="*/ 2201781 h 2347414"/>
              <a:gd name="connsiteX29" fmla="*/ 2819682 w 12192000"/>
              <a:gd name="connsiteY29" fmla="*/ 2182427 h 2347414"/>
              <a:gd name="connsiteX30" fmla="*/ 2525539 w 12192000"/>
              <a:gd name="connsiteY30" fmla="*/ 2152888 h 2347414"/>
              <a:gd name="connsiteX31" fmla="*/ 2311915 w 12192000"/>
              <a:gd name="connsiteY31" fmla="*/ 2133536 h 2347414"/>
              <a:gd name="connsiteX32" fmla="*/ 2054223 w 12192000"/>
              <a:gd name="connsiteY32" fmla="*/ 2104760 h 2347414"/>
              <a:gd name="connsiteX33" fmla="*/ 1865367 w 12192000"/>
              <a:gd name="connsiteY33" fmla="*/ 2084770 h 2347414"/>
              <a:gd name="connsiteX34" fmla="*/ 1629263 w 12192000"/>
              <a:gd name="connsiteY34" fmla="*/ 2055996 h 2347414"/>
              <a:gd name="connsiteX35" fmla="*/ 1458823 w 12192000"/>
              <a:gd name="connsiteY35" fmla="*/ 2035751 h 2347414"/>
              <a:gd name="connsiteX36" fmla="*/ 1241390 w 12192000"/>
              <a:gd name="connsiteY36" fmla="*/ 2007103 h 2347414"/>
              <a:gd name="connsiteX37" fmla="*/ 1047453 w 12192000"/>
              <a:gd name="connsiteY37" fmla="*/ 1980748 h 2347414"/>
              <a:gd name="connsiteX38" fmla="*/ 814907 w 12192000"/>
              <a:gd name="connsiteY38" fmla="*/ 1949045 h 2347414"/>
              <a:gd name="connsiteX39" fmla="*/ 592649 w 12192000"/>
              <a:gd name="connsiteY39" fmla="*/ 1913776 h 2347414"/>
              <a:gd name="connsiteX40" fmla="*/ 343591 w 12192000"/>
              <a:gd name="connsiteY40" fmla="*/ 1872650 h 2347414"/>
              <a:gd name="connsiteX41" fmla="*/ 35731 w 12192000"/>
              <a:gd name="connsiteY41" fmla="*/ 1821722 h 2347414"/>
              <a:gd name="connsiteX42" fmla="*/ 0 w 12192000"/>
              <a:gd name="connsiteY42" fmla="*/ 1814848 h 2347414"/>
              <a:gd name="connsiteX43" fmla="*/ 0 w 12192000"/>
              <a:gd name="connsiteY43" fmla="*/ 1758489 h 2347414"/>
              <a:gd name="connsiteX44" fmla="*/ 274248 w 12192000"/>
              <a:gd name="connsiteY44" fmla="*/ 1808735 h 2347414"/>
              <a:gd name="connsiteX45" fmla="*/ 498157 w 12192000"/>
              <a:gd name="connsiteY45" fmla="*/ 1846167 h 2347414"/>
              <a:gd name="connsiteX46" fmla="*/ 722828 w 12192000"/>
              <a:gd name="connsiteY46" fmla="*/ 1878635 h 2347414"/>
              <a:gd name="connsiteX47" fmla="*/ 949913 w 12192000"/>
              <a:gd name="connsiteY47" fmla="*/ 1912375 h 2347414"/>
              <a:gd name="connsiteX48" fmla="*/ 1195414 w 12192000"/>
              <a:gd name="connsiteY48" fmla="*/ 1947516 h 2347414"/>
              <a:gd name="connsiteX49" fmla="*/ 1342867 w 12192000"/>
              <a:gd name="connsiteY49" fmla="*/ 1968397 h 2347414"/>
              <a:gd name="connsiteX50" fmla="*/ 1518007 w 12192000"/>
              <a:gd name="connsiteY50" fmla="*/ 1988006 h 2347414"/>
              <a:gd name="connsiteX51" fmla="*/ 1701403 w 12192000"/>
              <a:gd name="connsiteY51" fmla="*/ 2010669 h 2347414"/>
              <a:gd name="connsiteX52" fmla="*/ 1879210 w 12192000"/>
              <a:gd name="connsiteY52" fmla="*/ 2031167 h 2347414"/>
              <a:gd name="connsiteX53" fmla="*/ 2068702 w 12192000"/>
              <a:gd name="connsiteY53" fmla="*/ 2052940 h 2347414"/>
              <a:gd name="connsiteX54" fmla="*/ 2212090 w 12192000"/>
              <a:gd name="connsiteY54" fmla="*/ 2067583 h 2347414"/>
              <a:gd name="connsiteX55" fmla="*/ 2416949 w 12192000"/>
              <a:gd name="connsiteY55" fmla="*/ 2089609 h 2347414"/>
              <a:gd name="connsiteX56" fmla="*/ 2582055 w 12192000"/>
              <a:gd name="connsiteY56" fmla="*/ 2105397 h 2347414"/>
              <a:gd name="connsiteX57" fmla="*/ 2802282 w 12192000"/>
              <a:gd name="connsiteY57" fmla="*/ 2126405 h 2347414"/>
              <a:gd name="connsiteX58" fmla="*/ 2984916 w 12192000"/>
              <a:gd name="connsiteY58" fmla="*/ 2141684 h 2347414"/>
              <a:gd name="connsiteX59" fmla="*/ 3241847 w 12192000"/>
              <a:gd name="connsiteY59" fmla="*/ 2164094 h 2347414"/>
              <a:gd name="connsiteX60" fmla="*/ 3439848 w 12192000"/>
              <a:gd name="connsiteY60" fmla="*/ 2176826 h 2347414"/>
              <a:gd name="connsiteX61" fmla="*/ 3658678 w 12192000"/>
              <a:gd name="connsiteY61" fmla="*/ 2194523 h 2347414"/>
              <a:gd name="connsiteX62" fmla="*/ 3881317 w 12192000"/>
              <a:gd name="connsiteY62" fmla="*/ 2206491 h 2347414"/>
              <a:gd name="connsiteX63" fmla="*/ 4148916 w 12192000"/>
              <a:gd name="connsiteY63" fmla="*/ 2225081 h 2347414"/>
              <a:gd name="connsiteX64" fmla="*/ 4468337 w 12192000"/>
              <a:gd name="connsiteY64" fmla="*/ 2237813 h 2347414"/>
              <a:gd name="connsiteX65" fmla="*/ 4605375 w 12192000"/>
              <a:gd name="connsiteY65" fmla="*/ 2240232 h 2347414"/>
              <a:gd name="connsiteX66" fmla="*/ 4527647 w 12192000"/>
              <a:gd name="connsiteY66" fmla="*/ 2236412 h 2347414"/>
              <a:gd name="connsiteX67" fmla="*/ 4175589 w 12192000"/>
              <a:gd name="connsiteY67" fmla="*/ 2212985 h 2347414"/>
              <a:gd name="connsiteX68" fmla="*/ 3988255 w 12192000"/>
              <a:gd name="connsiteY68" fmla="*/ 2200253 h 2347414"/>
              <a:gd name="connsiteX69" fmla="*/ 3686492 w 12192000"/>
              <a:gd name="connsiteY69" fmla="*/ 2176062 h 2347414"/>
              <a:gd name="connsiteX70" fmla="*/ 3517320 w 12192000"/>
              <a:gd name="connsiteY70" fmla="*/ 2163330 h 2347414"/>
              <a:gd name="connsiteX71" fmla="*/ 3258357 w 12192000"/>
              <a:gd name="connsiteY71" fmla="*/ 2139519 h 2347414"/>
              <a:gd name="connsiteX72" fmla="*/ 3101506 w 12192000"/>
              <a:gd name="connsiteY72" fmla="*/ 2126787 h 2347414"/>
              <a:gd name="connsiteX73" fmla="*/ 2809395 w 12192000"/>
              <a:gd name="connsiteY73" fmla="*/ 2097502 h 2347414"/>
              <a:gd name="connsiteX74" fmla="*/ 2598566 w 12192000"/>
              <a:gd name="connsiteY74" fmla="*/ 2078532 h 2347414"/>
              <a:gd name="connsiteX75" fmla="*/ 2337444 w 12192000"/>
              <a:gd name="connsiteY75" fmla="*/ 2048611 h 2347414"/>
              <a:gd name="connsiteX76" fmla="*/ 2091054 w 12192000"/>
              <a:gd name="connsiteY76" fmla="*/ 2023146 h 2347414"/>
              <a:gd name="connsiteX77" fmla="*/ 1755761 w 12192000"/>
              <a:gd name="connsiteY77" fmla="*/ 1981384 h 2347414"/>
              <a:gd name="connsiteX78" fmla="*/ 1441169 w 12192000"/>
              <a:gd name="connsiteY78" fmla="*/ 1943824 h 2347414"/>
              <a:gd name="connsiteX79" fmla="*/ 1017607 w 12192000"/>
              <a:gd name="connsiteY79" fmla="*/ 1883345 h 2347414"/>
              <a:gd name="connsiteX80" fmla="*/ 594427 w 12192000"/>
              <a:gd name="connsiteY80" fmla="*/ 1821849 h 2347414"/>
              <a:gd name="connsiteX81" fmla="*/ 200711 w 12192000"/>
              <a:gd name="connsiteY81" fmla="*/ 1755132 h 2347414"/>
              <a:gd name="connsiteX82" fmla="*/ 0 w 12192000"/>
              <a:gd name="connsiteY82" fmla="*/ 1718743 h 234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2347414">
                <a:moveTo>
                  <a:pt x="0" y="0"/>
                </a:moveTo>
                <a:lnTo>
                  <a:pt x="12192000" y="0"/>
                </a:lnTo>
                <a:lnTo>
                  <a:pt x="12192000" y="1736458"/>
                </a:lnTo>
                <a:lnTo>
                  <a:pt x="11967601" y="1784034"/>
                </a:lnTo>
                <a:cubicBezTo>
                  <a:pt x="11589888" y="1859409"/>
                  <a:pt x="11209762" y="1923961"/>
                  <a:pt x="10829000" y="1983294"/>
                </a:cubicBezTo>
                <a:lnTo>
                  <a:pt x="10743779" y="1996027"/>
                </a:lnTo>
                <a:cubicBezTo>
                  <a:pt x="10772495" y="1996778"/>
                  <a:pt x="10801211" y="1993989"/>
                  <a:pt x="10829254" y="1987751"/>
                </a:cubicBezTo>
                <a:cubicBezTo>
                  <a:pt x="10835198" y="1988337"/>
                  <a:pt x="10841180" y="1988553"/>
                  <a:pt x="10847162" y="1988388"/>
                </a:cubicBezTo>
                <a:cubicBezTo>
                  <a:pt x="11090123" y="1968907"/>
                  <a:pt x="11332703" y="1945734"/>
                  <a:pt x="11575155" y="1921415"/>
                </a:cubicBezTo>
                <a:lnTo>
                  <a:pt x="12192000" y="1851213"/>
                </a:lnTo>
                <a:lnTo>
                  <a:pt x="12192000" y="1907356"/>
                </a:lnTo>
                <a:lnTo>
                  <a:pt x="12035532" y="1927033"/>
                </a:lnTo>
                <a:cubicBezTo>
                  <a:pt x="11882793" y="1944747"/>
                  <a:pt x="11729910" y="1961077"/>
                  <a:pt x="11576932" y="1976291"/>
                </a:cubicBezTo>
                <a:cubicBezTo>
                  <a:pt x="11260690" y="2008122"/>
                  <a:pt x="10944193" y="2037279"/>
                  <a:pt x="10627316" y="2061470"/>
                </a:cubicBezTo>
                <a:cubicBezTo>
                  <a:pt x="10352985" y="2082351"/>
                  <a:pt x="10078401" y="2100431"/>
                  <a:pt x="9804196" y="2123478"/>
                </a:cubicBezTo>
                <a:cubicBezTo>
                  <a:pt x="9617118" y="2139137"/>
                  <a:pt x="9430675" y="2161674"/>
                  <a:pt x="9243851" y="2180008"/>
                </a:cubicBezTo>
                <a:cubicBezTo>
                  <a:pt x="9073157" y="2196433"/>
                  <a:pt x="8902207" y="2211966"/>
                  <a:pt x="8731259" y="2225081"/>
                </a:cubicBezTo>
                <a:cubicBezTo>
                  <a:pt x="8509507" y="2242054"/>
                  <a:pt x="8287667" y="2257586"/>
                  <a:pt x="8065752" y="2271681"/>
                </a:cubicBezTo>
                <a:cubicBezTo>
                  <a:pt x="7929984" y="2280466"/>
                  <a:pt x="7793961" y="2285814"/>
                  <a:pt x="7658065" y="2292562"/>
                </a:cubicBezTo>
                <a:cubicBezTo>
                  <a:pt x="7282640" y="2311661"/>
                  <a:pt x="6906704" y="2314208"/>
                  <a:pt x="6531024" y="2324138"/>
                </a:cubicBezTo>
                <a:cubicBezTo>
                  <a:pt x="6413417" y="2327322"/>
                  <a:pt x="6295937" y="2338399"/>
                  <a:pt x="6178331" y="2345655"/>
                </a:cubicBezTo>
                <a:cubicBezTo>
                  <a:pt x="6111271" y="2349730"/>
                  <a:pt x="6044342" y="2345655"/>
                  <a:pt x="5977282" y="2344127"/>
                </a:cubicBezTo>
                <a:cubicBezTo>
                  <a:pt x="5774073" y="2338908"/>
                  <a:pt x="5570866" y="2334960"/>
                  <a:pt x="5367658" y="2329230"/>
                </a:cubicBezTo>
                <a:cubicBezTo>
                  <a:pt x="5040746" y="2319809"/>
                  <a:pt x="4713963" y="2306274"/>
                  <a:pt x="4387306" y="2288614"/>
                </a:cubicBezTo>
                <a:cubicBezTo>
                  <a:pt x="4318342" y="2284796"/>
                  <a:pt x="4249253" y="2284286"/>
                  <a:pt x="4180287" y="2280211"/>
                </a:cubicBezTo>
                <a:cubicBezTo>
                  <a:pt x="4067634" y="2273463"/>
                  <a:pt x="3954980" y="2265060"/>
                  <a:pt x="3842199" y="2257039"/>
                </a:cubicBezTo>
                <a:cubicBezTo>
                  <a:pt x="3804988" y="2254492"/>
                  <a:pt x="3767648" y="2254620"/>
                  <a:pt x="3730309" y="2251182"/>
                </a:cubicBezTo>
                <a:cubicBezTo>
                  <a:pt x="3628704" y="2242142"/>
                  <a:pt x="3527101" y="2238449"/>
                  <a:pt x="3425496" y="2231320"/>
                </a:cubicBezTo>
                <a:cubicBezTo>
                  <a:pt x="3308906" y="2222534"/>
                  <a:pt x="3192569" y="2211330"/>
                  <a:pt x="3076106" y="2201781"/>
                </a:cubicBezTo>
                <a:cubicBezTo>
                  <a:pt x="2990757" y="2194905"/>
                  <a:pt x="2905157" y="2190067"/>
                  <a:pt x="2819682" y="2182427"/>
                </a:cubicBezTo>
                <a:cubicBezTo>
                  <a:pt x="2721507" y="2173515"/>
                  <a:pt x="2623586" y="2162311"/>
                  <a:pt x="2525539" y="2152888"/>
                </a:cubicBezTo>
                <a:cubicBezTo>
                  <a:pt x="2454289" y="2145886"/>
                  <a:pt x="2383038" y="2140920"/>
                  <a:pt x="2311915" y="2133536"/>
                </a:cubicBezTo>
                <a:cubicBezTo>
                  <a:pt x="2225933" y="2124749"/>
                  <a:pt x="2140204" y="2114182"/>
                  <a:pt x="2054223" y="2104760"/>
                </a:cubicBezTo>
                <a:cubicBezTo>
                  <a:pt x="1990719" y="2097758"/>
                  <a:pt x="1928233" y="2092028"/>
                  <a:pt x="1865367" y="2084770"/>
                </a:cubicBezTo>
                <a:cubicBezTo>
                  <a:pt x="1786622" y="2075603"/>
                  <a:pt x="1708006" y="2065545"/>
                  <a:pt x="1629263" y="2055996"/>
                </a:cubicBezTo>
                <a:cubicBezTo>
                  <a:pt x="1572492" y="2049120"/>
                  <a:pt x="1515595" y="2043264"/>
                  <a:pt x="1458823" y="2035751"/>
                </a:cubicBezTo>
                <a:cubicBezTo>
                  <a:pt x="1386303" y="2026585"/>
                  <a:pt x="1313784" y="2016780"/>
                  <a:pt x="1241390" y="2007103"/>
                </a:cubicBezTo>
                <a:lnTo>
                  <a:pt x="1047453" y="1980748"/>
                </a:lnTo>
                <a:cubicBezTo>
                  <a:pt x="969980" y="1970180"/>
                  <a:pt x="892254" y="1960377"/>
                  <a:pt x="814907" y="1949045"/>
                </a:cubicBezTo>
                <a:cubicBezTo>
                  <a:pt x="740609" y="1938094"/>
                  <a:pt x="666692" y="1925744"/>
                  <a:pt x="592649" y="1913776"/>
                </a:cubicBezTo>
                <a:cubicBezTo>
                  <a:pt x="509587" y="1900280"/>
                  <a:pt x="426653" y="1886274"/>
                  <a:pt x="343591" y="1872650"/>
                </a:cubicBezTo>
                <a:cubicBezTo>
                  <a:pt x="240972" y="1855716"/>
                  <a:pt x="138225" y="1839673"/>
                  <a:pt x="35731" y="1821722"/>
                </a:cubicBezTo>
                <a:lnTo>
                  <a:pt x="0" y="1814848"/>
                </a:lnTo>
                <a:lnTo>
                  <a:pt x="0" y="1758489"/>
                </a:lnTo>
                <a:lnTo>
                  <a:pt x="274248" y="1808735"/>
                </a:lnTo>
                <a:cubicBezTo>
                  <a:pt x="348926" y="1821467"/>
                  <a:pt x="423604" y="1832798"/>
                  <a:pt x="498157" y="1846167"/>
                </a:cubicBezTo>
                <a:cubicBezTo>
                  <a:pt x="572708" y="1859536"/>
                  <a:pt x="647896" y="1867813"/>
                  <a:pt x="722828" y="1878635"/>
                </a:cubicBezTo>
                <a:cubicBezTo>
                  <a:pt x="797762" y="1889457"/>
                  <a:pt x="874219" y="1901426"/>
                  <a:pt x="949913" y="1912375"/>
                </a:cubicBezTo>
                <a:cubicBezTo>
                  <a:pt x="1031704" y="1924343"/>
                  <a:pt x="1113496" y="1935802"/>
                  <a:pt x="1195414" y="1947516"/>
                </a:cubicBezTo>
                <a:cubicBezTo>
                  <a:pt x="1244566" y="1954519"/>
                  <a:pt x="1293589" y="1962285"/>
                  <a:pt x="1342867" y="1968397"/>
                </a:cubicBezTo>
                <a:cubicBezTo>
                  <a:pt x="1401162" y="1975656"/>
                  <a:pt x="1459712" y="1981130"/>
                  <a:pt x="1518007" y="1988006"/>
                </a:cubicBezTo>
                <a:cubicBezTo>
                  <a:pt x="1579224" y="1995263"/>
                  <a:pt x="1640186" y="2003411"/>
                  <a:pt x="1701403" y="2010669"/>
                </a:cubicBezTo>
                <a:cubicBezTo>
                  <a:pt x="1762618" y="2017926"/>
                  <a:pt x="1820279" y="2024292"/>
                  <a:pt x="1879210" y="2031167"/>
                </a:cubicBezTo>
                <a:cubicBezTo>
                  <a:pt x="1942712" y="2038425"/>
                  <a:pt x="2006214" y="2046064"/>
                  <a:pt x="2068702" y="2052940"/>
                </a:cubicBezTo>
                <a:cubicBezTo>
                  <a:pt x="2116455" y="2058160"/>
                  <a:pt x="2164335" y="2062362"/>
                  <a:pt x="2212090" y="2067583"/>
                </a:cubicBezTo>
                <a:cubicBezTo>
                  <a:pt x="2280419" y="2074967"/>
                  <a:pt x="2348493" y="2085152"/>
                  <a:pt x="2416949" y="2089609"/>
                </a:cubicBezTo>
                <a:cubicBezTo>
                  <a:pt x="2472070" y="2093302"/>
                  <a:pt x="2526936" y="2099540"/>
                  <a:pt x="2582055" y="2105397"/>
                </a:cubicBezTo>
                <a:cubicBezTo>
                  <a:pt x="2655337" y="2113291"/>
                  <a:pt x="2729001" y="2119785"/>
                  <a:pt x="2802282" y="2126405"/>
                </a:cubicBezTo>
                <a:cubicBezTo>
                  <a:pt x="2862991" y="2131753"/>
                  <a:pt x="2924207" y="2136337"/>
                  <a:pt x="2984916" y="2141684"/>
                </a:cubicBezTo>
                <a:cubicBezTo>
                  <a:pt x="3070516" y="2149324"/>
                  <a:pt x="3156373" y="2152888"/>
                  <a:pt x="3241847" y="2164094"/>
                </a:cubicBezTo>
                <a:cubicBezTo>
                  <a:pt x="3307255" y="2172624"/>
                  <a:pt x="3374060" y="2169822"/>
                  <a:pt x="3439848" y="2176826"/>
                </a:cubicBezTo>
                <a:cubicBezTo>
                  <a:pt x="3512622" y="2184592"/>
                  <a:pt x="3585777" y="2186247"/>
                  <a:pt x="3658678" y="2194523"/>
                </a:cubicBezTo>
                <a:cubicBezTo>
                  <a:pt x="3731578" y="2202800"/>
                  <a:pt x="3807019" y="2201781"/>
                  <a:pt x="3881317" y="2206491"/>
                </a:cubicBezTo>
                <a:cubicBezTo>
                  <a:pt x="3970222" y="2212094"/>
                  <a:pt x="4059124" y="2223552"/>
                  <a:pt x="4148916" y="2225081"/>
                </a:cubicBezTo>
                <a:cubicBezTo>
                  <a:pt x="4255600" y="2226736"/>
                  <a:pt x="4361779" y="2236539"/>
                  <a:pt x="4468337" y="2237813"/>
                </a:cubicBezTo>
                <a:cubicBezTo>
                  <a:pt x="4511390" y="2238577"/>
                  <a:pt x="4554190" y="2246852"/>
                  <a:pt x="4605375" y="2240232"/>
                </a:cubicBezTo>
                <a:cubicBezTo>
                  <a:pt x="4574131" y="2238704"/>
                  <a:pt x="4550762" y="2237940"/>
                  <a:pt x="4527647" y="2236412"/>
                </a:cubicBezTo>
                <a:cubicBezTo>
                  <a:pt x="4410293" y="2228773"/>
                  <a:pt x="4292942" y="2220751"/>
                  <a:pt x="4175589" y="2212985"/>
                </a:cubicBezTo>
                <a:cubicBezTo>
                  <a:pt x="4113101" y="2208783"/>
                  <a:pt x="4050615" y="2205219"/>
                  <a:pt x="3988255" y="2200253"/>
                </a:cubicBezTo>
                <a:cubicBezTo>
                  <a:pt x="3887668" y="2192487"/>
                  <a:pt x="3787079" y="2184082"/>
                  <a:pt x="3686492" y="2176062"/>
                </a:cubicBezTo>
                <a:cubicBezTo>
                  <a:pt x="3630102" y="2171605"/>
                  <a:pt x="3573711" y="2168040"/>
                  <a:pt x="3517320" y="2163330"/>
                </a:cubicBezTo>
                <a:cubicBezTo>
                  <a:pt x="3430958" y="2155689"/>
                  <a:pt x="3344721" y="2147159"/>
                  <a:pt x="3258357" y="2139519"/>
                </a:cubicBezTo>
                <a:cubicBezTo>
                  <a:pt x="3206031" y="2134809"/>
                  <a:pt x="3153705" y="2131371"/>
                  <a:pt x="3101506" y="2126787"/>
                </a:cubicBezTo>
                <a:cubicBezTo>
                  <a:pt x="3004220" y="2117365"/>
                  <a:pt x="2907061" y="2106798"/>
                  <a:pt x="2809395" y="2097502"/>
                </a:cubicBezTo>
                <a:cubicBezTo>
                  <a:pt x="2739161" y="2090628"/>
                  <a:pt x="2668673" y="2085916"/>
                  <a:pt x="2598566" y="2078532"/>
                </a:cubicBezTo>
                <a:cubicBezTo>
                  <a:pt x="2511441" y="2069365"/>
                  <a:pt x="2424569" y="2058160"/>
                  <a:pt x="2337444" y="2048611"/>
                </a:cubicBezTo>
                <a:cubicBezTo>
                  <a:pt x="2255399" y="2039699"/>
                  <a:pt x="2173099" y="2032950"/>
                  <a:pt x="2091054" y="2023146"/>
                </a:cubicBezTo>
                <a:cubicBezTo>
                  <a:pt x="1979162" y="2010414"/>
                  <a:pt x="1867524" y="1995008"/>
                  <a:pt x="1755761" y="1981384"/>
                </a:cubicBezTo>
                <a:cubicBezTo>
                  <a:pt x="1650982" y="1968652"/>
                  <a:pt x="1545821" y="1957830"/>
                  <a:pt x="1441169" y="1943824"/>
                </a:cubicBezTo>
                <a:cubicBezTo>
                  <a:pt x="1299813" y="1924980"/>
                  <a:pt x="1158837" y="1903718"/>
                  <a:pt x="1017607" y="1883345"/>
                </a:cubicBezTo>
                <a:cubicBezTo>
                  <a:pt x="876378" y="1862974"/>
                  <a:pt x="735402" y="1844003"/>
                  <a:pt x="594427" y="1821849"/>
                </a:cubicBezTo>
                <a:cubicBezTo>
                  <a:pt x="462850" y="1801222"/>
                  <a:pt x="331526" y="1778304"/>
                  <a:pt x="200711" y="1755132"/>
                </a:cubicBezTo>
                <a:lnTo>
                  <a:pt x="0" y="1718743"/>
                </a:lnTo>
                <a:close/>
              </a:path>
            </a:pathLst>
          </a:custGeom>
          <a:solidFill>
            <a:schemeClr val="accent2"/>
          </a:solidFill>
          <a:ln w="81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Franklin Gothic Book"/>
              <a:ea typeface="+mn-ea"/>
              <a:cs typeface="+mn-cs"/>
            </a:endParaRPr>
          </a:p>
        </p:txBody>
      </p:sp>
      <p:sp>
        <p:nvSpPr>
          <p:cNvPr id="4" name="Title 3">
            <a:extLst>
              <a:ext uri="{FF2B5EF4-FFF2-40B4-BE49-F238E27FC236}">
                <a16:creationId xmlns:a16="http://schemas.microsoft.com/office/drawing/2014/main" id="{2A42B8D7-F330-6586-2746-B3B1BB09CCBD}"/>
              </a:ext>
            </a:extLst>
          </p:cNvPr>
          <p:cNvSpPr>
            <a:spLocks noGrp="1"/>
          </p:cNvSpPr>
          <p:nvPr>
            <p:ph type="title"/>
          </p:nvPr>
        </p:nvSpPr>
        <p:spPr>
          <a:xfrm>
            <a:off x="838200" y="401221"/>
            <a:ext cx="10515600" cy="1348065"/>
          </a:xfrm>
        </p:spPr>
        <p:txBody>
          <a:bodyPr>
            <a:normAutofit/>
          </a:bodyPr>
          <a:lstStyle/>
          <a:p>
            <a:pPr algn="ctr"/>
            <a:r>
              <a:rPr lang="en-US" sz="4800" dirty="0">
                <a:solidFill>
                  <a:srgbClr val="FFFFFF"/>
                </a:solidFill>
                <a:latin typeface="Georgia" panose="02040502050405020303" pitchFamily="18" charset="0"/>
              </a:rPr>
              <a:t>Recruiting and Retention Unit</a:t>
            </a:r>
          </a:p>
        </p:txBody>
      </p:sp>
      <p:sp>
        <p:nvSpPr>
          <p:cNvPr id="11" name="Content Placeholder 10">
            <a:extLst>
              <a:ext uri="{FF2B5EF4-FFF2-40B4-BE49-F238E27FC236}">
                <a16:creationId xmlns:a16="http://schemas.microsoft.com/office/drawing/2014/main" id="{FF8A4F11-673B-C565-23E3-F77A96B1F4A5}"/>
              </a:ext>
            </a:extLst>
          </p:cNvPr>
          <p:cNvSpPr>
            <a:spLocks noGrp="1"/>
          </p:cNvSpPr>
          <p:nvPr>
            <p:ph idx="1"/>
          </p:nvPr>
        </p:nvSpPr>
        <p:spPr>
          <a:xfrm>
            <a:off x="838200" y="2586789"/>
            <a:ext cx="10515600" cy="3778842"/>
          </a:xfrm>
        </p:spPr>
        <p:txBody>
          <a:bodyPr>
            <a:normAutofit/>
          </a:bodyPr>
          <a:lstStyle/>
          <a:p>
            <a:pPr marL="0" indent="0">
              <a:buNone/>
            </a:pPr>
            <a:r>
              <a:rPr lang="en-US" sz="2400" dirty="0">
                <a:latin typeface="Georgia" panose="02040502050405020303" pitchFamily="18" charset="0"/>
                <a:cs typeface="Arial" panose="020B0604020202020204" pitchFamily="34" charset="0"/>
              </a:rPr>
              <a:t>The Recruiting &amp; Retention unit has identified and established over 55 new partnerships between state employers and DOE K-12, colleges, and universities since the initiative's launch in FY24. </a:t>
            </a:r>
          </a:p>
          <a:p>
            <a:pPr marL="0" indent="0">
              <a:buNone/>
            </a:pPr>
            <a:r>
              <a:rPr lang="en-US" sz="2400" dirty="0">
                <a:latin typeface="Georgia" panose="02040502050405020303" pitchFamily="18" charset="0"/>
                <a:cs typeface="Arial" panose="020B0604020202020204" pitchFamily="34" charset="0"/>
              </a:rPr>
              <a:t>Strategic Partners: </a:t>
            </a:r>
          </a:p>
          <a:p>
            <a:pPr lvl="2"/>
            <a:r>
              <a:rPr lang="en-US" sz="2400" dirty="0">
                <a:latin typeface="Georgia" panose="02040502050405020303" pitchFamily="18" charset="0"/>
                <a:cs typeface="Arial" panose="020B0604020202020204" pitchFamily="34" charset="0"/>
              </a:rPr>
              <a:t>Military (all branches)</a:t>
            </a:r>
          </a:p>
          <a:p>
            <a:pPr lvl="2"/>
            <a:r>
              <a:rPr lang="en-US" sz="2400" dirty="0">
                <a:latin typeface="Georgia" panose="02040502050405020303" pitchFamily="18" charset="0"/>
                <a:cs typeface="Arial" panose="020B0604020202020204" pitchFamily="34" charset="0"/>
              </a:rPr>
              <a:t>University System of GA (USG)</a:t>
            </a:r>
          </a:p>
          <a:p>
            <a:pPr lvl="2"/>
            <a:r>
              <a:rPr lang="en-US" sz="2400" dirty="0">
                <a:latin typeface="Georgia" panose="02040502050405020303" pitchFamily="18" charset="0"/>
                <a:cs typeface="Arial" panose="020B0604020202020204" pitchFamily="34" charset="0"/>
              </a:rPr>
              <a:t>Technical College System of GA (TCSG)</a:t>
            </a:r>
          </a:p>
          <a:p>
            <a:pPr lvl="2"/>
            <a:r>
              <a:rPr lang="en-US" sz="2400" dirty="0">
                <a:latin typeface="Georgia" panose="02040502050405020303" pitchFamily="18" charset="0"/>
                <a:cs typeface="Arial" panose="020B0604020202020204" pitchFamily="34" charset="0"/>
              </a:rPr>
              <a:t>K-12 (CTAE) </a:t>
            </a:r>
            <a:endParaRPr lang="en-US" sz="2400" dirty="0">
              <a:latin typeface="Georgia" panose="02040502050405020303" pitchFamily="18" charset="0"/>
              <a:cs typeface="Aldhabi" panose="020F0502020204030204" pitchFamily="2" charset="-78"/>
            </a:endParaRPr>
          </a:p>
          <a:p>
            <a:pPr marL="628673" lvl="1" indent="-171450" defTabSz="914400">
              <a:spcBef>
                <a:spcPts val="0"/>
              </a:spcBef>
              <a:spcAft>
                <a:spcPts val="600"/>
              </a:spcAft>
              <a:buClr>
                <a:srgbClr val="00342D"/>
              </a:buClr>
              <a:defRPr/>
            </a:pPr>
            <a:endParaRPr lang="en-US" sz="1000" dirty="0">
              <a:latin typeface="Arial" pitchFamily="34" charset="0"/>
              <a:cs typeface="Arial" pitchFamily="34" charset="0"/>
            </a:endParaRPr>
          </a:p>
        </p:txBody>
      </p:sp>
    </p:spTree>
    <p:extLst>
      <p:ext uri="{BB962C8B-B14F-4D97-AF65-F5344CB8AC3E}">
        <p14:creationId xmlns:p14="http://schemas.microsoft.com/office/powerpoint/2010/main" val="198771825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C2554CA6-288E-4202-BC52-2E5A8F0C0A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20" name="Oval 19">
            <a:extLst>
              <a:ext uri="{FF2B5EF4-FFF2-40B4-BE49-F238E27FC236}">
                <a16:creationId xmlns:a16="http://schemas.microsoft.com/office/drawing/2014/main" id="{B10BB131-AC8E-4A8E-A5D1-36260F720C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9189" y="1119031"/>
            <a:ext cx="4619938" cy="46199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2" name="Title 1">
            <a:extLst>
              <a:ext uri="{FF2B5EF4-FFF2-40B4-BE49-F238E27FC236}">
                <a16:creationId xmlns:a16="http://schemas.microsoft.com/office/drawing/2014/main" id="{7EE3D787-5F33-0D93-92DA-8551F6330319}"/>
              </a:ext>
            </a:extLst>
          </p:cNvPr>
          <p:cNvSpPr>
            <a:spLocks noGrp="1"/>
          </p:cNvSpPr>
          <p:nvPr>
            <p:ph type="title"/>
          </p:nvPr>
        </p:nvSpPr>
        <p:spPr>
          <a:xfrm>
            <a:off x="1171074" y="1396686"/>
            <a:ext cx="3240506" cy="4064628"/>
          </a:xfrm>
        </p:spPr>
        <p:txBody>
          <a:bodyPr>
            <a:normAutofit/>
          </a:bodyPr>
          <a:lstStyle/>
          <a:p>
            <a:r>
              <a:rPr lang="en-US" dirty="0">
                <a:solidFill>
                  <a:srgbClr val="FFFFFF"/>
                </a:solidFill>
              </a:rPr>
              <a:t>Strategic Partnerships</a:t>
            </a:r>
          </a:p>
        </p:txBody>
      </p:sp>
      <p:sp>
        <p:nvSpPr>
          <p:cNvPr id="22" name="Arc 21">
            <a:extLst>
              <a:ext uri="{FF2B5EF4-FFF2-40B4-BE49-F238E27FC236}">
                <a16:creationId xmlns:a16="http://schemas.microsoft.com/office/drawing/2014/main" id="{5B7778FC-632E-4DCA-A7CB-0D7731CCF9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9809111">
            <a:off x="8683720" y="941148"/>
            <a:ext cx="2987899" cy="2987899"/>
          </a:xfrm>
          <a:prstGeom prst="arc">
            <a:avLst>
              <a:gd name="adj1" fmla="val 15817365"/>
              <a:gd name="adj2" fmla="val 178138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FA23A907-97FB-4A8F-880A-DD77401C429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0048" y="4780992"/>
            <a:ext cx="546100" cy="5461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9013D5A4-C2AC-1AAF-2BEF-A372FFCFCDDF}"/>
              </a:ext>
            </a:extLst>
          </p:cNvPr>
          <p:cNvSpPr>
            <a:spLocks noGrp="1"/>
          </p:cNvSpPr>
          <p:nvPr>
            <p:ph idx="1"/>
          </p:nvPr>
        </p:nvSpPr>
        <p:spPr>
          <a:xfrm>
            <a:off x="5370153" y="972869"/>
            <a:ext cx="5911799" cy="4912262"/>
          </a:xfrm>
        </p:spPr>
        <p:txBody>
          <a:bodyPr>
            <a:normAutofit/>
          </a:bodyPr>
          <a:lstStyle/>
          <a:p>
            <a:pPr marL="914446" lvl="2" indent="0" defTabSz="914400">
              <a:lnSpc>
                <a:spcPct val="100000"/>
              </a:lnSpc>
              <a:spcBef>
                <a:spcPts val="0"/>
              </a:spcBef>
              <a:buClr>
                <a:srgbClr val="00342D"/>
              </a:buClr>
              <a:buNone/>
              <a:defRPr/>
            </a:pPr>
            <a:endParaRPr lang="en-US" sz="2800" dirty="0">
              <a:latin typeface="Georgia" panose="02040502050405020303" pitchFamily="18" charset="0"/>
              <a:cs typeface="Arial" pitchFamily="34" charset="0"/>
            </a:endParaRPr>
          </a:p>
          <a:p>
            <a:pPr lvl="2" defTabSz="914400">
              <a:lnSpc>
                <a:spcPct val="100000"/>
              </a:lnSpc>
              <a:spcBef>
                <a:spcPts val="0"/>
              </a:spcBef>
              <a:buClr>
                <a:srgbClr val="00342D"/>
              </a:buClr>
              <a:buFont typeface="Wingdings" panose="05000000000000000000" pitchFamily="2" charset="2"/>
              <a:buChar char="v"/>
              <a:defRPr/>
            </a:pPr>
            <a:r>
              <a:rPr lang="en-US" sz="2800" dirty="0">
                <a:latin typeface="Georgia" panose="02040502050405020303" pitchFamily="18" charset="0"/>
                <a:cs typeface="Arial" pitchFamily="34" charset="0"/>
              </a:rPr>
              <a:t>Build relationships with the WSI workgroups and the WSI partners by forging strategic partnerships by building, executing, and maintaining new talent pipelines throughout the State of Georgia with career and internship opportunities.</a:t>
            </a:r>
          </a:p>
          <a:p>
            <a:pPr marL="457223" lvl="1" indent="0">
              <a:buNone/>
            </a:pPr>
            <a:endParaRPr lang="en-US" sz="700" dirty="0"/>
          </a:p>
        </p:txBody>
      </p:sp>
      <p:sp>
        <p:nvSpPr>
          <p:cNvPr id="4" name="Slide Number Placeholder 3">
            <a:extLst>
              <a:ext uri="{FF2B5EF4-FFF2-40B4-BE49-F238E27FC236}">
                <a16:creationId xmlns:a16="http://schemas.microsoft.com/office/drawing/2014/main" id="{78262382-496D-EC25-8F61-AAF227453465}"/>
              </a:ext>
            </a:extLst>
          </p:cNvPr>
          <p:cNvSpPr>
            <a:spLocks noGrp="1"/>
          </p:cNvSpPr>
          <p:nvPr>
            <p:ph type="sldNum" sz="quarter" idx="12"/>
          </p:nvPr>
        </p:nvSpPr>
        <p:spPr>
          <a:xfrm>
            <a:off x="8610600" y="6356350"/>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8EAD253-9EBD-451D-B727-FA39C031CAAC}" type="slidenum">
              <a:rPr kumimoji="0" lang="en-US" sz="1200" b="0" i="0" u="none" strike="noStrike" kern="1200" cap="none" spc="0" normalizeH="0" baseline="0" noProof="0" smtClean="0">
                <a:ln>
                  <a:noFill/>
                </a:ln>
                <a:solidFill>
                  <a:prstClr val="white"/>
                </a:solidFill>
                <a:effectLst/>
                <a:uLnTx/>
                <a:uFillTx/>
                <a:latin typeface="Franklin Gothic Book"/>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28</a:t>
            </a:fld>
            <a:endParaRPr kumimoji="0" lang="en-US" sz="1200" b="0" i="0" u="none" strike="noStrike" kern="1200" cap="none" spc="0" normalizeH="0" baseline="0" noProof="0">
              <a:ln>
                <a:noFill/>
              </a:ln>
              <a:solidFill>
                <a:prstClr val="white"/>
              </a:solidFill>
              <a:effectLst/>
              <a:uLnTx/>
              <a:uFillTx/>
              <a:latin typeface="Franklin Gothic Book"/>
              <a:ea typeface="+mn-ea"/>
              <a:cs typeface="+mn-cs"/>
            </a:endParaRPr>
          </a:p>
        </p:txBody>
      </p:sp>
    </p:spTree>
    <p:extLst>
      <p:ext uri="{BB962C8B-B14F-4D97-AF65-F5344CB8AC3E}">
        <p14:creationId xmlns:p14="http://schemas.microsoft.com/office/powerpoint/2010/main" val="35653684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C2554CA6-288E-4202-BC52-2E5A8F0C0A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20" name="Oval 19">
            <a:extLst>
              <a:ext uri="{FF2B5EF4-FFF2-40B4-BE49-F238E27FC236}">
                <a16:creationId xmlns:a16="http://schemas.microsoft.com/office/drawing/2014/main" id="{B10BB131-AC8E-4A8E-A5D1-36260F720C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9189" y="1119031"/>
            <a:ext cx="4619938" cy="46199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2" name="Title 1">
            <a:extLst>
              <a:ext uri="{FF2B5EF4-FFF2-40B4-BE49-F238E27FC236}">
                <a16:creationId xmlns:a16="http://schemas.microsoft.com/office/drawing/2014/main" id="{7EE3D787-5F33-0D93-92DA-8551F6330319}"/>
              </a:ext>
            </a:extLst>
          </p:cNvPr>
          <p:cNvSpPr>
            <a:spLocks noGrp="1"/>
          </p:cNvSpPr>
          <p:nvPr>
            <p:ph type="title"/>
          </p:nvPr>
        </p:nvSpPr>
        <p:spPr>
          <a:xfrm>
            <a:off x="1171074" y="1396686"/>
            <a:ext cx="3240506" cy="4064628"/>
          </a:xfrm>
        </p:spPr>
        <p:txBody>
          <a:bodyPr>
            <a:normAutofit/>
          </a:bodyPr>
          <a:lstStyle/>
          <a:p>
            <a:r>
              <a:rPr lang="en-US" dirty="0">
                <a:solidFill>
                  <a:srgbClr val="FFFFFF"/>
                </a:solidFill>
              </a:rPr>
              <a:t>Partnership Opportunities</a:t>
            </a:r>
          </a:p>
        </p:txBody>
      </p:sp>
      <p:sp>
        <p:nvSpPr>
          <p:cNvPr id="22" name="Arc 21">
            <a:extLst>
              <a:ext uri="{FF2B5EF4-FFF2-40B4-BE49-F238E27FC236}">
                <a16:creationId xmlns:a16="http://schemas.microsoft.com/office/drawing/2014/main" id="{5B7778FC-632E-4DCA-A7CB-0D7731CCF9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9809111">
            <a:off x="8683720" y="941148"/>
            <a:ext cx="2987899" cy="2987899"/>
          </a:xfrm>
          <a:prstGeom prst="arc">
            <a:avLst>
              <a:gd name="adj1" fmla="val 15817365"/>
              <a:gd name="adj2" fmla="val 178138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FA23A907-97FB-4A8F-880A-DD77401C429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0048" y="4780992"/>
            <a:ext cx="546100" cy="5461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9013D5A4-C2AC-1AAF-2BEF-A372FFCFCDDF}"/>
              </a:ext>
            </a:extLst>
          </p:cNvPr>
          <p:cNvSpPr>
            <a:spLocks noGrp="1"/>
          </p:cNvSpPr>
          <p:nvPr>
            <p:ph idx="1"/>
          </p:nvPr>
        </p:nvSpPr>
        <p:spPr>
          <a:xfrm>
            <a:off x="5246370" y="655035"/>
            <a:ext cx="6456441" cy="5458686"/>
          </a:xfrm>
        </p:spPr>
        <p:txBody>
          <a:bodyPr>
            <a:normAutofit/>
          </a:bodyPr>
          <a:lstStyle/>
          <a:p>
            <a:pPr marL="0" indent="0">
              <a:buNone/>
            </a:pPr>
            <a:r>
              <a:rPr lang="en-US" sz="1400" dirty="0">
                <a:latin typeface="Georgia" panose="02040502050405020303" pitchFamily="18" charset="0"/>
              </a:rPr>
              <a:t>Identify educational and branding/marketing opportunities that will aid in creating and fostering partnership opportunities between the WSI partners and workgroups by establishing business relationships/partnerships with the following:</a:t>
            </a:r>
          </a:p>
          <a:p>
            <a:pPr marL="457223" lvl="1" indent="0">
              <a:buNone/>
            </a:pPr>
            <a:endParaRPr lang="en-US" sz="1400" dirty="0">
              <a:latin typeface="Georgia" panose="02040502050405020303" pitchFamily="18" charset="0"/>
            </a:endParaRPr>
          </a:p>
          <a:p>
            <a:pPr lvl="1">
              <a:buFont typeface="Wingdings" panose="05000000000000000000" pitchFamily="2" charset="2"/>
              <a:buChar char="v"/>
            </a:pPr>
            <a:r>
              <a:rPr lang="en-US" sz="1400" dirty="0">
                <a:latin typeface="Georgia" panose="02040502050405020303" pitchFamily="18" charset="0"/>
              </a:rPr>
              <a:t>High school visits </a:t>
            </a:r>
          </a:p>
          <a:p>
            <a:pPr lvl="2">
              <a:buFont typeface="Wingdings" panose="05000000000000000000" pitchFamily="2" charset="2"/>
              <a:buChar char="§"/>
            </a:pPr>
            <a:r>
              <a:rPr lang="en-US" sz="1400" dirty="0">
                <a:latin typeface="Georgia" panose="02040502050405020303" pitchFamily="18" charset="0"/>
              </a:rPr>
              <a:t>Career Day </a:t>
            </a:r>
          </a:p>
          <a:p>
            <a:pPr lvl="2">
              <a:buFont typeface="Wingdings" panose="05000000000000000000" pitchFamily="2" charset="2"/>
              <a:buChar char="§"/>
            </a:pPr>
            <a:r>
              <a:rPr lang="en-US" sz="1400" dirty="0">
                <a:latin typeface="Georgia" panose="02040502050405020303" pitchFamily="18" charset="0"/>
              </a:rPr>
              <a:t>Curriculum implementation for certain courses</a:t>
            </a:r>
          </a:p>
          <a:p>
            <a:pPr lvl="1">
              <a:buFont typeface="Wingdings" panose="05000000000000000000" pitchFamily="2" charset="2"/>
              <a:buChar char="v"/>
            </a:pPr>
            <a:r>
              <a:rPr lang="en-US" sz="1400" dirty="0">
                <a:latin typeface="Georgia" panose="02040502050405020303" pitchFamily="18" charset="0"/>
              </a:rPr>
              <a:t>Colleges</a:t>
            </a:r>
          </a:p>
          <a:p>
            <a:pPr lvl="2">
              <a:buFont typeface="Wingdings" panose="05000000000000000000" pitchFamily="2" charset="2"/>
              <a:buChar char="§"/>
            </a:pPr>
            <a:r>
              <a:rPr lang="en-US" sz="1400" dirty="0">
                <a:latin typeface="Georgia" panose="02040502050405020303" pitchFamily="18" charset="0"/>
              </a:rPr>
              <a:t>Career Events</a:t>
            </a:r>
          </a:p>
          <a:p>
            <a:pPr lvl="3">
              <a:buFont typeface="Wingdings" panose="05000000000000000000" pitchFamily="2" charset="2"/>
              <a:buChar char="§"/>
            </a:pPr>
            <a:r>
              <a:rPr lang="en-US" sz="1400" dirty="0">
                <a:latin typeface="Georgia" panose="02040502050405020303" pitchFamily="18" charset="0"/>
              </a:rPr>
              <a:t>Career Fairs, Career Chats, Career Panels, etc.</a:t>
            </a:r>
          </a:p>
          <a:p>
            <a:pPr lvl="2">
              <a:buFont typeface="Wingdings" panose="05000000000000000000" pitchFamily="2" charset="2"/>
              <a:buChar char="§"/>
            </a:pPr>
            <a:r>
              <a:rPr lang="en-US" sz="1400" dirty="0">
                <a:latin typeface="Georgia" panose="02040502050405020303" pitchFamily="18" charset="0"/>
              </a:rPr>
              <a:t>Branding/Marketing Opportunities for workgroups</a:t>
            </a:r>
          </a:p>
          <a:p>
            <a:pPr lvl="1">
              <a:buFont typeface="Wingdings" panose="05000000000000000000" pitchFamily="2" charset="2"/>
              <a:buChar char="v"/>
            </a:pPr>
            <a:r>
              <a:rPr lang="en-US" sz="1400" dirty="0">
                <a:latin typeface="Georgia" panose="02040502050405020303" pitchFamily="18" charset="0"/>
              </a:rPr>
              <a:t>Military</a:t>
            </a:r>
          </a:p>
          <a:p>
            <a:pPr lvl="2">
              <a:buFont typeface="Wingdings" panose="05000000000000000000" pitchFamily="2" charset="2"/>
              <a:buChar char="§"/>
            </a:pPr>
            <a:r>
              <a:rPr lang="en-US" sz="1400" dirty="0">
                <a:latin typeface="Georgia" panose="02040502050405020303" pitchFamily="18" charset="0"/>
              </a:rPr>
              <a:t>Identify Military resources/programs to involve the workgroups. career events</a:t>
            </a:r>
          </a:p>
          <a:p>
            <a:pPr lvl="3">
              <a:buFont typeface="Wingdings" panose="05000000000000000000" pitchFamily="2" charset="2"/>
              <a:buChar char="§"/>
            </a:pPr>
            <a:r>
              <a:rPr lang="en-US" sz="1400" dirty="0">
                <a:latin typeface="Georgia" panose="02040502050405020303" pitchFamily="18" charset="0"/>
              </a:rPr>
              <a:t>TAP Centers, Career Day Talks, Workgroup info sessions</a:t>
            </a:r>
          </a:p>
          <a:p>
            <a:pPr marL="0" indent="0">
              <a:lnSpc>
                <a:spcPct val="100000"/>
              </a:lnSpc>
              <a:spcBef>
                <a:spcPts val="0"/>
              </a:spcBef>
              <a:buNone/>
            </a:pPr>
            <a:endParaRPr lang="en-US" sz="1400" dirty="0">
              <a:latin typeface="Georgia" panose="02040502050405020303" pitchFamily="18" charset="0"/>
            </a:endParaRPr>
          </a:p>
          <a:p>
            <a:pPr marL="0" indent="0">
              <a:lnSpc>
                <a:spcPct val="100000"/>
              </a:lnSpc>
              <a:spcBef>
                <a:spcPts val="0"/>
              </a:spcBef>
              <a:buNone/>
            </a:pPr>
            <a:r>
              <a:rPr lang="en-US" sz="1400" dirty="0">
                <a:latin typeface="Georgia" panose="02040502050405020303" pitchFamily="18" charset="0"/>
              </a:rPr>
              <a:t>R&amp;R unit will assist with the coordination of branding/marketing events</a:t>
            </a:r>
          </a:p>
          <a:p>
            <a:pPr marL="0" indent="0">
              <a:lnSpc>
                <a:spcPct val="100000"/>
              </a:lnSpc>
              <a:spcBef>
                <a:spcPts val="0"/>
              </a:spcBef>
              <a:buNone/>
            </a:pPr>
            <a:endParaRPr lang="en-US" sz="800" dirty="0">
              <a:latin typeface="Georgia" panose="02040502050405020303" pitchFamily="18" charset="0"/>
            </a:endParaRPr>
          </a:p>
          <a:p>
            <a:pPr lvl="1">
              <a:lnSpc>
                <a:spcPct val="100000"/>
              </a:lnSpc>
              <a:spcBef>
                <a:spcPts val="0"/>
              </a:spcBef>
              <a:buFont typeface="Wingdings" panose="05000000000000000000" pitchFamily="2" charset="2"/>
              <a:buChar char="v"/>
            </a:pPr>
            <a:r>
              <a:rPr lang="en-US" sz="1400" dirty="0">
                <a:latin typeface="Georgia" panose="02040502050405020303" pitchFamily="18" charset="0"/>
              </a:rPr>
              <a:t>Make the connections and match opportunities with strategic partners and workgroups.</a:t>
            </a:r>
          </a:p>
          <a:p>
            <a:pPr marL="457223" lvl="1" indent="0">
              <a:lnSpc>
                <a:spcPct val="100000"/>
              </a:lnSpc>
              <a:spcBef>
                <a:spcPts val="0"/>
              </a:spcBef>
              <a:buNone/>
            </a:pPr>
            <a:endParaRPr lang="en-US" sz="1400" dirty="0">
              <a:latin typeface="Georgia" panose="02040502050405020303" pitchFamily="18" charset="0"/>
            </a:endParaRPr>
          </a:p>
          <a:p>
            <a:pPr lvl="1">
              <a:lnSpc>
                <a:spcPct val="100000"/>
              </a:lnSpc>
              <a:spcBef>
                <a:spcPts val="0"/>
              </a:spcBef>
              <a:buFont typeface="Wingdings" panose="05000000000000000000" pitchFamily="2" charset="2"/>
              <a:buChar char="v"/>
            </a:pPr>
            <a:r>
              <a:rPr lang="en-US" sz="1400" dirty="0">
                <a:latin typeface="Georgia" panose="02040502050405020303" pitchFamily="18" charset="0"/>
              </a:rPr>
              <a:t>Assist with the implementation of coordinated efforts. </a:t>
            </a:r>
          </a:p>
          <a:p>
            <a:pPr marL="457223" lvl="1" indent="0">
              <a:lnSpc>
                <a:spcPct val="100000"/>
              </a:lnSpc>
              <a:spcBef>
                <a:spcPts val="0"/>
              </a:spcBef>
              <a:buNone/>
            </a:pPr>
            <a:endParaRPr lang="en-US" sz="1200" dirty="0">
              <a:latin typeface="Georgia" panose="02040502050405020303" pitchFamily="18" charset="0"/>
            </a:endParaRPr>
          </a:p>
          <a:p>
            <a:pPr marL="457223" lvl="1" indent="0">
              <a:buNone/>
            </a:pPr>
            <a:endParaRPr lang="en-US" sz="700" dirty="0"/>
          </a:p>
        </p:txBody>
      </p:sp>
      <p:sp>
        <p:nvSpPr>
          <p:cNvPr id="4" name="Slide Number Placeholder 3">
            <a:extLst>
              <a:ext uri="{FF2B5EF4-FFF2-40B4-BE49-F238E27FC236}">
                <a16:creationId xmlns:a16="http://schemas.microsoft.com/office/drawing/2014/main" id="{78262382-496D-EC25-8F61-AAF227453465}"/>
              </a:ext>
            </a:extLst>
          </p:cNvPr>
          <p:cNvSpPr>
            <a:spLocks noGrp="1"/>
          </p:cNvSpPr>
          <p:nvPr>
            <p:ph type="sldNum" sz="quarter" idx="12"/>
          </p:nvPr>
        </p:nvSpPr>
        <p:spPr>
          <a:xfrm>
            <a:off x="8610600" y="6356350"/>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8EAD253-9EBD-451D-B727-FA39C031CAAC}" type="slidenum">
              <a:rPr kumimoji="0" lang="en-US" sz="1200" b="0" i="0" u="none" strike="noStrike" kern="1200" cap="none" spc="0" normalizeH="0" baseline="0" noProof="0" smtClean="0">
                <a:ln>
                  <a:noFill/>
                </a:ln>
                <a:solidFill>
                  <a:prstClr val="white"/>
                </a:solidFill>
                <a:effectLst/>
                <a:uLnTx/>
                <a:uFillTx/>
                <a:latin typeface="Franklin Gothic Book"/>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29</a:t>
            </a:fld>
            <a:endParaRPr kumimoji="0" lang="en-US" sz="1200" b="0" i="0" u="none" strike="noStrike" kern="1200" cap="none" spc="0" normalizeH="0" baseline="0" noProof="0" dirty="0">
              <a:ln>
                <a:noFill/>
              </a:ln>
              <a:solidFill>
                <a:prstClr val="white"/>
              </a:solidFill>
              <a:effectLst/>
              <a:uLnTx/>
              <a:uFillTx/>
              <a:latin typeface="Franklin Gothic Book"/>
              <a:ea typeface="+mn-ea"/>
              <a:cs typeface="+mn-cs"/>
            </a:endParaRPr>
          </a:p>
        </p:txBody>
      </p:sp>
    </p:spTree>
    <p:extLst>
      <p:ext uri="{BB962C8B-B14F-4D97-AF65-F5344CB8AC3E}">
        <p14:creationId xmlns:p14="http://schemas.microsoft.com/office/powerpoint/2010/main" val="23456024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61D6D7E-ED06-49B8-BD62-B2B8A1A5670E}"/>
              </a:ext>
            </a:extLst>
          </p:cNvPr>
          <p:cNvSpPr/>
          <p:nvPr/>
        </p:nvSpPr>
        <p:spPr>
          <a:xfrm>
            <a:off x="3788" y="52327"/>
            <a:ext cx="3987799" cy="6800507"/>
          </a:xfrm>
          <a:prstGeom prst="rect">
            <a:avLst/>
          </a:prstGeom>
          <a:solidFill>
            <a:srgbClr val="9E2482"/>
          </a:solidFill>
          <a:ln>
            <a:solidFill>
              <a:srgbClr val="9E248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 name="Title 4">
            <a:extLst>
              <a:ext uri="{FF2B5EF4-FFF2-40B4-BE49-F238E27FC236}">
                <a16:creationId xmlns:a16="http://schemas.microsoft.com/office/drawing/2014/main" id="{9542F6AF-D16A-4F08-8380-F7A2CCECCA16}"/>
              </a:ext>
            </a:extLst>
          </p:cNvPr>
          <p:cNvSpPr>
            <a:spLocks noGrp="1"/>
          </p:cNvSpPr>
          <p:nvPr>
            <p:ph type="title"/>
          </p:nvPr>
        </p:nvSpPr>
        <p:spPr>
          <a:xfrm>
            <a:off x="115077" y="2369093"/>
            <a:ext cx="3240911" cy="1661993"/>
          </a:xfrm>
          <a:prstGeom prst="rect">
            <a:avLst/>
          </a:prstGeom>
        </p:spPr>
        <p:txBody>
          <a:bodyPr wrap="square">
            <a:spAutoFit/>
          </a:bodyPr>
          <a:lstStyle/>
          <a:p>
            <a:pPr algn="ctr"/>
            <a:r>
              <a:rPr lang="en-US" sz="1800" b="1" dirty="0">
                <a:solidFill>
                  <a:schemeClr val="bg1"/>
                </a:solidFill>
              </a:rPr>
              <a:t>Quarterly </a:t>
            </a:r>
            <a:br>
              <a:rPr lang="en-US" sz="1800" b="1" dirty="0">
                <a:solidFill>
                  <a:schemeClr val="bg1"/>
                </a:solidFill>
              </a:rPr>
            </a:br>
            <a:r>
              <a:rPr lang="en-US" sz="1800" b="1" dirty="0">
                <a:solidFill>
                  <a:schemeClr val="bg1"/>
                </a:solidFill>
              </a:rPr>
              <a:t>HR Community Meeting</a:t>
            </a:r>
            <a:br>
              <a:rPr lang="en-US" sz="1800" b="1" dirty="0">
                <a:solidFill>
                  <a:schemeClr val="bg1"/>
                </a:solidFill>
              </a:rPr>
            </a:br>
            <a:r>
              <a:rPr lang="en-US" sz="1800" b="1" dirty="0">
                <a:solidFill>
                  <a:schemeClr val="bg1"/>
                </a:solidFill>
              </a:rPr>
              <a:t>AGENDA</a:t>
            </a:r>
            <a:br>
              <a:rPr lang="en-US" sz="2000" dirty="0">
                <a:solidFill>
                  <a:schemeClr val="bg1"/>
                </a:solidFill>
              </a:rPr>
            </a:br>
            <a:r>
              <a:rPr lang="en-US" sz="1600" b="1" dirty="0">
                <a:solidFill>
                  <a:schemeClr val="bg1"/>
                </a:solidFill>
              </a:rPr>
              <a:t>December 13, 2023 </a:t>
            </a:r>
            <a:br>
              <a:rPr lang="en-US" sz="1600" b="1" dirty="0">
                <a:solidFill>
                  <a:schemeClr val="bg1"/>
                </a:solidFill>
              </a:rPr>
            </a:br>
            <a:r>
              <a:rPr lang="en-US" sz="1600" b="1" dirty="0">
                <a:solidFill>
                  <a:schemeClr val="bg1"/>
                </a:solidFill>
              </a:rPr>
              <a:t>10:00am – 12:00pm</a:t>
            </a:r>
            <a:br>
              <a:rPr lang="en-US" sz="1600" dirty="0">
                <a:solidFill>
                  <a:schemeClr val="bg1"/>
                </a:solidFill>
              </a:rPr>
            </a:br>
            <a:r>
              <a:rPr lang="en-US" sz="1600" b="1" dirty="0">
                <a:solidFill>
                  <a:schemeClr val="bg1"/>
                </a:solidFill>
              </a:rPr>
              <a:t>Via MS TEAMS</a:t>
            </a:r>
            <a:endParaRPr lang="en-US" sz="1400" b="1" dirty="0">
              <a:solidFill>
                <a:schemeClr val="bg1"/>
              </a:solidFill>
            </a:endParaRPr>
          </a:p>
        </p:txBody>
      </p:sp>
      <p:graphicFrame>
        <p:nvGraphicFramePr>
          <p:cNvPr id="4" name="Table 6">
            <a:extLst>
              <a:ext uri="{FF2B5EF4-FFF2-40B4-BE49-F238E27FC236}">
                <a16:creationId xmlns:a16="http://schemas.microsoft.com/office/drawing/2014/main" id="{3FAF6ABA-889D-4D5A-958D-5B1863391219}"/>
              </a:ext>
            </a:extLst>
          </p:cNvPr>
          <p:cNvGraphicFramePr>
            <a:graphicFrameLocks noGrp="1"/>
          </p:cNvGraphicFramePr>
          <p:nvPr/>
        </p:nvGraphicFramePr>
        <p:xfrm>
          <a:off x="4305756" y="147615"/>
          <a:ext cx="7301526" cy="457200"/>
        </p:xfrm>
        <a:graphic>
          <a:graphicData uri="http://schemas.openxmlformats.org/drawingml/2006/table">
            <a:tbl>
              <a:tblPr firstRow="1" bandRow="1">
                <a:tableStyleId>{5940675A-B579-460E-94D1-54222C63F5DA}</a:tableStyleId>
              </a:tblPr>
              <a:tblGrid>
                <a:gridCol w="7301526">
                  <a:extLst>
                    <a:ext uri="{9D8B030D-6E8A-4147-A177-3AD203B41FA5}">
                      <a16:colId xmlns:a16="http://schemas.microsoft.com/office/drawing/2014/main" val="3359933903"/>
                    </a:ext>
                  </a:extLst>
                </a:gridCol>
              </a:tblGrid>
              <a:tr h="430883">
                <a:tc>
                  <a:txBody>
                    <a:bodyPr/>
                    <a:lstStyle/>
                    <a:p>
                      <a:pPr algn="ctr"/>
                      <a:r>
                        <a:rPr lang="en-US" sz="2400" b="1" i="0" dirty="0">
                          <a:solidFill>
                            <a:srgbClr val="897865"/>
                          </a:solidFill>
                          <a:latin typeface="Arial" panose="020B0604020202020204" pitchFamily="34" charset="0"/>
                          <a:cs typeface="Arial" panose="020B0604020202020204" pitchFamily="34" charset="0"/>
                        </a:rPr>
                        <a:t>AGENDA</a:t>
                      </a:r>
                      <a:r>
                        <a:rPr lang="en-US" sz="1600" b="1" i="0" dirty="0">
                          <a:solidFill>
                            <a:srgbClr val="897865"/>
                          </a:solidFill>
                          <a:latin typeface="Arial" panose="020B0604020202020204" pitchFamily="34" charset="0"/>
                          <a:cs typeface="Arial" panose="020B0604020202020204" pitchFamily="34" charset="0"/>
                        </a:rPr>
                        <a:t>	</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67785816"/>
                  </a:ext>
                </a:extLst>
              </a:tr>
            </a:tbl>
          </a:graphicData>
        </a:graphic>
      </p:graphicFrame>
      <p:sp>
        <p:nvSpPr>
          <p:cNvPr id="6" name="TextBox 5">
            <a:extLst>
              <a:ext uri="{FF2B5EF4-FFF2-40B4-BE49-F238E27FC236}">
                <a16:creationId xmlns:a16="http://schemas.microsoft.com/office/drawing/2014/main" id="{DE25B949-57D8-45C3-D6B8-8C0E8EC2AEB4}"/>
              </a:ext>
            </a:extLst>
          </p:cNvPr>
          <p:cNvSpPr txBox="1"/>
          <p:nvPr/>
        </p:nvSpPr>
        <p:spPr>
          <a:xfrm>
            <a:off x="4603594" y="733565"/>
            <a:ext cx="7301526" cy="5693866"/>
          </a:xfrm>
          <a:prstGeom prst="rect">
            <a:avLst/>
          </a:prstGeom>
          <a:noFill/>
        </p:spPr>
        <p:txBody>
          <a:bodyPr wrap="square">
            <a:spAutoFit/>
          </a:bodyPr>
          <a:lstStyle/>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10:00 AM – 10:05 AM	Welcome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1371600" marR="0" indent="45720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Al Howell, DOAS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10:05 AM – 10:50 AM	</a:t>
            </a:r>
            <a:r>
              <a:rPr lang="en-US" sz="1300" kern="100" dirty="0">
                <a:latin typeface="Calisto MT" panose="02040603050505030304" pitchFamily="18" charset="0"/>
                <a:ea typeface="Calibri" panose="020F0502020204030204" pitchFamily="34" charset="0"/>
                <a:cs typeface="Times New Roman" panose="02020603050405020304" pitchFamily="18" charset="0"/>
              </a:rPr>
              <a:t>The Benefits of Hiring Early Talent</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1371600" marR="0" indent="45720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Gaby </a:t>
            </a:r>
            <a:r>
              <a:rPr lang="en-US" sz="1300" kern="100" dirty="0" err="1">
                <a:effectLst/>
                <a:latin typeface="Calisto MT" panose="02040603050505030304" pitchFamily="18" charset="0"/>
                <a:ea typeface="Calibri" panose="020F0502020204030204" pitchFamily="34" charset="0"/>
                <a:cs typeface="Times New Roman" panose="02020603050405020304" pitchFamily="18" charset="0"/>
              </a:rPr>
              <a:t>Basok</a:t>
            </a: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Handshake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1371600" marR="0" indent="45720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10:50 AM – 11:05 AM	Recruitment and Retention Unit Update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Introduction of Team member; Unit Update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1371600" marR="0" indent="45720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Kristy McClendon, DOAS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11:05 AM – 11:25 AM	</a:t>
            </a:r>
            <a:r>
              <a:rPr lang="en-US" sz="1200" kern="100" dirty="0">
                <a:effectLst/>
                <a:latin typeface="Merriweather" panose="00000500000000000000" pitchFamily="2" charset="0"/>
                <a:ea typeface="Calibri" panose="020F0502020204030204" pitchFamily="34" charset="0"/>
                <a:cs typeface="Times New Roman" panose="02020603050405020304" pitchFamily="18" charset="0"/>
              </a:rPr>
              <a:t>NextGen – Quarterly Update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Al Howell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FY 23 Workforce Report</a:t>
            </a:r>
            <a:r>
              <a:rPr lang="en-US" sz="1200" kern="100" dirty="0">
                <a:effectLst/>
                <a:latin typeface="Merriweather" panose="00000500000000000000" pitchFamily="2"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Al Howell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11:25 AM – 11:35 AM	Poll Everywhere Questions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Latatia West, DOAS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11:35 AM – 11:50 AM	Wrap Up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1371600" marR="0" indent="45720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Al Howell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2171700" lvl="4" indent="-342900">
              <a:buFont typeface="Wingdings" panose="05000000000000000000" pitchFamily="2" charset="2"/>
              <a:buChar char=""/>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2024 HR Community Meeting dates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2171700" lvl="4" indent="-342900">
              <a:buFont typeface="Wingdings" panose="05000000000000000000" pitchFamily="2" charset="2"/>
              <a:buChar char=""/>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2024 EBP/SPB Meeting Dates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2171700" lvl="4" indent="-342900">
              <a:buFont typeface="Wingdings" panose="05000000000000000000" pitchFamily="2" charset="2"/>
              <a:buChar char=""/>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Electronic W-2</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0"/>
              </a:spcAft>
            </a:pPr>
            <a:r>
              <a:rPr lang="en-US" sz="1300" kern="100" dirty="0">
                <a:effectLst/>
                <a:latin typeface="Calisto MT" panose="02040603050505030304" pitchFamily="18"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3557246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C2554CA6-288E-4202-BC52-2E5A8F0C0A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20" name="Oval 19">
            <a:extLst>
              <a:ext uri="{FF2B5EF4-FFF2-40B4-BE49-F238E27FC236}">
                <a16:creationId xmlns:a16="http://schemas.microsoft.com/office/drawing/2014/main" id="{B10BB131-AC8E-4A8E-A5D1-36260F720C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9189" y="1119031"/>
            <a:ext cx="4619938" cy="46199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2" name="Title 1">
            <a:extLst>
              <a:ext uri="{FF2B5EF4-FFF2-40B4-BE49-F238E27FC236}">
                <a16:creationId xmlns:a16="http://schemas.microsoft.com/office/drawing/2014/main" id="{7EE3D787-5F33-0D93-92DA-8551F6330319}"/>
              </a:ext>
            </a:extLst>
          </p:cNvPr>
          <p:cNvSpPr>
            <a:spLocks noGrp="1"/>
          </p:cNvSpPr>
          <p:nvPr>
            <p:ph type="title"/>
          </p:nvPr>
        </p:nvSpPr>
        <p:spPr>
          <a:xfrm>
            <a:off x="1171074" y="1396686"/>
            <a:ext cx="3240506" cy="4064628"/>
          </a:xfrm>
        </p:spPr>
        <p:txBody>
          <a:bodyPr>
            <a:normAutofit/>
          </a:bodyPr>
          <a:lstStyle/>
          <a:p>
            <a:r>
              <a:rPr lang="en-US" dirty="0">
                <a:solidFill>
                  <a:srgbClr val="FFFFFF"/>
                </a:solidFill>
              </a:rPr>
              <a:t>Talent Pipelines</a:t>
            </a:r>
          </a:p>
        </p:txBody>
      </p:sp>
      <p:sp>
        <p:nvSpPr>
          <p:cNvPr id="22" name="Arc 21">
            <a:extLst>
              <a:ext uri="{FF2B5EF4-FFF2-40B4-BE49-F238E27FC236}">
                <a16:creationId xmlns:a16="http://schemas.microsoft.com/office/drawing/2014/main" id="{5B7778FC-632E-4DCA-A7CB-0D7731CCF9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9809111">
            <a:off x="8683720" y="941148"/>
            <a:ext cx="2987899" cy="2987899"/>
          </a:xfrm>
          <a:prstGeom prst="arc">
            <a:avLst>
              <a:gd name="adj1" fmla="val 15817365"/>
              <a:gd name="adj2" fmla="val 178138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FA23A907-97FB-4A8F-880A-DD77401C429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0048" y="4780992"/>
            <a:ext cx="546100" cy="5461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9013D5A4-C2AC-1AAF-2BEF-A372FFCFCDDF}"/>
              </a:ext>
            </a:extLst>
          </p:cNvPr>
          <p:cNvSpPr>
            <a:spLocks noGrp="1"/>
          </p:cNvSpPr>
          <p:nvPr>
            <p:ph idx="1"/>
          </p:nvPr>
        </p:nvSpPr>
        <p:spPr>
          <a:xfrm>
            <a:off x="5699771" y="1480371"/>
            <a:ext cx="5901585" cy="3935011"/>
          </a:xfrm>
        </p:spPr>
        <p:txBody>
          <a:bodyPr>
            <a:normAutofit fontScale="85000" lnSpcReduction="20000"/>
          </a:bodyPr>
          <a:lstStyle/>
          <a:p>
            <a:pPr lvl="1">
              <a:buFont typeface="Wingdings" panose="05000000000000000000" pitchFamily="2" charset="2"/>
              <a:buChar char="v"/>
            </a:pPr>
            <a:r>
              <a:rPr lang="en-US" sz="2600" dirty="0">
                <a:latin typeface="Georgia" panose="02040502050405020303" pitchFamily="18" charset="0"/>
              </a:rPr>
              <a:t>Identify existing partnerships and build new partnerships to increase talent pipelines to bridge the talent pipeline gap.</a:t>
            </a:r>
          </a:p>
          <a:p>
            <a:pPr marL="914446" lvl="2" indent="0">
              <a:buNone/>
            </a:pPr>
            <a:endParaRPr lang="en-US" sz="2600" dirty="0">
              <a:latin typeface="Georgia" panose="02040502050405020303" pitchFamily="18" charset="0"/>
            </a:endParaRPr>
          </a:p>
          <a:p>
            <a:pPr lvl="1">
              <a:buFont typeface="Wingdings" panose="05000000000000000000" pitchFamily="2" charset="2"/>
              <a:buChar char="v"/>
            </a:pPr>
            <a:r>
              <a:rPr lang="en-US" sz="2600" dirty="0">
                <a:latin typeface="Georgia" panose="02040502050405020303" pitchFamily="18" charset="0"/>
              </a:rPr>
              <a:t>Encourage workgroups to foster relationships with the partners so that they can continue to grow and see positive results in the talent pipelines. </a:t>
            </a:r>
          </a:p>
          <a:p>
            <a:pPr lvl="1">
              <a:buFont typeface="Wingdings" panose="05000000000000000000" pitchFamily="2" charset="2"/>
              <a:buChar char="v"/>
            </a:pPr>
            <a:endParaRPr lang="en-US" sz="2600" dirty="0">
              <a:latin typeface="Georgia" panose="02040502050405020303" pitchFamily="18" charset="0"/>
            </a:endParaRPr>
          </a:p>
          <a:p>
            <a:pPr lvl="1">
              <a:buFont typeface="Wingdings" panose="05000000000000000000" pitchFamily="2" charset="2"/>
              <a:buChar char="v"/>
            </a:pPr>
            <a:r>
              <a:rPr lang="en-US" sz="2600" dirty="0">
                <a:latin typeface="Georgia" panose="02040502050405020303" pitchFamily="18" charset="0"/>
              </a:rPr>
              <a:t>Maximize branding/marketing opportunities to increase social media presence that will reach a larger audience.</a:t>
            </a:r>
          </a:p>
          <a:p>
            <a:pPr marL="457223" lvl="1" indent="0">
              <a:buNone/>
            </a:pPr>
            <a:endParaRPr lang="en-US" sz="700" dirty="0"/>
          </a:p>
        </p:txBody>
      </p:sp>
      <p:sp>
        <p:nvSpPr>
          <p:cNvPr id="4" name="Slide Number Placeholder 3">
            <a:extLst>
              <a:ext uri="{FF2B5EF4-FFF2-40B4-BE49-F238E27FC236}">
                <a16:creationId xmlns:a16="http://schemas.microsoft.com/office/drawing/2014/main" id="{78262382-496D-EC25-8F61-AAF227453465}"/>
              </a:ext>
            </a:extLst>
          </p:cNvPr>
          <p:cNvSpPr>
            <a:spLocks noGrp="1"/>
          </p:cNvSpPr>
          <p:nvPr>
            <p:ph type="sldNum" sz="quarter" idx="12"/>
          </p:nvPr>
        </p:nvSpPr>
        <p:spPr>
          <a:xfrm>
            <a:off x="8610600" y="6356350"/>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8EAD253-9EBD-451D-B727-FA39C031CAAC}" type="slidenum">
              <a:rPr kumimoji="0" lang="en-US" sz="1200" b="0" i="0" u="none" strike="noStrike" kern="1200" cap="none" spc="0" normalizeH="0" baseline="0" noProof="0" smtClean="0">
                <a:ln>
                  <a:noFill/>
                </a:ln>
                <a:solidFill>
                  <a:prstClr val="white"/>
                </a:solidFill>
                <a:effectLst/>
                <a:uLnTx/>
                <a:uFillTx/>
                <a:latin typeface="Franklin Gothic Book"/>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30</a:t>
            </a:fld>
            <a:endParaRPr kumimoji="0" lang="en-US" sz="1200" b="0" i="0" u="none" strike="noStrike" kern="1200" cap="none" spc="0" normalizeH="0" baseline="0" noProof="0">
              <a:ln>
                <a:noFill/>
              </a:ln>
              <a:solidFill>
                <a:prstClr val="white"/>
              </a:solidFill>
              <a:effectLst/>
              <a:uLnTx/>
              <a:uFillTx/>
              <a:latin typeface="Franklin Gothic Book"/>
              <a:ea typeface="+mn-ea"/>
              <a:cs typeface="+mn-cs"/>
            </a:endParaRPr>
          </a:p>
        </p:txBody>
      </p:sp>
    </p:spTree>
    <p:extLst>
      <p:ext uri="{BB962C8B-B14F-4D97-AF65-F5344CB8AC3E}">
        <p14:creationId xmlns:p14="http://schemas.microsoft.com/office/powerpoint/2010/main" val="421129742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 name="Rectangle 33">
            <a:extLst>
              <a:ext uri="{FF2B5EF4-FFF2-40B4-BE49-F238E27FC236}">
                <a16:creationId xmlns:a16="http://schemas.microsoft.com/office/drawing/2014/main" id="{A4AC5506-6312-4701-8D3C-40187889A9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51752"/>
            <a:ext cx="12192000" cy="7365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Franklin Gothic Book"/>
              <a:ea typeface="+mn-ea"/>
              <a:cs typeface="+mn-cs"/>
            </a:endParaRPr>
          </a:p>
        </p:txBody>
      </p:sp>
      <p:sp>
        <p:nvSpPr>
          <p:cNvPr id="2" name="Title 1">
            <a:extLst>
              <a:ext uri="{FF2B5EF4-FFF2-40B4-BE49-F238E27FC236}">
                <a16:creationId xmlns:a16="http://schemas.microsoft.com/office/drawing/2014/main" id="{7EE3D787-5F33-0D93-92DA-8551F6330319}"/>
              </a:ext>
            </a:extLst>
          </p:cNvPr>
          <p:cNvSpPr>
            <a:spLocks noGrp="1"/>
          </p:cNvSpPr>
          <p:nvPr>
            <p:ph type="title"/>
          </p:nvPr>
        </p:nvSpPr>
        <p:spPr>
          <a:xfrm>
            <a:off x="556532" y="643467"/>
            <a:ext cx="11210925" cy="744836"/>
          </a:xfrm>
        </p:spPr>
        <p:txBody>
          <a:bodyPr vert="horz" lIns="91440" tIns="45720" rIns="91440" bIns="45720" rtlCol="0" anchor="ctr">
            <a:noAutofit/>
          </a:bodyPr>
          <a:lstStyle/>
          <a:p>
            <a:pPr algn="ctr" defTabSz="914400"/>
            <a:r>
              <a:rPr lang="en-US" sz="4800" kern="1200" dirty="0">
                <a:solidFill>
                  <a:schemeClr val="bg1"/>
                </a:solidFill>
                <a:latin typeface="Georgia" panose="02040502050405020303" pitchFamily="18" charset="0"/>
              </a:rPr>
              <a:t>Key Accomplishments</a:t>
            </a:r>
          </a:p>
        </p:txBody>
      </p:sp>
      <p:sp>
        <p:nvSpPr>
          <p:cNvPr id="5" name="Content Placeholder 4">
            <a:extLst>
              <a:ext uri="{FF2B5EF4-FFF2-40B4-BE49-F238E27FC236}">
                <a16:creationId xmlns:a16="http://schemas.microsoft.com/office/drawing/2014/main" id="{849DE2CA-8B4F-47C2-46D9-7D894CC1939A}"/>
              </a:ext>
            </a:extLst>
          </p:cNvPr>
          <p:cNvSpPr>
            <a:spLocks noGrp="1"/>
          </p:cNvSpPr>
          <p:nvPr>
            <p:ph idx="1"/>
          </p:nvPr>
        </p:nvSpPr>
        <p:spPr>
          <a:xfrm>
            <a:off x="457200" y="1396588"/>
            <a:ext cx="11277600" cy="5365719"/>
          </a:xfrm>
        </p:spPr>
        <p:txBody>
          <a:bodyPr>
            <a:noAutofit/>
          </a:bodyPr>
          <a:lstStyle/>
          <a:p>
            <a:pPr marR="0" lvl="0" algn="l" defTabSz="914400" rtl="0" eaLnBrk="1" fontAlgn="auto" latinLnBrk="0" hangingPunct="1">
              <a:lnSpc>
                <a:spcPct val="100000"/>
              </a:lnSpc>
              <a:spcBef>
                <a:spcPts val="0"/>
              </a:spcBef>
              <a:spcAft>
                <a:spcPts val="0"/>
              </a:spcAft>
              <a:buClr>
                <a:srgbClr val="00342D"/>
              </a:buClr>
              <a:buSzTx/>
              <a:buFont typeface="Wingdings" panose="05000000000000000000" pitchFamily="2" charset="2"/>
              <a:buChar char="§"/>
              <a:tabLst/>
              <a:defRPr/>
            </a:pPr>
            <a:r>
              <a:rPr lang="en-US" sz="1500" baseline="0" dirty="0">
                <a:solidFill>
                  <a:srgbClr val="000000"/>
                </a:solidFill>
                <a:latin typeface="Georgia" panose="02040502050405020303" pitchFamily="18" charset="0"/>
                <a:cs typeface="Arial" pitchFamily="34" charset="0"/>
              </a:rPr>
              <a:t>Retention study completed by Deloitte and WSI Summit was held on June 29, 2023.</a:t>
            </a:r>
          </a:p>
          <a:p>
            <a:pPr marL="0" marR="0" lvl="0" indent="0" algn="l" defTabSz="914400" rtl="0" eaLnBrk="1" fontAlgn="auto" latinLnBrk="0" hangingPunct="1">
              <a:lnSpc>
                <a:spcPct val="100000"/>
              </a:lnSpc>
              <a:spcBef>
                <a:spcPts val="0"/>
              </a:spcBef>
              <a:spcAft>
                <a:spcPts val="0"/>
              </a:spcAft>
              <a:buClr>
                <a:srgbClr val="00342D"/>
              </a:buClr>
              <a:buSzTx/>
              <a:buNone/>
              <a:tabLst/>
              <a:defRPr/>
            </a:pPr>
            <a:endParaRPr lang="en-US" sz="1500" baseline="0" dirty="0">
              <a:solidFill>
                <a:srgbClr val="000000"/>
              </a:solidFill>
              <a:latin typeface="Georgia" panose="02040502050405020303" pitchFamily="18" charset="0"/>
              <a:cs typeface="Arial" pitchFamily="34" charset="0"/>
            </a:endParaRPr>
          </a:p>
          <a:p>
            <a:pPr defTabSz="914400">
              <a:lnSpc>
                <a:spcPct val="100000"/>
              </a:lnSpc>
              <a:spcBef>
                <a:spcPts val="0"/>
              </a:spcBef>
              <a:buClr>
                <a:srgbClr val="00342D"/>
              </a:buClr>
              <a:buFont typeface="Wingdings" panose="05000000000000000000" pitchFamily="2" charset="2"/>
              <a:buChar char="§"/>
              <a:defRPr/>
            </a:pPr>
            <a:r>
              <a:rPr lang="en-US" sz="1500" baseline="0" dirty="0">
                <a:solidFill>
                  <a:srgbClr val="000000"/>
                </a:solidFill>
                <a:latin typeface="Georgia" panose="02040502050405020303" pitchFamily="18" charset="0"/>
                <a:cs typeface="Arial" pitchFamily="34" charset="0"/>
              </a:rPr>
              <a:t>The R&amp;R Unit has identified potential educational </a:t>
            </a:r>
            <a:r>
              <a:rPr lang="en-US" sz="1500" dirty="0">
                <a:solidFill>
                  <a:srgbClr val="000000"/>
                </a:solidFill>
                <a:latin typeface="Georgia" panose="02040502050405020303" pitchFamily="18" charset="0"/>
                <a:cs typeface="Arial" pitchFamily="34" charset="0"/>
              </a:rPr>
              <a:t>and </a:t>
            </a:r>
            <a:r>
              <a:rPr lang="en-US" sz="1500" baseline="0" dirty="0">
                <a:solidFill>
                  <a:srgbClr val="000000"/>
                </a:solidFill>
                <a:latin typeface="Georgia" panose="02040502050405020303" pitchFamily="18" charset="0"/>
                <a:cs typeface="Arial" pitchFamily="34" charset="0"/>
              </a:rPr>
              <a:t>military educational opportunities and is forwarding them</a:t>
            </a:r>
            <a:r>
              <a:rPr lang="en-US" sz="1500" dirty="0">
                <a:solidFill>
                  <a:srgbClr val="000000"/>
                </a:solidFill>
                <a:latin typeface="Georgia" panose="02040502050405020303" pitchFamily="18" charset="0"/>
                <a:cs typeface="Arial" pitchFamily="34" charset="0"/>
              </a:rPr>
              <a:t> along as they relate to the WSI workgroups.</a:t>
            </a:r>
            <a:endParaRPr lang="en-US" sz="1500" baseline="0" dirty="0">
              <a:solidFill>
                <a:srgbClr val="000000"/>
              </a:solidFill>
              <a:latin typeface="Georgia" panose="02040502050405020303" pitchFamily="18" charset="0"/>
              <a:cs typeface="Arial" pitchFamily="34" charset="0"/>
            </a:endParaRPr>
          </a:p>
          <a:p>
            <a:pPr marL="0" marR="0" lvl="0" indent="0" algn="l" defTabSz="914400" rtl="0" eaLnBrk="1" fontAlgn="auto" latinLnBrk="0" hangingPunct="1">
              <a:lnSpc>
                <a:spcPct val="100000"/>
              </a:lnSpc>
              <a:spcBef>
                <a:spcPts val="0"/>
              </a:spcBef>
              <a:spcAft>
                <a:spcPts val="0"/>
              </a:spcAft>
              <a:buClr>
                <a:srgbClr val="00342D"/>
              </a:buClr>
              <a:buSzTx/>
              <a:buNone/>
              <a:tabLst/>
              <a:defRPr/>
            </a:pPr>
            <a:endParaRPr lang="en-US" sz="1500" baseline="0" dirty="0">
              <a:solidFill>
                <a:srgbClr val="000000"/>
              </a:solidFill>
              <a:latin typeface="Georgia" panose="02040502050405020303" pitchFamily="18" charset="0"/>
              <a:cs typeface="Arial" pitchFamily="34" charset="0"/>
            </a:endParaRPr>
          </a:p>
          <a:p>
            <a:pPr marR="0" lvl="0" algn="l" defTabSz="914400" rtl="0" eaLnBrk="1" fontAlgn="auto" latinLnBrk="0" hangingPunct="1">
              <a:lnSpc>
                <a:spcPct val="100000"/>
              </a:lnSpc>
              <a:spcBef>
                <a:spcPts val="0"/>
              </a:spcBef>
              <a:spcAft>
                <a:spcPts val="0"/>
              </a:spcAft>
              <a:buClr>
                <a:srgbClr val="00342D"/>
              </a:buClr>
              <a:buSzTx/>
              <a:buFont typeface="Wingdings" panose="05000000000000000000" pitchFamily="2" charset="2"/>
              <a:buChar char="§"/>
              <a:tabLst/>
              <a:defRPr/>
            </a:pPr>
            <a:r>
              <a:rPr lang="en-US" sz="1500" baseline="0" dirty="0">
                <a:solidFill>
                  <a:srgbClr val="000000"/>
                </a:solidFill>
                <a:latin typeface="Georgia" panose="02040502050405020303" pitchFamily="18" charset="0"/>
                <a:cs typeface="Arial" pitchFamily="34" charset="0"/>
              </a:rPr>
              <a:t>The R&amp;R Unit has connected the WSI workgroups and college/university partners for educational branding and military partnership opportunities.</a:t>
            </a:r>
            <a:r>
              <a:rPr lang="en-US" sz="1500" dirty="0">
                <a:solidFill>
                  <a:srgbClr val="000000"/>
                </a:solidFill>
                <a:latin typeface="Georgia" panose="02040502050405020303" pitchFamily="18" charset="0"/>
                <a:cs typeface="Arial" pitchFamily="34" charset="0"/>
              </a:rPr>
              <a:t> </a:t>
            </a:r>
            <a:endParaRPr lang="en-US" sz="1500" baseline="0" dirty="0">
              <a:solidFill>
                <a:srgbClr val="000000"/>
              </a:solidFill>
              <a:latin typeface="Georgia" panose="02040502050405020303" pitchFamily="18" charset="0"/>
              <a:cs typeface="Arial" pitchFamily="34" charset="0"/>
            </a:endParaRPr>
          </a:p>
          <a:p>
            <a:pPr marL="0" marR="0" lvl="0" indent="0" algn="l" defTabSz="914400" rtl="0" eaLnBrk="1" fontAlgn="auto" latinLnBrk="0" hangingPunct="1">
              <a:lnSpc>
                <a:spcPct val="100000"/>
              </a:lnSpc>
              <a:spcBef>
                <a:spcPts val="0"/>
              </a:spcBef>
              <a:spcAft>
                <a:spcPts val="0"/>
              </a:spcAft>
              <a:buClr>
                <a:srgbClr val="00342D"/>
              </a:buClr>
              <a:buSzTx/>
              <a:buNone/>
              <a:tabLst/>
              <a:defRPr/>
            </a:pPr>
            <a:endParaRPr lang="en-US" sz="1500" baseline="0" dirty="0">
              <a:solidFill>
                <a:srgbClr val="000000"/>
              </a:solidFill>
              <a:latin typeface="Georgia" panose="02040502050405020303" pitchFamily="18" charset="0"/>
              <a:cs typeface="Arial" pitchFamily="34" charset="0"/>
            </a:endParaRPr>
          </a:p>
          <a:p>
            <a:pPr marR="0" lvl="0" algn="l" defTabSz="914400" rtl="0" eaLnBrk="1" fontAlgn="auto" latinLnBrk="0" hangingPunct="1">
              <a:lnSpc>
                <a:spcPct val="100000"/>
              </a:lnSpc>
              <a:spcBef>
                <a:spcPts val="0"/>
              </a:spcBef>
              <a:spcAft>
                <a:spcPts val="0"/>
              </a:spcAft>
              <a:buClr>
                <a:srgbClr val="00342D"/>
              </a:buClr>
              <a:buSzTx/>
              <a:buFont typeface="Wingdings" panose="05000000000000000000" pitchFamily="2" charset="2"/>
              <a:buChar char="§"/>
              <a:tabLst/>
              <a:defRPr/>
            </a:pPr>
            <a:r>
              <a:rPr lang="en-US" sz="1500" baseline="0" dirty="0">
                <a:solidFill>
                  <a:srgbClr val="000000"/>
                </a:solidFill>
                <a:latin typeface="Georgia" panose="02040502050405020303" pitchFamily="18" charset="0"/>
                <a:cs typeface="Arial" pitchFamily="34" charset="0"/>
              </a:rPr>
              <a:t>A WSI tracking tool has been developed to keep track of partnerships and accomplishments.</a:t>
            </a:r>
          </a:p>
          <a:p>
            <a:pPr marL="0" marR="0" lvl="0" indent="0" algn="l" defTabSz="914400" rtl="0" eaLnBrk="1" fontAlgn="auto" latinLnBrk="0" hangingPunct="1">
              <a:lnSpc>
                <a:spcPct val="100000"/>
              </a:lnSpc>
              <a:spcBef>
                <a:spcPts val="0"/>
              </a:spcBef>
              <a:spcAft>
                <a:spcPts val="0"/>
              </a:spcAft>
              <a:buClr>
                <a:srgbClr val="00342D"/>
              </a:buClr>
              <a:buSzTx/>
              <a:buNone/>
              <a:tabLst/>
              <a:defRPr/>
            </a:pPr>
            <a:endParaRPr lang="en-US" sz="1500" baseline="0" dirty="0">
              <a:solidFill>
                <a:srgbClr val="000000"/>
              </a:solidFill>
              <a:latin typeface="Georgia" panose="02040502050405020303" pitchFamily="18" charset="0"/>
              <a:cs typeface="Arial" pitchFamily="34" charset="0"/>
            </a:endParaRPr>
          </a:p>
          <a:p>
            <a:pPr marR="0" lvl="0" algn="l" defTabSz="914400" rtl="0" eaLnBrk="1" fontAlgn="auto" latinLnBrk="0" hangingPunct="1">
              <a:lnSpc>
                <a:spcPct val="100000"/>
              </a:lnSpc>
              <a:spcBef>
                <a:spcPts val="0"/>
              </a:spcBef>
              <a:spcAft>
                <a:spcPts val="0"/>
              </a:spcAft>
              <a:buClr>
                <a:srgbClr val="00342D"/>
              </a:buClr>
              <a:buSzTx/>
              <a:buFont typeface="Wingdings" panose="05000000000000000000" pitchFamily="2" charset="2"/>
              <a:buChar char="§"/>
              <a:tabLst/>
              <a:defRPr/>
            </a:pPr>
            <a:r>
              <a:rPr lang="en-US" sz="1500" baseline="0" dirty="0">
                <a:solidFill>
                  <a:srgbClr val="000000"/>
                </a:solidFill>
                <a:latin typeface="Georgia" panose="02040502050405020303" pitchFamily="18" charset="0"/>
                <a:cs typeface="Arial" pitchFamily="34" charset="0"/>
              </a:rPr>
              <a:t>Hired R&amp;R HR Specialist 2 position as of September 18, 2023.</a:t>
            </a:r>
          </a:p>
          <a:p>
            <a:pPr marL="171450" marR="0" lvl="0" indent="-171450" algn="l" defTabSz="914400" rtl="0" eaLnBrk="1" fontAlgn="auto" latinLnBrk="0" hangingPunct="1">
              <a:lnSpc>
                <a:spcPct val="100000"/>
              </a:lnSpc>
              <a:spcBef>
                <a:spcPts val="0"/>
              </a:spcBef>
              <a:spcAft>
                <a:spcPts val="0"/>
              </a:spcAft>
              <a:buClr>
                <a:srgbClr val="00342D"/>
              </a:buClr>
              <a:buSzTx/>
              <a:buFont typeface="Arial" pitchFamily="34" charset="0"/>
              <a:buChar char="•"/>
              <a:tabLst/>
              <a:defRPr/>
            </a:pPr>
            <a:endParaRPr lang="en-US" sz="1500" baseline="0" dirty="0">
              <a:solidFill>
                <a:srgbClr val="000000"/>
              </a:solidFill>
              <a:latin typeface="Georgia" panose="02040502050405020303" pitchFamily="18" charset="0"/>
              <a:cs typeface="Arial" pitchFamily="34" charset="0"/>
            </a:endParaRPr>
          </a:p>
          <a:p>
            <a:pPr defTabSz="914400">
              <a:lnSpc>
                <a:spcPct val="100000"/>
              </a:lnSpc>
              <a:spcBef>
                <a:spcPts val="0"/>
              </a:spcBef>
              <a:buClr>
                <a:srgbClr val="00342D"/>
              </a:buClr>
              <a:buFont typeface="Wingdings" panose="05000000000000000000" pitchFamily="2" charset="2"/>
              <a:buChar char="§"/>
              <a:defRPr/>
            </a:pPr>
            <a:r>
              <a:rPr lang="en-US" sz="1500" baseline="0" dirty="0">
                <a:solidFill>
                  <a:srgbClr val="000000"/>
                </a:solidFill>
                <a:latin typeface="Georgia" panose="02040502050405020303" pitchFamily="18" charset="0"/>
                <a:cs typeface="Arial" pitchFamily="34" charset="0"/>
              </a:rPr>
              <a:t>The R&amp;R Unit partnered with the University of West Georgia for a Georgia Government Agency Career Fair on </a:t>
            </a:r>
            <a:r>
              <a:rPr lang="en-US" sz="1500" dirty="0">
                <a:solidFill>
                  <a:srgbClr val="000000"/>
                </a:solidFill>
                <a:latin typeface="Georgia" panose="02040502050405020303" pitchFamily="18" charset="0"/>
                <a:cs typeface="Arial" pitchFamily="34" charset="0"/>
              </a:rPr>
              <a:t>Tuesday, February 6, 2024.</a:t>
            </a:r>
            <a:r>
              <a:rPr lang="en-US" sz="1500" baseline="0" dirty="0">
                <a:solidFill>
                  <a:srgbClr val="000000"/>
                </a:solidFill>
                <a:latin typeface="Georgia" panose="02040502050405020303" pitchFamily="18" charset="0"/>
                <a:cs typeface="Arial" pitchFamily="34" charset="0"/>
              </a:rPr>
              <a:t> </a:t>
            </a:r>
          </a:p>
          <a:p>
            <a:pPr marL="0" marR="0" lvl="0" indent="0" algn="l" defTabSz="914400" rtl="0" eaLnBrk="1" fontAlgn="auto" latinLnBrk="0" hangingPunct="1">
              <a:lnSpc>
                <a:spcPct val="100000"/>
              </a:lnSpc>
              <a:spcBef>
                <a:spcPts val="0"/>
              </a:spcBef>
              <a:spcAft>
                <a:spcPts val="0"/>
              </a:spcAft>
              <a:buClr>
                <a:srgbClr val="00342D"/>
              </a:buClr>
              <a:buSzTx/>
              <a:buNone/>
              <a:tabLst/>
              <a:defRPr/>
            </a:pPr>
            <a:endParaRPr lang="en-US" sz="1500" baseline="0" dirty="0">
              <a:solidFill>
                <a:srgbClr val="000000"/>
              </a:solidFill>
              <a:latin typeface="Georgia" panose="02040502050405020303" pitchFamily="18" charset="0"/>
              <a:cs typeface="Arial" pitchFamily="34" charset="0"/>
            </a:endParaRPr>
          </a:p>
          <a:p>
            <a:pPr marR="0" lvl="0" algn="l" defTabSz="914400" rtl="0" eaLnBrk="1" fontAlgn="auto" latinLnBrk="0" hangingPunct="1">
              <a:lnSpc>
                <a:spcPct val="100000"/>
              </a:lnSpc>
              <a:spcBef>
                <a:spcPts val="0"/>
              </a:spcBef>
              <a:spcAft>
                <a:spcPts val="0"/>
              </a:spcAft>
              <a:buClr>
                <a:srgbClr val="00342D"/>
              </a:buClr>
              <a:buSzTx/>
              <a:buFont typeface="Wingdings" panose="05000000000000000000" pitchFamily="2" charset="2"/>
              <a:buChar char="§"/>
              <a:tabLst/>
              <a:defRPr/>
            </a:pPr>
            <a:r>
              <a:rPr lang="en-US" sz="1500" baseline="0" dirty="0">
                <a:solidFill>
                  <a:srgbClr val="000000"/>
                </a:solidFill>
                <a:latin typeface="Georgia" panose="02040502050405020303" pitchFamily="18" charset="0"/>
                <a:cs typeface="Arial" pitchFamily="34" charset="0"/>
              </a:rPr>
              <a:t>The R&amp;R </a:t>
            </a:r>
            <a:r>
              <a:rPr lang="en-US" sz="1500" dirty="0">
                <a:solidFill>
                  <a:srgbClr val="000000"/>
                </a:solidFill>
                <a:latin typeface="Georgia" panose="02040502050405020303" pitchFamily="18" charset="0"/>
                <a:cs typeface="Arial" pitchFamily="34" charset="0"/>
              </a:rPr>
              <a:t>Unit</a:t>
            </a:r>
            <a:r>
              <a:rPr lang="en-US" sz="1500" baseline="0" dirty="0">
                <a:solidFill>
                  <a:srgbClr val="000000"/>
                </a:solidFill>
                <a:latin typeface="Georgia" panose="02040502050405020303" pitchFamily="18" charset="0"/>
                <a:cs typeface="Arial" pitchFamily="34" charset="0"/>
              </a:rPr>
              <a:t> partnered w</a:t>
            </a:r>
            <a:r>
              <a:rPr lang="en-US" sz="1500" dirty="0">
                <a:solidFill>
                  <a:srgbClr val="000000"/>
                </a:solidFill>
                <a:latin typeface="Georgia" panose="02040502050405020303" pitchFamily="18" charset="0"/>
                <a:cs typeface="Arial" pitchFamily="34" charset="0"/>
              </a:rPr>
              <a:t>ith </a:t>
            </a:r>
            <a:r>
              <a:rPr lang="en-US" sz="1500" baseline="0" dirty="0">
                <a:solidFill>
                  <a:srgbClr val="000000"/>
                </a:solidFill>
                <a:latin typeface="Georgia" panose="02040502050405020303" pitchFamily="18" charset="0"/>
                <a:cs typeface="Arial" pitchFamily="34" charset="0"/>
              </a:rPr>
              <a:t>GA State for a Georgia Government Agency Week for March 26 -28, 2024. </a:t>
            </a:r>
          </a:p>
          <a:p>
            <a:pPr marL="0" marR="0" lvl="0" indent="0" algn="l" defTabSz="914400" rtl="0" eaLnBrk="1" fontAlgn="auto" latinLnBrk="0" hangingPunct="1">
              <a:lnSpc>
                <a:spcPct val="100000"/>
              </a:lnSpc>
              <a:spcBef>
                <a:spcPts val="0"/>
              </a:spcBef>
              <a:spcAft>
                <a:spcPts val="0"/>
              </a:spcAft>
              <a:buClr>
                <a:srgbClr val="00342D"/>
              </a:buClr>
              <a:buSzTx/>
              <a:buNone/>
              <a:tabLst/>
              <a:defRPr/>
            </a:pPr>
            <a:endParaRPr lang="en-US" sz="1500" baseline="0" dirty="0">
              <a:solidFill>
                <a:srgbClr val="000000"/>
              </a:solidFill>
              <a:latin typeface="Georgia" panose="02040502050405020303" pitchFamily="18" charset="0"/>
              <a:cs typeface="Arial" pitchFamily="34" charset="0"/>
            </a:endParaRPr>
          </a:p>
          <a:p>
            <a:pPr marR="0" lvl="0" algn="l" defTabSz="914400" rtl="0" eaLnBrk="1" fontAlgn="auto" latinLnBrk="0" hangingPunct="1">
              <a:lnSpc>
                <a:spcPct val="100000"/>
              </a:lnSpc>
              <a:spcBef>
                <a:spcPts val="0"/>
              </a:spcBef>
              <a:spcAft>
                <a:spcPts val="0"/>
              </a:spcAft>
              <a:buClr>
                <a:srgbClr val="00342D"/>
              </a:buClr>
              <a:buSzTx/>
              <a:buFont typeface="Wingdings" panose="05000000000000000000" pitchFamily="2" charset="2"/>
              <a:buChar char="§"/>
              <a:tabLst/>
              <a:defRPr/>
            </a:pPr>
            <a:r>
              <a:rPr lang="en-US" sz="1500" baseline="0" dirty="0">
                <a:solidFill>
                  <a:srgbClr val="000000"/>
                </a:solidFill>
                <a:latin typeface="Georgia" panose="02040502050405020303" pitchFamily="18" charset="0"/>
                <a:cs typeface="Arial" pitchFamily="34" charset="0"/>
              </a:rPr>
              <a:t>Partnerships were formed between the Department of Education, Accounting, Social Services, and Procurement to create a curriculum for educational pathways.</a:t>
            </a:r>
          </a:p>
          <a:p>
            <a:pPr marL="171450" marR="0" lvl="0" indent="-171450" algn="l" defTabSz="914400" rtl="0" eaLnBrk="1" fontAlgn="auto" latinLnBrk="0" hangingPunct="1">
              <a:lnSpc>
                <a:spcPct val="100000"/>
              </a:lnSpc>
              <a:spcBef>
                <a:spcPts val="0"/>
              </a:spcBef>
              <a:spcAft>
                <a:spcPts val="0"/>
              </a:spcAft>
              <a:buClr>
                <a:srgbClr val="00342D"/>
              </a:buClr>
              <a:buSzTx/>
              <a:buFont typeface="Arial" pitchFamily="34" charset="0"/>
              <a:buChar char="•"/>
              <a:tabLst/>
              <a:defRPr/>
            </a:pPr>
            <a:endParaRPr lang="en-US" sz="1500" dirty="0">
              <a:solidFill>
                <a:srgbClr val="000000"/>
              </a:solidFill>
              <a:latin typeface="Georgia" panose="02040502050405020303" pitchFamily="18" charset="0"/>
              <a:cs typeface="Arial" pitchFamily="34" charset="0"/>
            </a:endParaRPr>
          </a:p>
          <a:p>
            <a:pPr marR="0" lvl="0" algn="l" defTabSz="914400" rtl="0" eaLnBrk="1" fontAlgn="auto" latinLnBrk="0" hangingPunct="1">
              <a:lnSpc>
                <a:spcPct val="100000"/>
              </a:lnSpc>
              <a:spcBef>
                <a:spcPts val="0"/>
              </a:spcBef>
              <a:spcAft>
                <a:spcPts val="0"/>
              </a:spcAft>
              <a:buClr>
                <a:srgbClr val="00342D"/>
              </a:buClr>
              <a:buSzTx/>
              <a:buFont typeface="Wingdings" panose="05000000000000000000" pitchFamily="2" charset="2"/>
              <a:buChar char="§"/>
              <a:tabLst/>
              <a:defRPr/>
            </a:pPr>
            <a:r>
              <a:rPr lang="en-US" sz="1500" baseline="0" dirty="0">
                <a:solidFill>
                  <a:srgbClr val="000000"/>
                </a:solidFill>
                <a:latin typeface="Georgia" panose="02040502050405020303" pitchFamily="18" charset="0"/>
                <a:cs typeface="Arial" pitchFamily="34" charset="0"/>
              </a:rPr>
              <a:t>The R&amp;R Unit has partnered with Team Georgia Careers to promote career opportunities for the WSI workgroups. </a:t>
            </a:r>
          </a:p>
          <a:p>
            <a:pPr marL="0" marR="0" lvl="0" indent="0" algn="l" defTabSz="914400" rtl="0" eaLnBrk="1" fontAlgn="auto" latinLnBrk="0" hangingPunct="1">
              <a:lnSpc>
                <a:spcPct val="100000"/>
              </a:lnSpc>
              <a:spcBef>
                <a:spcPts val="0"/>
              </a:spcBef>
              <a:spcAft>
                <a:spcPts val="0"/>
              </a:spcAft>
              <a:buClr>
                <a:srgbClr val="00342D"/>
              </a:buClr>
              <a:buSzTx/>
              <a:buNone/>
              <a:tabLst/>
              <a:defRPr/>
            </a:pPr>
            <a:endParaRPr lang="en-US" sz="1500" dirty="0">
              <a:solidFill>
                <a:srgbClr val="000000"/>
              </a:solidFill>
              <a:latin typeface="Georgia" panose="02040502050405020303" pitchFamily="18" charset="0"/>
              <a:cs typeface="Arial" pitchFamily="34" charset="0"/>
            </a:endParaRPr>
          </a:p>
          <a:p>
            <a:pPr marR="0" lvl="0" algn="l" defTabSz="914400" rtl="0" eaLnBrk="1" fontAlgn="auto" latinLnBrk="0" hangingPunct="1">
              <a:lnSpc>
                <a:spcPct val="100000"/>
              </a:lnSpc>
              <a:spcBef>
                <a:spcPts val="0"/>
              </a:spcBef>
              <a:spcAft>
                <a:spcPts val="0"/>
              </a:spcAft>
              <a:buClr>
                <a:srgbClr val="00342D"/>
              </a:buClr>
              <a:buSzTx/>
              <a:buFont typeface="Wingdings" panose="05000000000000000000" pitchFamily="2" charset="2"/>
              <a:buChar char="§"/>
              <a:tabLst/>
              <a:defRPr/>
            </a:pPr>
            <a:r>
              <a:rPr lang="en-US" sz="1500" baseline="0" dirty="0">
                <a:solidFill>
                  <a:srgbClr val="000000"/>
                </a:solidFill>
                <a:latin typeface="Georgia" panose="02040502050405020303" pitchFamily="18" charset="0"/>
                <a:cs typeface="Arial" pitchFamily="34" charset="0"/>
              </a:rPr>
              <a:t>The R&amp;R Unit has confirmed several career-related events for 2024</a:t>
            </a:r>
            <a:r>
              <a:rPr lang="en-US" sz="1500" dirty="0">
                <a:solidFill>
                  <a:srgbClr val="000000"/>
                </a:solidFill>
                <a:latin typeface="Georgia" panose="02040502050405020303" pitchFamily="18" charset="0"/>
                <a:cs typeface="Arial" pitchFamily="34" charset="0"/>
              </a:rPr>
              <a:t> (including military-related career events).</a:t>
            </a:r>
            <a:endParaRPr lang="en-US" sz="1500" baseline="0" dirty="0">
              <a:solidFill>
                <a:srgbClr val="000000"/>
              </a:solidFill>
              <a:latin typeface="Georgia" panose="02040502050405020303" pitchFamily="18" charset="0"/>
              <a:cs typeface="Arial" pitchFamily="34" charset="0"/>
            </a:endParaRPr>
          </a:p>
          <a:p>
            <a:pPr marL="0" indent="0">
              <a:buNone/>
            </a:pPr>
            <a:r>
              <a:rPr lang="en-US" sz="1500" dirty="0"/>
              <a:t>	</a:t>
            </a:r>
          </a:p>
        </p:txBody>
      </p:sp>
    </p:spTree>
    <p:extLst>
      <p:ext uri="{BB962C8B-B14F-4D97-AF65-F5344CB8AC3E}">
        <p14:creationId xmlns:p14="http://schemas.microsoft.com/office/powerpoint/2010/main" val="125894497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E3D787-5F33-0D93-92DA-8551F6330319}"/>
              </a:ext>
            </a:extLst>
          </p:cNvPr>
          <p:cNvSpPr>
            <a:spLocks noGrp="1"/>
          </p:cNvSpPr>
          <p:nvPr>
            <p:ph type="title"/>
          </p:nvPr>
        </p:nvSpPr>
        <p:spPr>
          <a:xfrm>
            <a:off x="518678" y="209028"/>
            <a:ext cx="8333222" cy="1147969"/>
          </a:xfrm>
        </p:spPr>
        <p:txBody>
          <a:bodyPr vert="horz" lIns="91440" tIns="45720" rIns="91440" bIns="45720" rtlCol="0" anchor="b">
            <a:normAutofit/>
          </a:bodyPr>
          <a:lstStyle/>
          <a:p>
            <a:pPr defTabSz="914400"/>
            <a:r>
              <a:rPr lang="en-US" kern="1200"/>
              <a:t>Military Career Events</a:t>
            </a:r>
          </a:p>
        </p:txBody>
      </p:sp>
      <p:sp>
        <p:nvSpPr>
          <p:cNvPr id="44" name="Content Placeholder 4">
            <a:extLst>
              <a:ext uri="{FF2B5EF4-FFF2-40B4-BE49-F238E27FC236}">
                <a16:creationId xmlns:a16="http://schemas.microsoft.com/office/drawing/2014/main" id="{849DE2CA-8B4F-47C2-46D9-7D894CC1939A}"/>
              </a:ext>
            </a:extLst>
          </p:cNvPr>
          <p:cNvSpPr>
            <a:spLocks noGrp="1"/>
          </p:cNvSpPr>
          <p:nvPr>
            <p:ph idx="1"/>
          </p:nvPr>
        </p:nvSpPr>
        <p:spPr>
          <a:xfrm>
            <a:off x="518678" y="1671924"/>
            <a:ext cx="10835122" cy="4505039"/>
          </a:xfrm>
        </p:spPr>
        <p:txBody>
          <a:bodyPr>
            <a:normAutofit/>
          </a:bodyPr>
          <a:lstStyle/>
          <a:p>
            <a:pPr marL="0" indent="0">
              <a:buNone/>
            </a:pPr>
            <a:endParaRPr lang="en-US" sz="2600" b="1" dirty="0"/>
          </a:p>
          <a:p>
            <a:pPr marL="0" indent="0">
              <a:buNone/>
            </a:pPr>
            <a:r>
              <a:rPr lang="en-US" sz="2600" b="1" dirty="0"/>
              <a:t>Fort Eisenhower Job Fair, Augusta (Army)</a:t>
            </a:r>
          </a:p>
          <a:p>
            <a:pPr marL="0" indent="0">
              <a:buNone/>
            </a:pPr>
            <a:r>
              <a:rPr lang="en-US" sz="2600" dirty="0"/>
              <a:t>Tuesday January 23, 2024, 9-12pm</a:t>
            </a:r>
          </a:p>
          <a:p>
            <a:pPr marL="0" indent="0">
              <a:buNone/>
            </a:pPr>
            <a:endParaRPr lang="en-US" sz="2600" dirty="0"/>
          </a:p>
          <a:p>
            <a:pPr marL="0" indent="0">
              <a:buNone/>
            </a:pPr>
            <a:r>
              <a:rPr lang="en-US" sz="2600" b="1" dirty="0"/>
              <a:t>Military Hiring event with DAV and Recruit Military </a:t>
            </a:r>
          </a:p>
          <a:p>
            <a:pPr marL="0" indent="0">
              <a:buNone/>
            </a:pPr>
            <a:r>
              <a:rPr lang="en-US" sz="2600" dirty="0"/>
              <a:t>Tuesday February 8th, 2024, Mercedes Benz Stadium Atlanta</a:t>
            </a:r>
          </a:p>
          <a:p>
            <a:pPr marL="0" indent="0">
              <a:buNone/>
            </a:pPr>
            <a:endParaRPr lang="en-US" sz="2600" dirty="0"/>
          </a:p>
          <a:p>
            <a:pPr marL="0" indent="0">
              <a:buNone/>
            </a:pPr>
            <a:r>
              <a:rPr lang="en-US" sz="2600" b="1" dirty="0"/>
              <a:t>Kings Bay, Kings Bay (Navy)</a:t>
            </a:r>
          </a:p>
          <a:p>
            <a:pPr marL="0" indent="0">
              <a:buNone/>
            </a:pPr>
            <a:r>
              <a:rPr lang="en-US" sz="2600" dirty="0"/>
              <a:t>Technical and engineering job fair FFSC kings bay, February 13, 2024</a:t>
            </a:r>
          </a:p>
          <a:p>
            <a:pPr marL="0" indent="0">
              <a:buNone/>
            </a:pPr>
            <a:endParaRPr lang="en-US" sz="2600" dirty="0"/>
          </a:p>
        </p:txBody>
      </p:sp>
    </p:spTree>
    <p:extLst>
      <p:ext uri="{BB962C8B-B14F-4D97-AF65-F5344CB8AC3E}">
        <p14:creationId xmlns:p14="http://schemas.microsoft.com/office/powerpoint/2010/main" val="331279575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5" name="Rectangle 44">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Rectangle 46">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Rectangle 48">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Rectangle 50">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52">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Oval 54">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itle 4">
            <a:extLst>
              <a:ext uri="{FF2B5EF4-FFF2-40B4-BE49-F238E27FC236}">
                <a16:creationId xmlns:a16="http://schemas.microsoft.com/office/drawing/2014/main" id="{663B2C92-D84E-BBB5-8930-478225EDC7CE}"/>
              </a:ext>
            </a:extLst>
          </p:cNvPr>
          <p:cNvSpPr>
            <a:spLocks noGrp="1"/>
          </p:cNvSpPr>
          <p:nvPr>
            <p:ph type="title"/>
          </p:nvPr>
        </p:nvSpPr>
        <p:spPr>
          <a:xfrm>
            <a:off x="826396" y="586855"/>
            <a:ext cx="4230100" cy="3387497"/>
          </a:xfrm>
        </p:spPr>
        <p:txBody>
          <a:bodyPr vert="horz" lIns="91440" tIns="45720" rIns="91440" bIns="45720" rtlCol="0" anchor="b">
            <a:normAutofit/>
          </a:bodyPr>
          <a:lstStyle/>
          <a:p>
            <a:pPr algn="r" defTabSz="914400">
              <a:lnSpc>
                <a:spcPct val="90000"/>
              </a:lnSpc>
            </a:pPr>
            <a:r>
              <a:rPr lang="en-US" sz="4000" kern="1200">
                <a:solidFill>
                  <a:srgbClr val="FFFFFF"/>
                </a:solidFill>
                <a:latin typeface="+mj-lt"/>
                <a:ea typeface="+mj-ea"/>
                <a:cs typeface="+mj-cs"/>
              </a:rPr>
              <a:t>Instructions for Using Poll Everywhere</a:t>
            </a:r>
          </a:p>
        </p:txBody>
      </p:sp>
      <p:sp>
        <p:nvSpPr>
          <p:cNvPr id="7" name="TextBox 6">
            <a:extLst>
              <a:ext uri="{FF2B5EF4-FFF2-40B4-BE49-F238E27FC236}">
                <a16:creationId xmlns:a16="http://schemas.microsoft.com/office/drawing/2014/main" id="{08365538-452A-066D-33B7-6705961353F9}"/>
              </a:ext>
            </a:extLst>
          </p:cNvPr>
          <p:cNvSpPr txBox="1"/>
          <p:nvPr/>
        </p:nvSpPr>
        <p:spPr>
          <a:xfrm>
            <a:off x="6198771" y="291713"/>
            <a:ext cx="5370377" cy="5546047"/>
          </a:xfrm>
          <a:prstGeom prst="rect">
            <a:avLst/>
          </a:prstGeom>
        </p:spPr>
        <p:txBody>
          <a:bodyPr vert="horz" lIns="91440" tIns="45720" rIns="91440" bIns="45720" rtlCol="0" anchor="ctr">
            <a:norm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You will submit your response by following the instructions on this slide. Instructions vary depending on whether you are responding via text or online:</a:t>
            </a:r>
          </a:p>
          <a:p>
            <a:pPr marL="457200" marR="0" lvl="0" indent="-457200" algn="l" defTabSz="914400" rtl="0" eaLnBrk="1" fontAlgn="auto" latinLnBrk="0" hangingPunct="1">
              <a:lnSpc>
                <a:spcPct val="90000"/>
              </a:lnSpc>
              <a:spcBef>
                <a:spcPts val="0"/>
              </a:spcBef>
              <a:spcAft>
                <a:spcPts val="600"/>
              </a:spcAft>
              <a:buClrTx/>
              <a:buSzTx/>
              <a:buFont typeface="+mj-lt"/>
              <a:buAutoNum type="arabicPeriod"/>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If responding via text: Use the five-digit number (22333) found below</a:t>
            </a:r>
          </a:p>
          <a:p>
            <a:pPr marL="457200" marR="0" lvl="0" indent="-457200" algn="l" defTabSz="914400" rtl="0" eaLnBrk="1" fontAlgn="auto" latinLnBrk="0" hangingPunct="1">
              <a:lnSpc>
                <a:spcPct val="90000"/>
              </a:lnSpc>
              <a:spcBef>
                <a:spcPts val="0"/>
              </a:spcBef>
              <a:spcAft>
                <a:spcPts val="600"/>
              </a:spcAft>
              <a:buClrTx/>
              <a:buSzTx/>
              <a:buFont typeface="+mj-lt"/>
              <a:buAutoNum type="arabicPeriod"/>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Text HRA160 to the five-digit number (22333)</a:t>
            </a:r>
          </a:p>
          <a:p>
            <a:pPr marL="457200" marR="0" lvl="0" indent="-457200" algn="l" defTabSz="914400" rtl="0" eaLnBrk="1" fontAlgn="auto" latinLnBrk="0" hangingPunct="1">
              <a:lnSpc>
                <a:spcPct val="90000"/>
              </a:lnSpc>
              <a:spcBef>
                <a:spcPts val="0"/>
              </a:spcBef>
              <a:spcAft>
                <a:spcPts val="600"/>
              </a:spcAft>
              <a:buClrTx/>
              <a:buSzTx/>
              <a:buFont typeface="+mj-lt"/>
              <a:buAutoNum type="arabicPeriod"/>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If responding online: Use the web address or QR code shown below.</a:t>
            </a:r>
          </a:p>
        </p:txBody>
      </p:sp>
      <p:pic>
        <p:nvPicPr>
          <p:cNvPr id="9" name="Picture 8">
            <a:extLst>
              <a:ext uri="{FF2B5EF4-FFF2-40B4-BE49-F238E27FC236}">
                <a16:creationId xmlns:a16="http://schemas.microsoft.com/office/drawing/2014/main" id="{417F981E-415C-ADCE-3C87-96C569C65F11}"/>
              </a:ext>
            </a:extLst>
          </p:cNvPr>
          <p:cNvPicPr>
            <a:picLocks noChangeAspect="1"/>
          </p:cNvPicPr>
          <p:nvPr/>
        </p:nvPicPr>
        <p:blipFill>
          <a:blip r:embed="rId2"/>
          <a:stretch>
            <a:fillRect/>
          </a:stretch>
        </p:blipFill>
        <p:spPr>
          <a:xfrm>
            <a:off x="331223" y="5028158"/>
            <a:ext cx="8905387" cy="1157698"/>
          </a:xfrm>
          <a:prstGeom prst="rect">
            <a:avLst/>
          </a:prstGeom>
        </p:spPr>
      </p:pic>
      <p:pic>
        <p:nvPicPr>
          <p:cNvPr id="6" name="Picture 5">
            <a:extLst>
              <a:ext uri="{FF2B5EF4-FFF2-40B4-BE49-F238E27FC236}">
                <a16:creationId xmlns:a16="http://schemas.microsoft.com/office/drawing/2014/main" id="{52E9FE0F-3C7B-5B75-E590-BD61511D6178}"/>
              </a:ext>
            </a:extLst>
          </p:cNvPr>
          <p:cNvPicPr>
            <a:picLocks noChangeAspect="1"/>
          </p:cNvPicPr>
          <p:nvPr/>
        </p:nvPicPr>
        <p:blipFill>
          <a:blip r:embed="rId3"/>
          <a:stretch>
            <a:fillRect/>
          </a:stretch>
        </p:blipFill>
        <p:spPr>
          <a:xfrm>
            <a:off x="9567067" y="4551885"/>
            <a:ext cx="1974289" cy="1903779"/>
          </a:xfrm>
          <a:prstGeom prst="rect">
            <a:avLst/>
          </a:prstGeom>
        </p:spPr>
      </p:pic>
    </p:spTree>
    <p:extLst>
      <p:ext uri="{BB962C8B-B14F-4D97-AF65-F5344CB8AC3E}">
        <p14:creationId xmlns:p14="http://schemas.microsoft.com/office/powerpoint/2010/main" val="87822079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C45D845-B1E9-3AA0-80E0-C246030965C0}"/>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CCE7EACD-A346-A34B-BBAF-EF458C812BA9}" type="slidenum">
              <a:rPr kumimoji="0" lang="en-US" sz="1400" b="0" i="0" u="none" strike="noStrike" kern="1200" cap="none" spc="0" normalizeH="0" baseline="0" noProof="0" smtClean="0">
                <a:ln>
                  <a:noFill/>
                </a:ln>
                <a:solidFill>
                  <a:srgbClr val="897865"/>
                </a:solidFill>
                <a:effectLst/>
                <a:uLnTx/>
                <a:uFillTx/>
                <a:latin typeface="Helvetica"/>
                <a:ea typeface="+mn-ea"/>
                <a:cs typeface="Helvetica"/>
              </a:rPr>
              <a:pPr marL="0" marR="0" lvl="0" indent="0" algn="ctr" defTabSz="457200" rtl="0" eaLnBrk="1" fontAlgn="auto" latinLnBrk="0" hangingPunct="1">
                <a:lnSpc>
                  <a:spcPct val="100000"/>
                </a:lnSpc>
                <a:spcBef>
                  <a:spcPts val="0"/>
                </a:spcBef>
                <a:spcAft>
                  <a:spcPts val="0"/>
                </a:spcAft>
                <a:buClrTx/>
                <a:buSzTx/>
                <a:buFontTx/>
                <a:buNone/>
                <a:tabLst/>
                <a:defRPr/>
              </a:pPr>
              <a:t>34</a:t>
            </a:fld>
            <a:endParaRPr kumimoji="0" lang="en-US" sz="1400" b="0" i="0" u="none" strike="noStrike" kern="1200" cap="none" spc="0" normalizeH="0" baseline="0" noProof="0" dirty="0">
              <a:ln>
                <a:noFill/>
              </a:ln>
              <a:solidFill>
                <a:srgbClr val="897865"/>
              </a:solidFill>
              <a:effectLst/>
              <a:uLnTx/>
              <a:uFillTx/>
              <a:latin typeface="Helvetica"/>
              <a:ea typeface="+mn-ea"/>
              <a:cs typeface="Helvetica"/>
            </a:endParaRPr>
          </a:p>
        </p:txBody>
      </p:sp>
      <p:pic>
        <p:nvPicPr>
          <p:cNvPr id="4" name="Picture 3">
            <a:extLst>
              <a:ext uri="{FF2B5EF4-FFF2-40B4-BE49-F238E27FC236}">
                <a16:creationId xmlns:a16="http://schemas.microsoft.com/office/drawing/2014/main" id="{90F24B60-F50A-537E-17BC-BAEE6E488B97}"/>
              </a:ext>
            </a:extLst>
          </p:cNvPr>
          <p:cNvPicPr>
            <a:picLocks/>
          </p:cNvPicPr>
          <p:nvPr>
            <p:custDataLst>
              <p:tags r:id="rId1"/>
            </p:custDataLst>
          </p:nvPr>
        </p:nvPicPr>
        <p:blipFill>
          <a:blip r:embed="rId4"/>
          <a:stretch>
            <a:fillRect/>
          </a:stretch>
        </p:blipFill>
        <p:spPr>
          <a:xfrm>
            <a:off x="190500" y="190500"/>
            <a:ext cx="11811000" cy="6477000"/>
          </a:xfrm>
          <a:prstGeom prst="rect">
            <a:avLst/>
          </a:prstGeom>
        </p:spPr>
      </p:pic>
    </p:spTree>
    <p:extLst>
      <p:ext uri="{BB962C8B-B14F-4D97-AF65-F5344CB8AC3E}">
        <p14:creationId xmlns:p14="http://schemas.microsoft.com/office/powerpoint/2010/main" val="83564687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A2AC706-1E19-C22A-21EC-9F5C698B58FC}"/>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CCE7EACD-A346-A34B-BBAF-EF458C812BA9}" type="slidenum">
              <a:rPr kumimoji="0" lang="en-US" sz="1400" b="0" i="0" u="none" strike="noStrike" kern="1200" cap="none" spc="0" normalizeH="0" baseline="0" noProof="0" smtClean="0">
                <a:ln>
                  <a:noFill/>
                </a:ln>
                <a:solidFill>
                  <a:srgbClr val="897865"/>
                </a:solidFill>
                <a:effectLst/>
                <a:uLnTx/>
                <a:uFillTx/>
                <a:latin typeface="Helvetica"/>
                <a:ea typeface="+mn-ea"/>
                <a:cs typeface="Helvetica"/>
              </a:rPr>
              <a:pPr marL="0" marR="0" lvl="0" indent="0" algn="ctr" defTabSz="457200" rtl="0" eaLnBrk="1" fontAlgn="auto" latinLnBrk="0" hangingPunct="1">
                <a:lnSpc>
                  <a:spcPct val="100000"/>
                </a:lnSpc>
                <a:spcBef>
                  <a:spcPts val="0"/>
                </a:spcBef>
                <a:spcAft>
                  <a:spcPts val="0"/>
                </a:spcAft>
                <a:buClrTx/>
                <a:buSzTx/>
                <a:buFontTx/>
                <a:buNone/>
                <a:tabLst/>
                <a:defRPr/>
              </a:pPr>
              <a:t>35</a:t>
            </a:fld>
            <a:endParaRPr kumimoji="0" lang="en-US" sz="1400" b="0" i="0" u="none" strike="noStrike" kern="1200" cap="none" spc="0" normalizeH="0" baseline="0" noProof="0" dirty="0">
              <a:ln>
                <a:noFill/>
              </a:ln>
              <a:solidFill>
                <a:srgbClr val="897865"/>
              </a:solidFill>
              <a:effectLst/>
              <a:uLnTx/>
              <a:uFillTx/>
              <a:latin typeface="Helvetica"/>
              <a:ea typeface="+mn-ea"/>
              <a:cs typeface="Helvetica"/>
            </a:endParaRPr>
          </a:p>
        </p:txBody>
      </p:sp>
      <p:pic>
        <p:nvPicPr>
          <p:cNvPr id="4" name="Picture 3">
            <a:extLst>
              <a:ext uri="{FF2B5EF4-FFF2-40B4-BE49-F238E27FC236}">
                <a16:creationId xmlns:a16="http://schemas.microsoft.com/office/drawing/2014/main" id="{28E49561-9227-6D4B-F789-6340585707C7}"/>
              </a:ext>
            </a:extLst>
          </p:cNvPr>
          <p:cNvPicPr>
            <a:picLocks/>
          </p:cNvPicPr>
          <p:nvPr>
            <p:custDataLst>
              <p:tags r:id="rId1"/>
            </p:custDataLst>
          </p:nvPr>
        </p:nvPicPr>
        <p:blipFill>
          <a:blip r:embed="rId4"/>
          <a:stretch>
            <a:fillRect/>
          </a:stretch>
        </p:blipFill>
        <p:spPr>
          <a:xfrm>
            <a:off x="190500" y="190500"/>
            <a:ext cx="11811000" cy="6477000"/>
          </a:xfrm>
          <a:prstGeom prst="rect">
            <a:avLst/>
          </a:prstGeom>
        </p:spPr>
      </p:pic>
    </p:spTree>
    <p:extLst>
      <p:ext uri="{BB962C8B-B14F-4D97-AF65-F5344CB8AC3E}">
        <p14:creationId xmlns:p14="http://schemas.microsoft.com/office/powerpoint/2010/main" val="273952321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1518082" y="2978932"/>
            <a:ext cx="9161755" cy="2079745"/>
          </a:xfrm>
        </p:spPr>
        <p:txBody>
          <a:bodyPr/>
          <a:lstStyle/>
          <a:p>
            <a:r>
              <a:rPr lang="en-US" sz="2800" dirty="0"/>
              <a:t>Al Howell</a:t>
            </a:r>
          </a:p>
          <a:p>
            <a:r>
              <a:rPr lang="en-US" sz="2000" dirty="0">
                <a:effectLst/>
                <a:latin typeface="Arial" panose="020B0604020202020204" pitchFamily="34" charset="0"/>
                <a:ea typeface="Calibri" panose="020F0502020204030204" pitchFamily="34" charset="0"/>
              </a:rPr>
              <a:t>Deputy Commissioner</a:t>
            </a:r>
          </a:p>
          <a:p>
            <a:r>
              <a:rPr lang="en-US" sz="2000" dirty="0">
                <a:effectLst/>
                <a:latin typeface="Arial" panose="020B0604020202020204" pitchFamily="34" charset="0"/>
                <a:ea typeface="Calibri" panose="020F0502020204030204" pitchFamily="34" charset="0"/>
              </a:rPr>
              <a:t> Human Resources Administration</a:t>
            </a:r>
            <a:endParaRPr lang="en-US" sz="2000" dirty="0"/>
          </a:p>
          <a:p>
            <a:r>
              <a:rPr lang="en-US" sz="2000" dirty="0"/>
              <a:t>Department of Administrative Services</a:t>
            </a:r>
          </a:p>
        </p:txBody>
      </p:sp>
      <p:sp>
        <p:nvSpPr>
          <p:cNvPr id="7" name="Title 6">
            <a:extLst>
              <a:ext uri="{FF2B5EF4-FFF2-40B4-BE49-F238E27FC236}">
                <a16:creationId xmlns:a16="http://schemas.microsoft.com/office/drawing/2014/main" id="{F93806A9-0062-6569-2158-39F63927A018}"/>
              </a:ext>
            </a:extLst>
          </p:cNvPr>
          <p:cNvSpPr>
            <a:spLocks noGrp="1"/>
          </p:cNvSpPr>
          <p:nvPr>
            <p:ph type="title"/>
          </p:nvPr>
        </p:nvSpPr>
        <p:spPr>
          <a:xfrm>
            <a:off x="609600" y="1602139"/>
            <a:ext cx="10972800" cy="892485"/>
          </a:xfrm>
        </p:spPr>
        <p:txBody>
          <a:bodyPr/>
          <a:lstStyle/>
          <a:p>
            <a:r>
              <a:rPr lang="en-US" b="1" dirty="0"/>
              <a:t>NextGen Update</a:t>
            </a:r>
          </a:p>
        </p:txBody>
      </p:sp>
    </p:spTree>
    <p:extLst>
      <p:ext uri="{BB962C8B-B14F-4D97-AF65-F5344CB8AC3E}">
        <p14:creationId xmlns:p14="http://schemas.microsoft.com/office/powerpoint/2010/main" val="62060271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A47DF8-23BB-6679-9828-3F5403A70484}"/>
              </a:ext>
            </a:extLst>
          </p:cNvPr>
          <p:cNvSpPr>
            <a:spLocks noGrp="1"/>
          </p:cNvSpPr>
          <p:nvPr>
            <p:ph type="ctrTitle"/>
          </p:nvPr>
        </p:nvSpPr>
        <p:spPr>
          <a:xfrm>
            <a:off x="544345" y="1186319"/>
            <a:ext cx="5905501" cy="2387600"/>
          </a:xfrm>
        </p:spPr>
        <p:txBody>
          <a:bodyPr>
            <a:normAutofit/>
          </a:bodyPr>
          <a:lstStyle/>
          <a:p>
            <a:r>
              <a:rPr lang="en-US"/>
              <a:t>NextGen </a:t>
            </a:r>
            <a:br>
              <a:rPr lang="en-US"/>
            </a:br>
            <a:r>
              <a:rPr lang="en-US"/>
              <a:t>Update</a:t>
            </a:r>
            <a:endParaRPr lang="en-US">
              <a:solidFill>
                <a:schemeClr val="accent6">
                  <a:lumMod val="75000"/>
                </a:schemeClr>
              </a:solidFill>
              <a:cs typeface="Arial"/>
            </a:endParaRPr>
          </a:p>
        </p:txBody>
      </p:sp>
      <p:sp>
        <p:nvSpPr>
          <p:cNvPr id="3" name="Subtitle 2">
            <a:extLst>
              <a:ext uri="{FF2B5EF4-FFF2-40B4-BE49-F238E27FC236}">
                <a16:creationId xmlns:a16="http://schemas.microsoft.com/office/drawing/2014/main" id="{DFEA2B38-AE3E-112D-6BD0-8B899F11077E}"/>
              </a:ext>
            </a:extLst>
          </p:cNvPr>
          <p:cNvSpPr>
            <a:spLocks noGrp="1"/>
          </p:cNvSpPr>
          <p:nvPr>
            <p:ph type="subTitle" idx="1"/>
          </p:nvPr>
        </p:nvSpPr>
        <p:spPr/>
        <p:txBody>
          <a:bodyPr vert="horz" lIns="91440" tIns="45720" rIns="91440" bIns="45720" rtlCol="0" anchor="t">
            <a:normAutofit/>
          </a:bodyPr>
          <a:lstStyle/>
          <a:p>
            <a:r>
              <a:rPr lang="en-US" sz="1800" b="1" dirty="0">
                <a:latin typeface="+mj-lt"/>
                <a:ea typeface="Calibri" panose="020F0502020204030204" pitchFamily="34" charset="0"/>
              </a:rPr>
              <a:t>Human Resources Community Meeting</a:t>
            </a:r>
            <a:endParaRPr lang="en-US" sz="1800" b="1" dirty="0">
              <a:effectLst/>
              <a:latin typeface="+mj-lt"/>
              <a:ea typeface="Calibri" panose="020F0502020204030204" pitchFamily="34" charset="0"/>
            </a:endParaRPr>
          </a:p>
          <a:p>
            <a:r>
              <a:rPr lang="en-US" sz="1800" b="1" dirty="0">
                <a:latin typeface="+mj-lt"/>
                <a:ea typeface="Calibri" panose="020F0502020204030204" pitchFamily="34" charset="0"/>
              </a:rPr>
              <a:t>December 13, 2023</a:t>
            </a:r>
            <a:endParaRPr lang="en-US" sz="1800" b="1" dirty="0">
              <a:effectLst/>
              <a:latin typeface="+mj-lt"/>
              <a:ea typeface="Calibri" panose="020F0502020204030204" pitchFamily="34" charset="0"/>
            </a:endParaRPr>
          </a:p>
          <a:p>
            <a:endParaRPr lang="en-US" sz="1800" dirty="0">
              <a:latin typeface="+mj-lt"/>
              <a:cs typeface="Arial"/>
            </a:endParaRPr>
          </a:p>
        </p:txBody>
      </p:sp>
      <p:sp>
        <p:nvSpPr>
          <p:cNvPr id="6" name="TextBox 5">
            <a:extLst>
              <a:ext uri="{FF2B5EF4-FFF2-40B4-BE49-F238E27FC236}">
                <a16:creationId xmlns:a16="http://schemas.microsoft.com/office/drawing/2014/main" id="{BF62FA3D-3B59-FD8F-C191-7F7A1B50CEFB}"/>
              </a:ext>
            </a:extLst>
          </p:cNvPr>
          <p:cNvSpPr txBox="1"/>
          <p:nvPr/>
        </p:nvSpPr>
        <p:spPr>
          <a:xfrm>
            <a:off x="609600" y="6072871"/>
            <a:ext cx="281353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Arial" panose="020B0604020202020204"/>
                <a:ea typeface="+mn-ea"/>
                <a:cs typeface="+mn-cs"/>
              </a:rPr>
              <a:t>sao.ga.gov</a:t>
            </a:r>
            <a:r>
              <a:rPr kumimoji="0" lang="en-US" sz="1800" b="0" i="0" u="none" strike="noStrike" kern="1200" cap="none" spc="0" normalizeH="0" baseline="0" noProof="0">
                <a:ln>
                  <a:noFill/>
                </a:ln>
                <a:solidFill>
                  <a:prstClr val="white"/>
                </a:solidFill>
                <a:effectLst/>
                <a:uLnTx/>
                <a:uFillTx/>
                <a:latin typeface="Arial" panose="020B0604020202020204"/>
                <a:ea typeface="+mn-ea"/>
                <a:cs typeface="+mn-cs"/>
              </a:rPr>
              <a:t>/NextGen</a:t>
            </a:r>
          </a:p>
        </p:txBody>
      </p:sp>
    </p:spTree>
    <p:extLst>
      <p:ext uri="{BB962C8B-B14F-4D97-AF65-F5344CB8AC3E}">
        <p14:creationId xmlns:p14="http://schemas.microsoft.com/office/powerpoint/2010/main" val="207010443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09FF7E-553B-47E5-F59A-628335E737C6}"/>
              </a:ext>
            </a:extLst>
          </p:cNvPr>
          <p:cNvSpPr>
            <a:spLocks noGrp="1"/>
          </p:cNvSpPr>
          <p:nvPr>
            <p:ph type="title"/>
          </p:nvPr>
        </p:nvSpPr>
        <p:spPr>
          <a:xfrm>
            <a:off x="350873" y="365125"/>
            <a:ext cx="11483163" cy="744484"/>
          </a:xfrm>
        </p:spPr>
        <p:txBody>
          <a:bodyPr anchor="t">
            <a:noAutofit/>
          </a:bodyPr>
          <a:lstStyle/>
          <a:p>
            <a:r>
              <a:rPr lang="en-US" sz="4500">
                <a:latin typeface="Arial" panose="020B0604020202020204" pitchFamily="34" charset="0"/>
                <a:cs typeface="Arial" panose="020B0604020202020204" pitchFamily="34" charset="0"/>
              </a:rPr>
              <a:t>What is NextGen?</a:t>
            </a:r>
          </a:p>
        </p:txBody>
      </p:sp>
      <p:pic>
        <p:nvPicPr>
          <p:cNvPr id="5" name="Content Placeholder 4">
            <a:extLst>
              <a:ext uri="{FF2B5EF4-FFF2-40B4-BE49-F238E27FC236}">
                <a16:creationId xmlns:a16="http://schemas.microsoft.com/office/drawing/2014/main" id="{E2754261-4BA2-EA06-E7AB-210B9F5DED22}"/>
              </a:ext>
            </a:extLst>
          </p:cNvPr>
          <p:cNvPicPr>
            <a:picLocks noGrp="1" noChangeAspect="1"/>
          </p:cNvPicPr>
          <p:nvPr>
            <p:ph idx="1"/>
          </p:nvPr>
        </p:nvPicPr>
        <p:blipFill>
          <a:blip r:embed="rId3"/>
          <a:stretch>
            <a:fillRect/>
          </a:stretch>
        </p:blipFill>
        <p:spPr>
          <a:xfrm>
            <a:off x="0" y="6381751"/>
            <a:ext cx="12192000" cy="476249"/>
          </a:xfrm>
        </p:spPr>
      </p:pic>
      <p:sp>
        <p:nvSpPr>
          <p:cNvPr id="7" name="Slide Number Placeholder 6">
            <a:extLst>
              <a:ext uri="{FF2B5EF4-FFF2-40B4-BE49-F238E27FC236}">
                <a16:creationId xmlns:a16="http://schemas.microsoft.com/office/drawing/2014/main" id="{E03DC25B-63DA-5BBA-4F9F-7A49C83DD653}"/>
              </a:ext>
            </a:extLst>
          </p:cNvPr>
          <p:cNvSpPr>
            <a:spLocks noGrp="1"/>
          </p:cNvSpPr>
          <p:nvPr>
            <p:ph type="sldNum" sz="quarter" idx="12"/>
          </p:nvPr>
        </p:nvSpPr>
        <p:spPr>
          <a:xfrm>
            <a:off x="9175678" y="6437312"/>
            <a:ext cx="2658358"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F918D8-A47D-3F45-B82F-BB2F046E894D}" type="slidenum">
              <a:rPr kumimoji="0" lang="en-US" sz="12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9" name="Picture 8" descr="Icon&#10;&#10;Description automatically generated">
            <a:extLst>
              <a:ext uri="{FF2B5EF4-FFF2-40B4-BE49-F238E27FC236}">
                <a16:creationId xmlns:a16="http://schemas.microsoft.com/office/drawing/2014/main" id="{7F8C2A2C-6B8B-53D5-D672-5FB6CC31922F}"/>
              </a:ext>
            </a:extLst>
          </p:cNvPr>
          <p:cNvPicPr>
            <a:picLocks noChangeAspect="1"/>
          </p:cNvPicPr>
          <p:nvPr/>
        </p:nvPicPr>
        <p:blipFill>
          <a:blip r:embed="rId4"/>
          <a:stretch>
            <a:fillRect/>
          </a:stretch>
        </p:blipFill>
        <p:spPr>
          <a:xfrm>
            <a:off x="318974" y="6437312"/>
            <a:ext cx="2107095" cy="378815"/>
          </a:xfrm>
          <a:prstGeom prst="rect">
            <a:avLst/>
          </a:prstGeom>
        </p:spPr>
      </p:pic>
      <p:graphicFrame>
        <p:nvGraphicFramePr>
          <p:cNvPr id="3" name="Diagram 2">
            <a:extLst>
              <a:ext uri="{FF2B5EF4-FFF2-40B4-BE49-F238E27FC236}">
                <a16:creationId xmlns:a16="http://schemas.microsoft.com/office/drawing/2014/main" id="{BFDB6A09-4D00-3947-4712-8B0DADD5D23B}"/>
              </a:ext>
            </a:extLst>
          </p:cNvPr>
          <p:cNvGraphicFramePr/>
          <p:nvPr/>
        </p:nvGraphicFramePr>
        <p:xfrm>
          <a:off x="441040" y="1456980"/>
          <a:ext cx="11178283" cy="417735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108988226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09FF7E-553B-47E5-F59A-628335E737C6}"/>
              </a:ext>
            </a:extLst>
          </p:cNvPr>
          <p:cNvSpPr>
            <a:spLocks noGrp="1"/>
          </p:cNvSpPr>
          <p:nvPr>
            <p:ph type="title"/>
          </p:nvPr>
        </p:nvSpPr>
        <p:spPr>
          <a:xfrm>
            <a:off x="350873" y="210750"/>
            <a:ext cx="11483163" cy="744484"/>
          </a:xfrm>
        </p:spPr>
        <p:txBody>
          <a:bodyPr anchor="t">
            <a:noAutofit/>
          </a:bodyPr>
          <a:lstStyle/>
          <a:p>
            <a:r>
              <a:rPr lang="en-US" sz="4500">
                <a:latin typeface="Arial" panose="020B0604020202020204" pitchFamily="34" charset="0"/>
                <a:cs typeface="Arial" panose="020B0604020202020204" pitchFamily="34" charset="0"/>
              </a:rPr>
              <a:t>Project History</a:t>
            </a:r>
          </a:p>
        </p:txBody>
      </p:sp>
      <p:pic>
        <p:nvPicPr>
          <p:cNvPr id="5" name="Content Placeholder 4">
            <a:extLst>
              <a:ext uri="{FF2B5EF4-FFF2-40B4-BE49-F238E27FC236}">
                <a16:creationId xmlns:a16="http://schemas.microsoft.com/office/drawing/2014/main" id="{E2754261-4BA2-EA06-E7AB-210B9F5DED22}"/>
              </a:ext>
            </a:extLst>
          </p:cNvPr>
          <p:cNvPicPr>
            <a:picLocks noGrp="1" noChangeAspect="1"/>
          </p:cNvPicPr>
          <p:nvPr>
            <p:ph idx="1"/>
          </p:nvPr>
        </p:nvPicPr>
        <p:blipFill>
          <a:blip r:embed="rId3"/>
          <a:stretch>
            <a:fillRect/>
          </a:stretch>
        </p:blipFill>
        <p:spPr>
          <a:xfrm>
            <a:off x="0" y="6381751"/>
            <a:ext cx="12192000" cy="476249"/>
          </a:xfrm>
        </p:spPr>
      </p:pic>
      <p:sp>
        <p:nvSpPr>
          <p:cNvPr id="7" name="Slide Number Placeholder 6">
            <a:extLst>
              <a:ext uri="{FF2B5EF4-FFF2-40B4-BE49-F238E27FC236}">
                <a16:creationId xmlns:a16="http://schemas.microsoft.com/office/drawing/2014/main" id="{E03DC25B-63DA-5BBA-4F9F-7A49C83DD653}"/>
              </a:ext>
            </a:extLst>
          </p:cNvPr>
          <p:cNvSpPr>
            <a:spLocks noGrp="1"/>
          </p:cNvSpPr>
          <p:nvPr>
            <p:ph type="sldNum" sz="quarter" idx="12"/>
          </p:nvPr>
        </p:nvSpPr>
        <p:spPr>
          <a:xfrm>
            <a:off x="9175678" y="6437312"/>
            <a:ext cx="2658358"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F918D8-A47D-3F45-B82F-BB2F046E894D}" type="slidenum">
              <a:rPr kumimoji="0" lang="en-US" sz="12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9" name="Picture 8" descr="Icon&#10;&#10;Description automatically generated">
            <a:extLst>
              <a:ext uri="{FF2B5EF4-FFF2-40B4-BE49-F238E27FC236}">
                <a16:creationId xmlns:a16="http://schemas.microsoft.com/office/drawing/2014/main" id="{7F8C2A2C-6B8B-53D5-D672-5FB6CC31922F}"/>
              </a:ext>
            </a:extLst>
          </p:cNvPr>
          <p:cNvPicPr>
            <a:picLocks noChangeAspect="1"/>
          </p:cNvPicPr>
          <p:nvPr/>
        </p:nvPicPr>
        <p:blipFill>
          <a:blip r:embed="rId4"/>
          <a:stretch>
            <a:fillRect/>
          </a:stretch>
        </p:blipFill>
        <p:spPr>
          <a:xfrm>
            <a:off x="318974" y="6437312"/>
            <a:ext cx="2107095" cy="378815"/>
          </a:xfrm>
          <a:prstGeom prst="rect">
            <a:avLst/>
          </a:prstGeom>
        </p:spPr>
      </p:pic>
      <p:cxnSp>
        <p:nvCxnSpPr>
          <p:cNvPr id="12" name="Straight Connector 11">
            <a:extLst>
              <a:ext uri="{FF2B5EF4-FFF2-40B4-BE49-F238E27FC236}">
                <a16:creationId xmlns:a16="http://schemas.microsoft.com/office/drawing/2014/main" id="{EFB4535B-4C5C-9F44-CBF5-3BDC81567EBD}"/>
              </a:ext>
            </a:extLst>
          </p:cNvPr>
          <p:cNvCxnSpPr/>
          <p:nvPr/>
        </p:nvCxnSpPr>
        <p:spPr>
          <a:xfrm>
            <a:off x="-3546" y="3199966"/>
            <a:ext cx="12192000" cy="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3AC6D0A8-0DC8-A643-FF9E-4C322CE76E89}"/>
              </a:ext>
            </a:extLst>
          </p:cNvPr>
          <p:cNvGrpSpPr/>
          <p:nvPr/>
        </p:nvGrpSpPr>
        <p:grpSpPr>
          <a:xfrm>
            <a:off x="381001" y="1208314"/>
            <a:ext cx="2144478" cy="2072396"/>
            <a:chOff x="381001" y="1208314"/>
            <a:chExt cx="2144478" cy="2072396"/>
          </a:xfrm>
        </p:grpSpPr>
        <p:sp>
          <p:nvSpPr>
            <p:cNvPr id="14" name="Oval 13">
              <a:extLst>
                <a:ext uri="{FF2B5EF4-FFF2-40B4-BE49-F238E27FC236}">
                  <a16:creationId xmlns:a16="http://schemas.microsoft.com/office/drawing/2014/main" id="{C94CA8AD-4583-5AB6-DF56-EA5445E4D0D0}"/>
                </a:ext>
              </a:extLst>
            </p:cNvPr>
            <p:cNvSpPr/>
            <p:nvPr/>
          </p:nvSpPr>
          <p:spPr>
            <a:xfrm>
              <a:off x="381001" y="3069774"/>
              <a:ext cx="210936" cy="210936"/>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080E9F9C-9410-13C1-D7A1-E27F2CF06B18}"/>
                </a:ext>
              </a:extLst>
            </p:cNvPr>
            <p:cNvSpPr txBox="1"/>
            <p:nvPr/>
          </p:nvSpPr>
          <p:spPr>
            <a:xfrm>
              <a:off x="591936" y="1595542"/>
              <a:ext cx="193353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GA was first state to implement a combined HCM and Finance ERP</a:t>
              </a:r>
            </a:p>
          </p:txBody>
        </p:sp>
        <p:sp>
          <p:nvSpPr>
            <p:cNvPr id="17" name="Rectangle 16">
              <a:extLst>
                <a:ext uri="{FF2B5EF4-FFF2-40B4-BE49-F238E27FC236}">
                  <a16:creationId xmlns:a16="http://schemas.microsoft.com/office/drawing/2014/main" id="{106F3198-C72D-4FD4-5AFF-8B5AFADCD348}"/>
                </a:ext>
              </a:extLst>
            </p:cNvPr>
            <p:cNvSpPr/>
            <p:nvPr/>
          </p:nvSpPr>
          <p:spPr>
            <a:xfrm>
              <a:off x="486469" y="1208314"/>
              <a:ext cx="2039010" cy="343677"/>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1990s</a:t>
              </a:r>
            </a:p>
          </p:txBody>
        </p:sp>
        <p:cxnSp>
          <p:nvCxnSpPr>
            <p:cNvPr id="42" name="Straight Connector 41">
              <a:extLst>
                <a:ext uri="{FF2B5EF4-FFF2-40B4-BE49-F238E27FC236}">
                  <a16:creationId xmlns:a16="http://schemas.microsoft.com/office/drawing/2014/main" id="{6D3FC8B6-5121-DB75-5937-5948297EEF42}"/>
                </a:ext>
              </a:extLst>
            </p:cNvPr>
            <p:cNvCxnSpPr>
              <a:cxnSpLocks/>
              <a:stCxn id="14" idx="0"/>
            </p:cNvCxnSpPr>
            <p:nvPr/>
          </p:nvCxnSpPr>
          <p:spPr>
            <a:xfrm flipV="1">
              <a:off x="486469" y="1208314"/>
              <a:ext cx="0" cy="186146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CE389034-847D-5A66-9122-6FCCE61D574F}"/>
              </a:ext>
            </a:extLst>
          </p:cNvPr>
          <p:cNvGrpSpPr/>
          <p:nvPr/>
        </p:nvGrpSpPr>
        <p:grpSpPr>
          <a:xfrm>
            <a:off x="3034267" y="1208314"/>
            <a:ext cx="2144478" cy="2072396"/>
            <a:chOff x="3585029" y="1208314"/>
            <a:chExt cx="2144478" cy="2072396"/>
          </a:xfrm>
        </p:grpSpPr>
        <p:sp>
          <p:nvSpPr>
            <p:cNvPr id="46" name="Oval 45">
              <a:extLst>
                <a:ext uri="{FF2B5EF4-FFF2-40B4-BE49-F238E27FC236}">
                  <a16:creationId xmlns:a16="http://schemas.microsoft.com/office/drawing/2014/main" id="{6FF09BE1-A505-E089-DB45-C47317590E27}"/>
                </a:ext>
              </a:extLst>
            </p:cNvPr>
            <p:cNvSpPr/>
            <p:nvPr/>
          </p:nvSpPr>
          <p:spPr>
            <a:xfrm>
              <a:off x="3585029" y="3069774"/>
              <a:ext cx="210936" cy="210936"/>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TextBox 46">
              <a:extLst>
                <a:ext uri="{FF2B5EF4-FFF2-40B4-BE49-F238E27FC236}">
                  <a16:creationId xmlns:a16="http://schemas.microsoft.com/office/drawing/2014/main" id="{5C1AD0F8-D6D2-8894-31ED-78CC324CFFA1}"/>
                </a:ext>
              </a:extLst>
            </p:cNvPr>
            <p:cNvSpPr txBox="1"/>
            <p:nvPr/>
          </p:nvSpPr>
          <p:spPr>
            <a:xfrm>
              <a:off x="3795964" y="1595542"/>
              <a:ext cx="193353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Documented several hundred business requirements and issued Request for Information for a software solution</a:t>
              </a:r>
            </a:p>
          </p:txBody>
        </p:sp>
        <p:sp>
          <p:nvSpPr>
            <p:cNvPr id="48" name="Rectangle 47">
              <a:extLst>
                <a:ext uri="{FF2B5EF4-FFF2-40B4-BE49-F238E27FC236}">
                  <a16:creationId xmlns:a16="http://schemas.microsoft.com/office/drawing/2014/main" id="{00F27470-AF48-B163-B889-759171E0FC0A}"/>
                </a:ext>
              </a:extLst>
            </p:cNvPr>
            <p:cNvSpPr/>
            <p:nvPr/>
          </p:nvSpPr>
          <p:spPr>
            <a:xfrm>
              <a:off x="3690497" y="1208314"/>
              <a:ext cx="2039010" cy="343677"/>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Summer 2021</a:t>
              </a:r>
            </a:p>
          </p:txBody>
        </p:sp>
        <p:cxnSp>
          <p:nvCxnSpPr>
            <p:cNvPr id="49" name="Straight Connector 48">
              <a:extLst>
                <a:ext uri="{FF2B5EF4-FFF2-40B4-BE49-F238E27FC236}">
                  <a16:creationId xmlns:a16="http://schemas.microsoft.com/office/drawing/2014/main" id="{85C058AF-9732-682A-B460-2F2D00322C70}"/>
                </a:ext>
              </a:extLst>
            </p:cNvPr>
            <p:cNvCxnSpPr>
              <a:cxnSpLocks/>
              <a:stCxn id="46" idx="0"/>
            </p:cNvCxnSpPr>
            <p:nvPr/>
          </p:nvCxnSpPr>
          <p:spPr>
            <a:xfrm flipV="1">
              <a:off x="3690497" y="1208314"/>
              <a:ext cx="0" cy="186146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1A1F888-3C53-EA54-713F-AE59083E0CAF}"/>
              </a:ext>
            </a:extLst>
          </p:cNvPr>
          <p:cNvGrpSpPr/>
          <p:nvPr/>
        </p:nvGrpSpPr>
        <p:grpSpPr>
          <a:xfrm>
            <a:off x="5687533" y="1208314"/>
            <a:ext cx="2144478" cy="2072396"/>
            <a:chOff x="6647543" y="1208314"/>
            <a:chExt cx="2144478" cy="2072396"/>
          </a:xfrm>
        </p:grpSpPr>
        <p:sp>
          <p:nvSpPr>
            <p:cNvPr id="51" name="Oval 50">
              <a:extLst>
                <a:ext uri="{FF2B5EF4-FFF2-40B4-BE49-F238E27FC236}">
                  <a16:creationId xmlns:a16="http://schemas.microsoft.com/office/drawing/2014/main" id="{3B0D37EA-F905-A87C-BB27-D34B10C2B749}"/>
                </a:ext>
              </a:extLst>
            </p:cNvPr>
            <p:cNvSpPr/>
            <p:nvPr/>
          </p:nvSpPr>
          <p:spPr>
            <a:xfrm>
              <a:off x="6647543" y="3069774"/>
              <a:ext cx="210936" cy="210936"/>
            </a:xfrm>
            <a:prstGeom prst="ellipse">
              <a:avLst/>
            </a:prstGeom>
            <a:solidFill>
              <a:schemeClr val="accent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F1E62E2F-B074-C6E7-D492-22C5295FB573}"/>
                </a:ext>
              </a:extLst>
            </p:cNvPr>
            <p:cNvSpPr txBox="1"/>
            <p:nvPr/>
          </p:nvSpPr>
          <p:spPr>
            <a:xfrm>
              <a:off x="6858478" y="1595542"/>
              <a:ext cx="1933531"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Continued software vendor analysis; selected Ernst &amp; Young as process mapping vendor and brought on change management lead</a:t>
              </a:r>
            </a:p>
          </p:txBody>
        </p:sp>
        <p:sp>
          <p:nvSpPr>
            <p:cNvPr id="53" name="Rectangle 52">
              <a:extLst>
                <a:ext uri="{FF2B5EF4-FFF2-40B4-BE49-F238E27FC236}">
                  <a16:creationId xmlns:a16="http://schemas.microsoft.com/office/drawing/2014/main" id="{C24B231F-6794-8882-F4CD-937651288FD2}"/>
                </a:ext>
              </a:extLst>
            </p:cNvPr>
            <p:cNvSpPr/>
            <p:nvPr/>
          </p:nvSpPr>
          <p:spPr>
            <a:xfrm>
              <a:off x="6753011" y="1208314"/>
              <a:ext cx="2039010" cy="343677"/>
            </a:xfrm>
            <a:prstGeom prst="rect">
              <a:avLst/>
            </a:prstGeom>
            <a:solidFill>
              <a:schemeClr val="accent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Summer 2022</a:t>
              </a:r>
            </a:p>
          </p:txBody>
        </p:sp>
        <p:cxnSp>
          <p:nvCxnSpPr>
            <p:cNvPr id="54" name="Straight Connector 53">
              <a:extLst>
                <a:ext uri="{FF2B5EF4-FFF2-40B4-BE49-F238E27FC236}">
                  <a16:creationId xmlns:a16="http://schemas.microsoft.com/office/drawing/2014/main" id="{E2D5E28C-D12C-4BB0-86F1-AB3CEB23D143}"/>
                </a:ext>
              </a:extLst>
            </p:cNvPr>
            <p:cNvCxnSpPr>
              <a:cxnSpLocks/>
              <a:stCxn id="51" idx="0"/>
            </p:cNvCxnSpPr>
            <p:nvPr/>
          </p:nvCxnSpPr>
          <p:spPr>
            <a:xfrm flipV="1">
              <a:off x="6753011" y="1208314"/>
              <a:ext cx="0" cy="186146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AE9E5FED-EDE6-B42A-0890-8C01DFEF0B05}"/>
              </a:ext>
            </a:extLst>
          </p:cNvPr>
          <p:cNvGrpSpPr/>
          <p:nvPr/>
        </p:nvGrpSpPr>
        <p:grpSpPr>
          <a:xfrm>
            <a:off x="8340799" y="1208314"/>
            <a:ext cx="2144478" cy="2072396"/>
            <a:chOff x="9710057" y="1208314"/>
            <a:chExt cx="2144478" cy="2072396"/>
          </a:xfrm>
        </p:grpSpPr>
        <p:sp>
          <p:nvSpPr>
            <p:cNvPr id="56" name="Oval 55">
              <a:extLst>
                <a:ext uri="{FF2B5EF4-FFF2-40B4-BE49-F238E27FC236}">
                  <a16:creationId xmlns:a16="http://schemas.microsoft.com/office/drawing/2014/main" id="{717409F2-68AE-0400-2CF7-EB2309AB56EB}"/>
                </a:ext>
              </a:extLst>
            </p:cNvPr>
            <p:cNvSpPr/>
            <p:nvPr/>
          </p:nvSpPr>
          <p:spPr>
            <a:xfrm>
              <a:off x="9710057" y="3069774"/>
              <a:ext cx="210936" cy="210936"/>
            </a:xfrm>
            <a:prstGeom prst="ellipse">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7" name="TextBox 56">
              <a:extLst>
                <a:ext uri="{FF2B5EF4-FFF2-40B4-BE49-F238E27FC236}">
                  <a16:creationId xmlns:a16="http://schemas.microsoft.com/office/drawing/2014/main" id="{CB708E68-5869-C93A-82C0-C71C52A7F34C}"/>
                </a:ext>
              </a:extLst>
            </p:cNvPr>
            <p:cNvSpPr txBox="1"/>
            <p:nvPr/>
          </p:nvSpPr>
          <p:spPr>
            <a:xfrm>
              <a:off x="9920992" y="1595542"/>
              <a:ext cx="193353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Selected Deloitte as the NextGen System Implementer, officially kicking off the project implementation phase</a:t>
              </a:r>
            </a:p>
          </p:txBody>
        </p:sp>
        <p:sp>
          <p:nvSpPr>
            <p:cNvPr id="58" name="Rectangle 57">
              <a:extLst>
                <a:ext uri="{FF2B5EF4-FFF2-40B4-BE49-F238E27FC236}">
                  <a16:creationId xmlns:a16="http://schemas.microsoft.com/office/drawing/2014/main" id="{EB3C3A47-3D6A-F005-E76C-290158EC5D04}"/>
                </a:ext>
              </a:extLst>
            </p:cNvPr>
            <p:cNvSpPr/>
            <p:nvPr/>
          </p:nvSpPr>
          <p:spPr>
            <a:xfrm>
              <a:off x="9815525" y="1208314"/>
              <a:ext cx="2039010" cy="343677"/>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Fall 2023</a:t>
              </a:r>
            </a:p>
          </p:txBody>
        </p:sp>
        <p:cxnSp>
          <p:nvCxnSpPr>
            <p:cNvPr id="59" name="Straight Connector 58">
              <a:extLst>
                <a:ext uri="{FF2B5EF4-FFF2-40B4-BE49-F238E27FC236}">
                  <a16:creationId xmlns:a16="http://schemas.microsoft.com/office/drawing/2014/main" id="{7610A0D0-8231-5DCD-039B-60C8FA6D5905}"/>
                </a:ext>
              </a:extLst>
            </p:cNvPr>
            <p:cNvCxnSpPr>
              <a:cxnSpLocks/>
              <a:stCxn id="56" idx="0"/>
            </p:cNvCxnSpPr>
            <p:nvPr/>
          </p:nvCxnSpPr>
          <p:spPr>
            <a:xfrm flipV="1">
              <a:off x="9815525" y="1208314"/>
              <a:ext cx="0" cy="186146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51F8ABF1-9D11-237E-07A7-3270F19DD958}"/>
              </a:ext>
            </a:extLst>
          </p:cNvPr>
          <p:cNvGrpSpPr/>
          <p:nvPr/>
        </p:nvGrpSpPr>
        <p:grpSpPr>
          <a:xfrm>
            <a:off x="1707634" y="3096469"/>
            <a:ext cx="2144478" cy="2976580"/>
            <a:chOff x="1884149" y="3096469"/>
            <a:chExt cx="2144478" cy="2976580"/>
          </a:xfrm>
        </p:grpSpPr>
        <p:sp>
          <p:nvSpPr>
            <p:cNvPr id="61" name="Oval 60">
              <a:extLst>
                <a:ext uri="{FF2B5EF4-FFF2-40B4-BE49-F238E27FC236}">
                  <a16:creationId xmlns:a16="http://schemas.microsoft.com/office/drawing/2014/main" id="{572F01AF-46AB-DD56-B8FD-95888FA84E3A}"/>
                </a:ext>
              </a:extLst>
            </p:cNvPr>
            <p:cNvSpPr/>
            <p:nvPr/>
          </p:nvSpPr>
          <p:spPr>
            <a:xfrm flipV="1">
              <a:off x="1884149" y="3096469"/>
              <a:ext cx="210936" cy="210936"/>
            </a:xfrm>
            <a:prstGeom prst="ellips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64" name="Straight Connector 63">
              <a:extLst>
                <a:ext uri="{FF2B5EF4-FFF2-40B4-BE49-F238E27FC236}">
                  <a16:creationId xmlns:a16="http://schemas.microsoft.com/office/drawing/2014/main" id="{522B8AE0-7997-AAC2-91D4-2749778F338C}"/>
                </a:ext>
              </a:extLst>
            </p:cNvPr>
            <p:cNvCxnSpPr>
              <a:cxnSpLocks/>
              <a:stCxn id="61" idx="0"/>
            </p:cNvCxnSpPr>
            <p:nvPr/>
          </p:nvCxnSpPr>
          <p:spPr>
            <a:xfrm>
              <a:off x="1989617" y="3307405"/>
              <a:ext cx="0" cy="1337098"/>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88D7CEE5-CAA8-BE8F-3CE4-8E7F6FD1643F}"/>
                </a:ext>
              </a:extLst>
            </p:cNvPr>
            <p:cNvSpPr txBox="1"/>
            <p:nvPr/>
          </p:nvSpPr>
          <p:spPr>
            <a:xfrm>
              <a:off x="2095084" y="4688054"/>
              <a:ext cx="1933531"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Conducted market analysis, identifying others that completed transformation projects and included their lessons learned into NextGen strategy</a:t>
              </a:r>
            </a:p>
          </p:txBody>
        </p:sp>
        <p:sp>
          <p:nvSpPr>
            <p:cNvPr id="66" name="Rectangle 65">
              <a:extLst>
                <a:ext uri="{FF2B5EF4-FFF2-40B4-BE49-F238E27FC236}">
                  <a16:creationId xmlns:a16="http://schemas.microsoft.com/office/drawing/2014/main" id="{60F29017-04D3-5EAA-5033-68BAE4FB9282}"/>
                </a:ext>
              </a:extLst>
            </p:cNvPr>
            <p:cNvSpPr/>
            <p:nvPr/>
          </p:nvSpPr>
          <p:spPr>
            <a:xfrm>
              <a:off x="1989617" y="4300826"/>
              <a:ext cx="2039010" cy="343677"/>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Fall 2020</a:t>
              </a:r>
            </a:p>
          </p:txBody>
        </p:sp>
      </p:grpSp>
      <p:grpSp>
        <p:nvGrpSpPr>
          <p:cNvPr id="11" name="Group 10">
            <a:extLst>
              <a:ext uri="{FF2B5EF4-FFF2-40B4-BE49-F238E27FC236}">
                <a16:creationId xmlns:a16="http://schemas.microsoft.com/office/drawing/2014/main" id="{C974A8A9-511B-8526-DBE9-1B7FD2902BCE}"/>
              </a:ext>
            </a:extLst>
          </p:cNvPr>
          <p:cNvGrpSpPr/>
          <p:nvPr/>
        </p:nvGrpSpPr>
        <p:grpSpPr>
          <a:xfrm>
            <a:off x="4360900" y="3096469"/>
            <a:ext cx="2144478" cy="2791914"/>
            <a:chOff x="5068220" y="3096469"/>
            <a:chExt cx="2144478" cy="2791914"/>
          </a:xfrm>
        </p:grpSpPr>
        <p:sp>
          <p:nvSpPr>
            <p:cNvPr id="71" name="Oval 70">
              <a:extLst>
                <a:ext uri="{FF2B5EF4-FFF2-40B4-BE49-F238E27FC236}">
                  <a16:creationId xmlns:a16="http://schemas.microsoft.com/office/drawing/2014/main" id="{A813762F-D101-B619-AEC7-70F58874B6FD}"/>
                </a:ext>
              </a:extLst>
            </p:cNvPr>
            <p:cNvSpPr/>
            <p:nvPr/>
          </p:nvSpPr>
          <p:spPr>
            <a:xfrm flipV="1">
              <a:off x="5068220" y="3096469"/>
              <a:ext cx="210936" cy="210936"/>
            </a:xfrm>
            <a:prstGeom prst="ellipse">
              <a:avLst/>
            </a:pr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0" name="Group 9">
              <a:extLst>
                <a:ext uri="{FF2B5EF4-FFF2-40B4-BE49-F238E27FC236}">
                  <a16:creationId xmlns:a16="http://schemas.microsoft.com/office/drawing/2014/main" id="{015B9473-E29B-267A-754B-F234AE188CF3}"/>
                </a:ext>
              </a:extLst>
            </p:cNvPr>
            <p:cNvGrpSpPr/>
            <p:nvPr/>
          </p:nvGrpSpPr>
          <p:grpSpPr>
            <a:xfrm>
              <a:off x="5173688" y="3307405"/>
              <a:ext cx="2039010" cy="2580978"/>
              <a:chOff x="5173688" y="3307405"/>
              <a:chExt cx="2039010" cy="2580978"/>
            </a:xfrm>
          </p:grpSpPr>
          <p:cxnSp>
            <p:nvCxnSpPr>
              <p:cNvPr id="72" name="Straight Connector 71">
                <a:extLst>
                  <a:ext uri="{FF2B5EF4-FFF2-40B4-BE49-F238E27FC236}">
                    <a16:creationId xmlns:a16="http://schemas.microsoft.com/office/drawing/2014/main" id="{5FE1DD7F-E8C3-FB76-70C2-BFAE51F3FC8B}"/>
                  </a:ext>
                </a:extLst>
              </p:cNvPr>
              <p:cNvCxnSpPr>
                <a:cxnSpLocks/>
                <a:stCxn id="71" idx="0"/>
              </p:cNvCxnSpPr>
              <p:nvPr/>
            </p:nvCxnSpPr>
            <p:spPr>
              <a:xfrm>
                <a:off x="5173688" y="3307405"/>
                <a:ext cx="0" cy="1337098"/>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8F5140A9-A247-900A-4CAF-F9817AAEC494}"/>
                  </a:ext>
                </a:extLst>
              </p:cNvPr>
              <p:cNvSpPr txBox="1"/>
              <p:nvPr/>
            </p:nvSpPr>
            <p:spPr>
              <a:xfrm>
                <a:off x="5279155" y="4688054"/>
                <a:ext cx="1933531"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Selected two software vendors as finalists and conducted detailed analysis; began crafting SOW for process mapping vendor</a:t>
                </a:r>
              </a:p>
            </p:txBody>
          </p:sp>
          <p:sp>
            <p:nvSpPr>
              <p:cNvPr id="74" name="Rectangle 73">
                <a:extLst>
                  <a:ext uri="{FF2B5EF4-FFF2-40B4-BE49-F238E27FC236}">
                    <a16:creationId xmlns:a16="http://schemas.microsoft.com/office/drawing/2014/main" id="{B5846CA2-A188-B3FD-96F8-402F54BC6AC3}"/>
                  </a:ext>
                </a:extLst>
              </p:cNvPr>
              <p:cNvSpPr/>
              <p:nvPr/>
            </p:nvSpPr>
            <p:spPr>
              <a:xfrm>
                <a:off x="5173688" y="4300826"/>
                <a:ext cx="2039010" cy="343677"/>
              </a:xfrm>
              <a:prstGeom prst="rect">
                <a:avLst/>
              </a:pr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Spring 2022</a:t>
                </a:r>
              </a:p>
            </p:txBody>
          </p:sp>
        </p:grpSp>
      </p:grpSp>
      <p:grpSp>
        <p:nvGrpSpPr>
          <p:cNvPr id="16" name="Group 15">
            <a:extLst>
              <a:ext uri="{FF2B5EF4-FFF2-40B4-BE49-F238E27FC236}">
                <a16:creationId xmlns:a16="http://schemas.microsoft.com/office/drawing/2014/main" id="{B3693D3E-D650-7250-61AB-955CAF538B63}"/>
              </a:ext>
            </a:extLst>
          </p:cNvPr>
          <p:cNvGrpSpPr/>
          <p:nvPr/>
        </p:nvGrpSpPr>
        <p:grpSpPr>
          <a:xfrm>
            <a:off x="7014166" y="3096469"/>
            <a:ext cx="2144478" cy="2607248"/>
            <a:chOff x="8252292" y="3096469"/>
            <a:chExt cx="2144478" cy="2607248"/>
          </a:xfrm>
        </p:grpSpPr>
        <p:sp>
          <p:nvSpPr>
            <p:cNvPr id="76" name="Oval 75">
              <a:extLst>
                <a:ext uri="{FF2B5EF4-FFF2-40B4-BE49-F238E27FC236}">
                  <a16:creationId xmlns:a16="http://schemas.microsoft.com/office/drawing/2014/main" id="{71BFBBB8-A012-AE32-CE28-E3D1FF85A43A}"/>
                </a:ext>
              </a:extLst>
            </p:cNvPr>
            <p:cNvSpPr/>
            <p:nvPr/>
          </p:nvSpPr>
          <p:spPr>
            <a:xfrm flipV="1">
              <a:off x="8252292" y="3096469"/>
              <a:ext cx="210936" cy="210936"/>
            </a:xfrm>
            <a:prstGeom prst="ellipse">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77" name="Straight Connector 76">
              <a:extLst>
                <a:ext uri="{FF2B5EF4-FFF2-40B4-BE49-F238E27FC236}">
                  <a16:creationId xmlns:a16="http://schemas.microsoft.com/office/drawing/2014/main" id="{EAD59585-4E51-B6B2-F1FD-ADDDC3C03BF5}"/>
                </a:ext>
              </a:extLst>
            </p:cNvPr>
            <p:cNvCxnSpPr>
              <a:cxnSpLocks/>
              <a:stCxn id="76" idx="0"/>
            </p:cNvCxnSpPr>
            <p:nvPr/>
          </p:nvCxnSpPr>
          <p:spPr>
            <a:xfrm>
              <a:off x="8357760" y="3307405"/>
              <a:ext cx="0" cy="1337098"/>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0A40E537-111F-07F9-7E5F-E7095497DEFD}"/>
                </a:ext>
              </a:extLst>
            </p:cNvPr>
            <p:cNvSpPr txBox="1"/>
            <p:nvPr/>
          </p:nvSpPr>
          <p:spPr>
            <a:xfrm>
              <a:off x="8463227" y="4688054"/>
              <a:ext cx="193353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Selected Workday as software vendor; completed process mapping and posted RFP for system implementer</a:t>
              </a:r>
            </a:p>
          </p:txBody>
        </p:sp>
        <p:sp>
          <p:nvSpPr>
            <p:cNvPr id="79" name="Rectangle 78">
              <a:extLst>
                <a:ext uri="{FF2B5EF4-FFF2-40B4-BE49-F238E27FC236}">
                  <a16:creationId xmlns:a16="http://schemas.microsoft.com/office/drawing/2014/main" id="{662F9B7F-845C-6F91-2547-23A56B0394C0}"/>
                </a:ext>
              </a:extLst>
            </p:cNvPr>
            <p:cNvSpPr/>
            <p:nvPr/>
          </p:nvSpPr>
          <p:spPr>
            <a:xfrm>
              <a:off x="8357760" y="4300826"/>
              <a:ext cx="2039010" cy="343677"/>
            </a:xfrm>
            <a:prstGeom prst="rect">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Summer 2023</a:t>
              </a:r>
            </a:p>
          </p:txBody>
        </p:sp>
      </p:grpSp>
      <p:grpSp>
        <p:nvGrpSpPr>
          <p:cNvPr id="19" name="Group 18">
            <a:extLst>
              <a:ext uri="{FF2B5EF4-FFF2-40B4-BE49-F238E27FC236}">
                <a16:creationId xmlns:a16="http://schemas.microsoft.com/office/drawing/2014/main" id="{065C2E6A-05D8-BD16-DFB9-F4140A9E23A2}"/>
              </a:ext>
            </a:extLst>
          </p:cNvPr>
          <p:cNvGrpSpPr/>
          <p:nvPr/>
        </p:nvGrpSpPr>
        <p:grpSpPr>
          <a:xfrm>
            <a:off x="9667433" y="3118240"/>
            <a:ext cx="2144478" cy="2422582"/>
            <a:chOff x="8252292" y="3096469"/>
            <a:chExt cx="2144478" cy="2422582"/>
          </a:xfrm>
        </p:grpSpPr>
        <p:sp>
          <p:nvSpPr>
            <p:cNvPr id="20" name="Oval 19">
              <a:extLst>
                <a:ext uri="{FF2B5EF4-FFF2-40B4-BE49-F238E27FC236}">
                  <a16:creationId xmlns:a16="http://schemas.microsoft.com/office/drawing/2014/main" id="{65865251-4B22-FEC4-43DE-E3BAAC614A43}"/>
                </a:ext>
              </a:extLst>
            </p:cNvPr>
            <p:cNvSpPr/>
            <p:nvPr/>
          </p:nvSpPr>
          <p:spPr>
            <a:xfrm flipV="1">
              <a:off x="8252292" y="3096469"/>
              <a:ext cx="210936" cy="210936"/>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21" name="Straight Connector 20">
              <a:extLst>
                <a:ext uri="{FF2B5EF4-FFF2-40B4-BE49-F238E27FC236}">
                  <a16:creationId xmlns:a16="http://schemas.microsoft.com/office/drawing/2014/main" id="{7B3310E1-6910-FACE-3A4E-E19EB8224590}"/>
                </a:ext>
              </a:extLst>
            </p:cNvPr>
            <p:cNvCxnSpPr>
              <a:cxnSpLocks/>
              <a:stCxn id="20" idx="0"/>
            </p:cNvCxnSpPr>
            <p:nvPr/>
          </p:nvCxnSpPr>
          <p:spPr>
            <a:xfrm>
              <a:off x="8357760" y="3307405"/>
              <a:ext cx="0" cy="1337098"/>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F2ACF5C-E99D-14B8-0CDF-BEA4E1833FA0}"/>
                </a:ext>
              </a:extLst>
            </p:cNvPr>
            <p:cNvSpPr txBox="1"/>
            <p:nvPr/>
          </p:nvSpPr>
          <p:spPr>
            <a:xfrm>
              <a:off x="8463227" y="4688054"/>
              <a:ext cx="193353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300+ subject matter experts begin design and configuration work with Deloitte</a:t>
              </a:r>
            </a:p>
          </p:txBody>
        </p:sp>
        <p:sp>
          <p:nvSpPr>
            <p:cNvPr id="23" name="Rectangle 22">
              <a:extLst>
                <a:ext uri="{FF2B5EF4-FFF2-40B4-BE49-F238E27FC236}">
                  <a16:creationId xmlns:a16="http://schemas.microsoft.com/office/drawing/2014/main" id="{526CE49C-FD8F-8057-33F2-E2D9DCC83595}"/>
                </a:ext>
              </a:extLst>
            </p:cNvPr>
            <p:cNvSpPr/>
            <p:nvPr/>
          </p:nvSpPr>
          <p:spPr>
            <a:xfrm>
              <a:off x="8357760" y="4300826"/>
              <a:ext cx="2039010" cy="343677"/>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Winter 2024</a:t>
              </a:r>
            </a:p>
          </p:txBody>
        </p:sp>
      </p:grpSp>
    </p:spTree>
    <p:extLst>
      <p:ext uri="{BB962C8B-B14F-4D97-AF65-F5344CB8AC3E}">
        <p14:creationId xmlns:p14="http://schemas.microsoft.com/office/powerpoint/2010/main" val="9744573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1518082" y="2978932"/>
            <a:ext cx="9161755" cy="2079745"/>
          </a:xfrm>
        </p:spPr>
        <p:txBody>
          <a:bodyPr/>
          <a:lstStyle/>
          <a:p>
            <a:pPr marL="0" marR="0">
              <a:spcBef>
                <a:spcPts val="0"/>
              </a:spcBef>
              <a:spcAft>
                <a:spcPts val="0"/>
              </a:spcAft>
            </a:pPr>
            <a:r>
              <a:rPr lang="en-US" sz="2800" dirty="0">
                <a:ea typeface="Calibri" panose="020F0502020204030204" pitchFamily="34" charset="0"/>
              </a:rPr>
              <a:t>Gaby </a:t>
            </a:r>
            <a:r>
              <a:rPr lang="en-US" sz="2800" dirty="0" err="1">
                <a:ea typeface="Calibri" panose="020F0502020204030204" pitchFamily="34" charset="0"/>
              </a:rPr>
              <a:t>Basok</a:t>
            </a:r>
            <a:endParaRPr lang="en-US" sz="2800" dirty="0">
              <a:ea typeface="Calibri" panose="020F0502020204030204" pitchFamily="34" charset="0"/>
            </a:endParaRPr>
          </a:p>
          <a:p>
            <a:pPr marL="0">
              <a:spcBef>
                <a:spcPts val="0"/>
              </a:spcBef>
            </a:pPr>
            <a:r>
              <a:rPr lang="en-US" sz="2200" dirty="0">
                <a:effectLst/>
                <a:ea typeface="Calibri" panose="020F0502020204030204" pitchFamily="34" charset="0"/>
              </a:rPr>
              <a:t>Customer Success Manager</a:t>
            </a:r>
          </a:p>
          <a:p>
            <a:pPr marL="0" marR="0">
              <a:spcBef>
                <a:spcPts val="0"/>
              </a:spcBef>
              <a:spcAft>
                <a:spcPts val="0"/>
              </a:spcAft>
            </a:pPr>
            <a:r>
              <a:rPr lang="en-US" sz="2200" dirty="0">
                <a:ea typeface="Calibri" panose="020F0502020204030204" pitchFamily="34" charset="0"/>
              </a:rPr>
              <a:t>Handshake</a:t>
            </a:r>
          </a:p>
        </p:txBody>
      </p:sp>
      <p:sp>
        <p:nvSpPr>
          <p:cNvPr id="7" name="Title 6">
            <a:extLst>
              <a:ext uri="{FF2B5EF4-FFF2-40B4-BE49-F238E27FC236}">
                <a16:creationId xmlns:a16="http://schemas.microsoft.com/office/drawing/2014/main" id="{F93806A9-0062-6569-2158-39F63927A018}"/>
              </a:ext>
            </a:extLst>
          </p:cNvPr>
          <p:cNvSpPr>
            <a:spLocks noGrp="1"/>
          </p:cNvSpPr>
          <p:nvPr>
            <p:ph type="title"/>
          </p:nvPr>
        </p:nvSpPr>
        <p:spPr>
          <a:xfrm>
            <a:off x="609600" y="1602139"/>
            <a:ext cx="10972800" cy="892485"/>
          </a:xfrm>
        </p:spPr>
        <p:txBody>
          <a:bodyPr>
            <a:normAutofit/>
          </a:bodyPr>
          <a:lstStyle/>
          <a:p>
            <a:r>
              <a:rPr lang="en-US" b="1" dirty="0"/>
              <a:t>The Benefits of Hiring Early Talent </a:t>
            </a:r>
          </a:p>
        </p:txBody>
      </p:sp>
    </p:spTree>
    <p:extLst>
      <p:ext uri="{BB962C8B-B14F-4D97-AF65-F5344CB8AC3E}">
        <p14:creationId xmlns:p14="http://schemas.microsoft.com/office/powerpoint/2010/main" val="263558970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09FF7E-553B-47E5-F59A-628335E737C6}"/>
              </a:ext>
            </a:extLst>
          </p:cNvPr>
          <p:cNvSpPr>
            <a:spLocks noGrp="1"/>
          </p:cNvSpPr>
          <p:nvPr>
            <p:ph type="title"/>
          </p:nvPr>
        </p:nvSpPr>
        <p:spPr>
          <a:xfrm>
            <a:off x="350873" y="365125"/>
            <a:ext cx="11483163" cy="744484"/>
          </a:xfrm>
        </p:spPr>
        <p:txBody>
          <a:bodyPr anchor="t">
            <a:noAutofit/>
          </a:bodyPr>
          <a:lstStyle/>
          <a:p>
            <a:r>
              <a:rPr lang="en-US" sz="4500">
                <a:latin typeface="Arial" panose="020B0604020202020204" pitchFamily="34" charset="0"/>
                <a:cs typeface="Arial" panose="020B0604020202020204" pitchFamily="34" charset="0"/>
              </a:rPr>
              <a:t>NextGen Phases</a:t>
            </a:r>
          </a:p>
        </p:txBody>
      </p:sp>
      <p:pic>
        <p:nvPicPr>
          <p:cNvPr id="5" name="Content Placeholder 4">
            <a:extLst>
              <a:ext uri="{FF2B5EF4-FFF2-40B4-BE49-F238E27FC236}">
                <a16:creationId xmlns:a16="http://schemas.microsoft.com/office/drawing/2014/main" id="{E2754261-4BA2-EA06-E7AB-210B9F5DED22}"/>
              </a:ext>
            </a:extLst>
          </p:cNvPr>
          <p:cNvPicPr>
            <a:picLocks noGrp="1" noChangeAspect="1"/>
          </p:cNvPicPr>
          <p:nvPr>
            <p:ph idx="1"/>
          </p:nvPr>
        </p:nvPicPr>
        <p:blipFill>
          <a:blip r:embed="rId3"/>
          <a:stretch>
            <a:fillRect/>
          </a:stretch>
        </p:blipFill>
        <p:spPr>
          <a:xfrm>
            <a:off x="0" y="6381751"/>
            <a:ext cx="12192000" cy="476249"/>
          </a:xfrm>
        </p:spPr>
      </p:pic>
      <p:sp>
        <p:nvSpPr>
          <p:cNvPr id="7" name="Slide Number Placeholder 6">
            <a:extLst>
              <a:ext uri="{FF2B5EF4-FFF2-40B4-BE49-F238E27FC236}">
                <a16:creationId xmlns:a16="http://schemas.microsoft.com/office/drawing/2014/main" id="{E03DC25B-63DA-5BBA-4F9F-7A49C83DD653}"/>
              </a:ext>
            </a:extLst>
          </p:cNvPr>
          <p:cNvSpPr>
            <a:spLocks noGrp="1"/>
          </p:cNvSpPr>
          <p:nvPr>
            <p:ph type="sldNum" sz="quarter" idx="12"/>
          </p:nvPr>
        </p:nvSpPr>
        <p:spPr>
          <a:xfrm>
            <a:off x="9175678" y="6437312"/>
            <a:ext cx="2658358"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F918D8-A47D-3F45-B82F-BB2F046E894D}" type="slidenum">
              <a:rPr kumimoji="0" lang="en-US" sz="12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9" name="Picture 8" descr="Icon&#10;&#10;Description automatically generated">
            <a:extLst>
              <a:ext uri="{FF2B5EF4-FFF2-40B4-BE49-F238E27FC236}">
                <a16:creationId xmlns:a16="http://schemas.microsoft.com/office/drawing/2014/main" id="{7F8C2A2C-6B8B-53D5-D672-5FB6CC31922F}"/>
              </a:ext>
            </a:extLst>
          </p:cNvPr>
          <p:cNvPicPr>
            <a:picLocks noChangeAspect="1"/>
          </p:cNvPicPr>
          <p:nvPr/>
        </p:nvPicPr>
        <p:blipFill>
          <a:blip r:embed="rId4"/>
          <a:stretch>
            <a:fillRect/>
          </a:stretch>
        </p:blipFill>
        <p:spPr>
          <a:xfrm>
            <a:off x="318974" y="6437312"/>
            <a:ext cx="2107095" cy="378815"/>
          </a:xfrm>
          <a:prstGeom prst="rect">
            <a:avLst/>
          </a:prstGeom>
        </p:spPr>
      </p:pic>
      <p:pic>
        <p:nvPicPr>
          <p:cNvPr id="3" name="Picture 7" descr="Screen Shot 2022-10-26 at 11.24.28 AM.png">
            <a:extLst>
              <a:ext uri="{FF2B5EF4-FFF2-40B4-BE49-F238E27FC236}">
                <a16:creationId xmlns:a16="http://schemas.microsoft.com/office/drawing/2014/main" id="{0F9DFF0F-5D6C-EE87-6B76-6EE7CBF39A9F}"/>
              </a:ext>
            </a:extLst>
          </p:cNvPr>
          <p:cNvPicPr>
            <a:picLocks noChangeAspect="1"/>
          </p:cNvPicPr>
          <p:nvPr/>
        </p:nvPicPr>
        <p:blipFill>
          <a:blip r:embed="rId5"/>
          <a:stretch>
            <a:fillRect/>
          </a:stretch>
        </p:blipFill>
        <p:spPr>
          <a:xfrm>
            <a:off x="444995" y="1109609"/>
            <a:ext cx="11294918" cy="5105928"/>
          </a:xfrm>
          <a:prstGeom prst="rect">
            <a:avLst/>
          </a:prstGeom>
        </p:spPr>
      </p:pic>
      <p:grpSp>
        <p:nvGrpSpPr>
          <p:cNvPr id="8" name="Group 7">
            <a:extLst>
              <a:ext uri="{FF2B5EF4-FFF2-40B4-BE49-F238E27FC236}">
                <a16:creationId xmlns:a16="http://schemas.microsoft.com/office/drawing/2014/main" id="{2A8852D7-7581-67FE-FC36-B831EB4841A2}"/>
              </a:ext>
            </a:extLst>
          </p:cNvPr>
          <p:cNvGrpSpPr/>
          <p:nvPr/>
        </p:nvGrpSpPr>
        <p:grpSpPr>
          <a:xfrm>
            <a:off x="6132370" y="4785063"/>
            <a:ext cx="2780196" cy="506027"/>
            <a:chOff x="6132370" y="4785063"/>
            <a:chExt cx="2780196" cy="506027"/>
          </a:xfrm>
        </p:grpSpPr>
        <p:sp>
          <p:nvSpPr>
            <p:cNvPr id="6" name="Rectangle 5">
              <a:extLst>
                <a:ext uri="{FF2B5EF4-FFF2-40B4-BE49-F238E27FC236}">
                  <a16:creationId xmlns:a16="http://schemas.microsoft.com/office/drawing/2014/main" id="{AA21AAEC-9EBB-5B5F-E173-39F13223ECA3}"/>
                </a:ext>
              </a:extLst>
            </p:cNvPr>
            <p:cNvSpPr/>
            <p:nvPr/>
          </p:nvSpPr>
          <p:spPr>
            <a:xfrm>
              <a:off x="6160489" y="4860524"/>
              <a:ext cx="2752077" cy="355107"/>
            </a:xfrm>
            <a:prstGeom prst="rect">
              <a:avLst/>
            </a:prstGeom>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Current Phase</a:t>
              </a:r>
            </a:p>
          </p:txBody>
        </p:sp>
        <p:sp>
          <p:nvSpPr>
            <p:cNvPr id="4" name="5-Point Star 3">
              <a:extLst>
                <a:ext uri="{FF2B5EF4-FFF2-40B4-BE49-F238E27FC236}">
                  <a16:creationId xmlns:a16="http://schemas.microsoft.com/office/drawing/2014/main" id="{DBA2FE1D-7B78-A562-21C3-D544FAFEE1BD}"/>
                </a:ext>
              </a:extLst>
            </p:cNvPr>
            <p:cNvSpPr/>
            <p:nvPr/>
          </p:nvSpPr>
          <p:spPr>
            <a:xfrm>
              <a:off x="6132370" y="4785063"/>
              <a:ext cx="506027" cy="506027"/>
            </a:xfrm>
            <a:prstGeom prst="star5">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w="0"/>
                <a:solidFill>
                  <a:prstClr val="black"/>
                </a:solidFill>
                <a:effectLst>
                  <a:outerShdw blurRad="38100" dist="19050" dir="2700000" algn="tl" rotWithShape="0">
                    <a:prstClr val="black">
                      <a:alpha val="40000"/>
                    </a:prstClr>
                  </a:outerShdw>
                </a:effectLst>
                <a:uLnTx/>
                <a:uFillTx/>
                <a:latin typeface="Arial" panose="020B0604020202020204" pitchFamily="34" charset="0"/>
                <a:ea typeface="+mn-ea"/>
                <a:cs typeface="Arial" panose="020B0604020202020204" pitchFamily="34" charset="0"/>
              </a:endParaRPr>
            </a:p>
          </p:txBody>
        </p:sp>
      </p:grpSp>
      <p:pic>
        <p:nvPicPr>
          <p:cNvPr id="11" name="Graphic 10" descr="Fireworks with solid fill">
            <a:extLst>
              <a:ext uri="{FF2B5EF4-FFF2-40B4-BE49-F238E27FC236}">
                <a16:creationId xmlns:a16="http://schemas.microsoft.com/office/drawing/2014/main" id="{5F484D80-17EC-D510-37C9-EC0897C8B2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274755" y="4123676"/>
            <a:ext cx="914400" cy="914400"/>
          </a:xfrm>
          <a:prstGeom prst="rect">
            <a:avLst/>
          </a:prstGeom>
        </p:spPr>
      </p:pic>
      <p:pic>
        <p:nvPicPr>
          <p:cNvPr id="12" name="Graphic 11" descr="Fireworks with solid fill">
            <a:extLst>
              <a:ext uri="{FF2B5EF4-FFF2-40B4-BE49-F238E27FC236}">
                <a16:creationId xmlns:a16="http://schemas.microsoft.com/office/drawing/2014/main" id="{9DEE6EA8-FD46-FCEE-00CB-68A130611A4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668033" y="4082732"/>
            <a:ext cx="914400" cy="914400"/>
          </a:xfrm>
          <a:prstGeom prst="rect">
            <a:avLst/>
          </a:prstGeom>
        </p:spPr>
      </p:pic>
      <p:pic>
        <p:nvPicPr>
          <p:cNvPr id="13" name="Graphic 12" descr="Fireworks with solid fill">
            <a:extLst>
              <a:ext uri="{FF2B5EF4-FFF2-40B4-BE49-F238E27FC236}">
                <a16:creationId xmlns:a16="http://schemas.microsoft.com/office/drawing/2014/main" id="{8E53EC51-8DC5-2C27-F16A-2AFFF530967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493861" y="4343989"/>
            <a:ext cx="914400" cy="914400"/>
          </a:xfrm>
          <a:prstGeom prst="rect">
            <a:avLst/>
          </a:prstGeom>
        </p:spPr>
      </p:pic>
      <p:pic>
        <p:nvPicPr>
          <p:cNvPr id="14" name="Graphic 13" descr="Fireworks with solid fill">
            <a:extLst>
              <a:ext uri="{FF2B5EF4-FFF2-40B4-BE49-F238E27FC236}">
                <a16:creationId xmlns:a16="http://schemas.microsoft.com/office/drawing/2014/main" id="{3CFB8BA3-AFB3-61BF-E14D-0E067B8C19A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512781" y="4366393"/>
            <a:ext cx="914400" cy="914400"/>
          </a:xfrm>
          <a:prstGeom prst="rect">
            <a:avLst/>
          </a:prstGeom>
        </p:spPr>
      </p:pic>
    </p:spTree>
    <p:extLst>
      <p:ext uri="{BB962C8B-B14F-4D97-AF65-F5344CB8AC3E}">
        <p14:creationId xmlns:p14="http://schemas.microsoft.com/office/powerpoint/2010/main" val="379302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subTnLst>
                                    <p:set>
                                      <p:cBhvr override="childStyle">
                                        <p:cTn dur="1" fill="hold" display="0" masterRel="sameClick" afterEffect="1">
                                          <p:stCondLst>
                                            <p:cond evt="end" delay="0">
                                              <p:tn val="5"/>
                                            </p:cond>
                                          </p:stCondLst>
                                        </p:cTn>
                                        <p:tgtEl>
                                          <p:spTgt spid="11"/>
                                        </p:tgtEl>
                                        <p:attrNameLst>
                                          <p:attrName>style.visibility</p:attrName>
                                        </p:attrNameLst>
                                      </p:cBhvr>
                                      <p:to>
                                        <p:strVal val="hidden"/>
                                      </p:to>
                                    </p:set>
                                  </p:sub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dissolve">
                                      <p:cBhvr>
                                        <p:cTn id="11" dur="500"/>
                                        <p:tgtEl>
                                          <p:spTgt spid="13"/>
                                        </p:tgtEl>
                                      </p:cBhvr>
                                    </p:animEffect>
                                  </p:childTnLst>
                                  <p:subTnLst>
                                    <p:set>
                                      <p:cBhvr override="childStyle">
                                        <p:cTn dur="1" fill="hold" display="0" masterRel="sameClick" afterEffect="1">
                                          <p:stCondLst>
                                            <p:cond evt="end" delay="0">
                                              <p:tn val="9"/>
                                            </p:cond>
                                          </p:stCondLst>
                                        </p:cTn>
                                        <p:tgtEl>
                                          <p:spTgt spid="13"/>
                                        </p:tgtEl>
                                        <p:attrNameLst>
                                          <p:attrName>style.visibility</p:attrName>
                                        </p:attrNameLst>
                                      </p:cBhvr>
                                      <p:to>
                                        <p:strVal val="hidden"/>
                                      </p:to>
                                    </p:set>
                                  </p:sub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subTnLst>
                                    <p:set>
                                      <p:cBhvr override="childStyle">
                                        <p:cTn dur="1" fill="hold" display="0" masterRel="sameClick" afterEffect="1">
                                          <p:stCondLst>
                                            <p:cond evt="end" delay="0">
                                              <p:tn val="13"/>
                                            </p:cond>
                                          </p:stCondLst>
                                        </p:cTn>
                                        <p:tgtEl>
                                          <p:spTgt spid="14"/>
                                        </p:tgtEl>
                                        <p:attrNameLst>
                                          <p:attrName>style.visibility</p:attrName>
                                        </p:attrNameLst>
                                      </p:cBhvr>
                                      <p:to>
                                        <p:strVal val="hidden"/>
                                      </p:to>
                                    </p:set>
                                  </p:sub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dissolve">
                                      <p:cBhvr>
                                        <p:cTn id="19" dur="500"/>
                                        <p:tgtEl>
                                          <p:spTgt spid="12"/>
                                        </p:tgtEl>
                                      </p:cBhvr>
                                    </p:animEffect>
                                  </p:childTnLst>
                                  <p:subTnLst>
                                    <p:set>
                                      <p:cBhvr override="childStyle">
                                        <p:cTn dur="1" fill="hold" display="0" masterRel="sameClick" afterEffect="1">
                                          <p:stCondLst>
                                            <p:cond evt="end" delay="0">
                                              <p:tn val="17"/>
                                            </p:cond>
                                          </p:stCondLst>
                                        </p:cTn>
                                        <p:tgtEl>
                                          <p:spTgt spid="12"/>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close-up of a calendar&#10;&#10;Description automatically generated">
            <a:extLst>
              <a:ext uri="{FF2B5EF4-FFF2-40B4-BE49-F238E27FC236}">
                <a16:creationId xmlns:a16="http://schemas.microsoft.com/office/drawing/2014/main" id="{517577E8-1A6B-81EF-3390-A7327F210D61}"/>
              </a:ext>
            </a:extLst>
          </p:cNvPr>
          <p:cNvPicPr>
            <a:picLocks noChangeAspect="1"/>
          </p:cNvPicPr>
          <p:nvPr/>
        </p:nvPicPr>
        <p:blipFill>
          <a:blip r:embed="rId3"/>
          <a:stretch>
            <a:fillRect/>
          </a:stretch>
        </p:blipFill>
        <p:spPr>
          <a:xfrm>
            <a:off x="350872" y="1142723"/>
            <a:ext cx="10357523" cy="5292165"/>
          </a:xfrm>
          <a:prstGeom prst="rect">
            <a:avLst/>
          </a:prstGeom>
        </p:spPr>
      </p:pic>
      <p:pic>
        <p:nvPicPr>
          <p:cNvPr id="5" name="Content Placeholder 4">
            <a:extLst>
              <a:ext uri="{FF2B5EF4-FFF2-40B4-BE49-F238E27FC236}">
                <a16:creationId xmlns:a16="http://schemas.microsoft.com/office/drawing/2014/main" id="{E2754261-4BA2-EA06-E7AB-210B9F5DED22}"/>
              </a:ext>
            </a:extLst>
          </p:cNvPr>
          <p:cNvPicPr>
            <a:picLocks noGrp="1" noChangeAspect="1"/>
          </p:cNvPicPr>
          <p:nvPr>
            <p:ph idx="1"/>
          </p:nvPr>
        </p:nvPicPr>
        <p:blipFill>
          <a:blip r:embed="rId4"/>
          <a:stretch>
            <a:fillRect/>
          </a:stretch>
        </p:blipFill>
        <p:spPr>
          <a:xfrm>
            <a:off x="0" y="6381751"/>
            <a:ext cx="12192000" cy="476249"/>
          </a:xfrm>
        </p:spPr>
      </p:pic>
      <p:sp>
        <p:nvSpPr>
          <p:cNvPr id="7" name="Slide Number Placeholder 6">
            <a:extLst>
              <a:ext uri="{FF2B5EF4-FFF2-40B4-BE49-F238E27FC236}">
                <a16:creationId xmlns:a16="http://schemas.microsoft.com/office/drawing/2014/main" id="{E03DC25B-63DA-5BBA-4F9F-7A49C83DD653}"/>
              </a:ext>
            </a:extLst>
          </p:cNvPr>
          <p:cNvSpPr>
            <a:spLocks noGrp="1"/>
          </p:cNvSpPr>
          <p:nvPr>
            <p:ph type="sldNum" sz="quarter" idx="12"/>
          </p:nvPr>
        </p:nvSpPr>
        <p:spPr>
          <a:xfrm>
            <a:off x="9175678" y="6437312"/>
            <a:ext cx="2658358"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F918D8-A47D-3F45-B82F-BB2F046E894D}" type="slidenum">
              <a:rPr kumimoji="0" lang="en-US" sz="12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9" name="Picture 8" descr="Icon&#10;&#10;Description automatically generated">
            <a:extLst>
              <a:ext uri="{FF2B5EF4-FFF2-40B4-BE49-F238E27FC236}">
                <a16:creationId xmlns:a16="http://schemas.microsoft.com/office/drawing/2014/main" id="{7F8C2A2C-6B8B-53D5-D672-5FB6CC31922F}"/>
              </a:ext>
            </a:extLst>
          </p:cNvPr>
          <p:cNvPicPr>
            <a:picLocks noChangeAspect="1"/>
          </p:cNvPicPr>
          <p:nvPr/>
        </p:nvPicPr>
        <p:blipFill>
          <a:blip r:embed="rId5"/>
          <a:stretch>
            <a:fillRect/>
          </a:stretch>
        </p:blipFill>
        <p:spPr>
          <a:xfrm>
            <a:off x="318974" y="6437312"/>
            <a:ext cx="2107095" cy="378815"/>
          </a:xfrm>
          <a:prstGeom prst="rect">
            <a:avLst/>
          </a:prstGeom>
        </p:spPr>
      </p:pic>
      <p:sp>
        <p:nvSpPr>
          <p:cNvPr id="14" name="Title 1">
            <a:extLst>
              <a:ext uri="{FF2B5EF4-FFF2-40B4-BE49-F238E27FC236}">
                <a16:creationId xmlns:a16="http://schemas.microsoft.com/office/drawing/2014/main" id="{BDFD07C5-63FE-24F1-E81D-568758BD832B}"/>
              </a:ext>
            </a:extLst>
          </p:cNvPr>
          <p:cNvSpPr txBox="1">
            <a:spLocks/>
          </p:cNvSpPr>
          <p:nvPr/>
        </p:nvSpPr>
        <p:spPr>
          <a:xfrm>
            <a:off x="350873" y="365125"/>
            <a:ext cx="11483163" cy="744484"/>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500" b="0"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Project Timeline </a:t>
            </a:r>
            <a:endParaRPr kumimoji="0" lang="en-US" sz="4500" b="0" i="0" u="none" strike="noStrike" kern="1200" cap="none" spc="0" normalizeH="0" baseline="0" noProof="0">
              <a:ln>
                <a:noFill/>
              </a:ln>
              <a:solidFill>
                <a:prstClr val="black"/>
              </a:solidFill>
              <a:effectLst/>
              <a:highlight>
                <a:srgbClr val="FFFF00"/>
              </a:highligh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1836026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E2754261-4BA2-EA06-E7AB-210B9F5DED22}"/>
              </a:ext>
            </a:extLst>
          </p:cNvPr>
          <p:cNvPicPr>
            <a:picLocks noGrp="1" noChangeAspect="1"/>
          </p:cNvPicPr>
          <p:nvPr>
            <p:ph idx="1"/>
          </p:nvPr>
        </p:nvPicPr>
        <p:blipFill>
          <a:blip r:embed="rId3"/>
          <a:stretch>
            <a:fillRect/>
          </a:stretch>
        </p:blipFill>
        <p:spPr>
          <a:xfrm>
            <a:off x="0" y="6381751"/>
            <a:ext cx="12192000" cy="476249"/>
          </a:xfrm>
        </p:spPr>
      </p:pic>
      <p:sp>
        <p:nvSpPr>
          <p:cNvPr id="7" name="Slide Number Placeholder 6">
            <a:extLst>
              <a:ext uri="{FF2B5EF4-FFF2-40B4-BE49-F238E27FC236}">
                <a16:creationId xmlns:a16="http://schemas.microsoft.com/office/drawing/2014/main" id="{E03DC25B-63DA-5BBA-4F9F-7A49C83DD653}"/>
              </a:ext>
            </a:extLst>
          </p:cNvPr>
          <p:cNvSpPr>
            <a:spLocks noGrp="1"/>
          </p:cNvSpPr>
          <p:nvPr>
            <p:ph type="sldNum" sz="quarter" idx="12"/>
          </p:nvPr>
        </p:nvSpPr>
        <p:spPr>
          <a:xfrm>
            <a:off x="9175678" y="6437312"/>
            <a:ext cx="2658358"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F918D8-A47D-3F45-B82F-BB2F046E894D}" type="slidenum">
              <a:rPr kumimoji="0" lang="en-US" sz="12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9" name="Picture 8" descr="Icon&#10;&#10;Description automatically generated">
            <a:extLst>
              <a:ext uri="{FF2B5EF4-FFF2-40B4-BE49-F238E27FC236}">
                <a16:creationId xmlns:a16="http://schemas.microsoft.com/office/drawing/2014/main" id="{7F8C2A2C-6B8B-53D5-D672-5FB6CC31922F}"/>
              </a:ext>
            </a:extLst>
          </p:cNvPr>
          <p:cNvPicPr>
            <a:picLocks noChangeAspect="1"/>
          </p:cNvPicPr>
          <p:nvPr/>
        </p:nvPicPr>
        <p:blipFill>
          <a:blip r:embed="rId4"/>
          <a:stretch>
            <a:fillRect/>
          </a:stretch>
        </p:blipFill>
        <p:spPr>
          <a:xfrm>
            <a:off x="318974" y="6437312"/>
            <a:ext cx="2107095" cy="378815"/>
          </a:xfrm>
          <a:prstGeom prst="rect">
            <a:avLst/>
          </a:prstGeom>
        </p:spPr>
      </p:pic>
      <p:sp>
        <p:nvSpPr>
          <p:cNvPr id="14" name="Title 1">
            <a:extLst>
              <a:ext uri="{FF2B5EF4-FFF2-40B4-BE49-F238E27FC236}">
                <a16:creationId xmlns:a16="http://schemas.microsoft.com/office/drawing/2014/main" id="{BDFD07C5-63FE-24F1-E81D-568758BD832B}"/>
              </a:ext>
            </a:extLst>
          </p:cNvPr>
          <p:cNvSpPr txBox="1">
            <a:spLocks/>
          </p:cNvSpPr>
          <p:nvPr/>
        </p:nvSpPr>
        <p:spPr>
          <a:xfrm>
            <a:off x="350873" y="365125"/>
            <a:ext cx="11483163" cy="744484"/>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500" b="0"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Project Workstreams </a:t>
            </a:r>
            <a:endParaRPr kumimoji="0" lang="en-US" sz="4500" b="0" i="0" u="none" strike="noStrike" kern="1200" cap="none" spc="0" normalizeH="0" baseline="0" noProof="0">
              <a:ln>
                <a:noFill/>
              </a:ln>
              <a:solidFill>
                <a:prstClr val="black"/>
              </a:solidFill>
              <a:effectLst/>
              <a:highlight>
                <a:srgbClr val="FFFF00"/>
              </a:highlight>
              <a:uLnTx/>
              <a:uFillTx/>
              <a:latin typeface="Arial" panose="020B0604020202020204" pitchFamily="34" charset="0"/>
              <a:ea typeface="+mj-ea"/>
              <a:cs typeface="Arial" panose="020B0604020202020204" pitchFamily="34" charset="0"/>
            </a:endParaRPr>
          </a:p>
        </p:txBody>
      </p:sp>
      <p:pic>
        <p:nvPicPr>
          <p:cNvPr id="2" name="Picture 1" descr="A diagram of a business suite&#10;&#10;Description automatically generated">
            <a:extLst>
              <a:ext uri="{FF2B5EF4-FFF2-40B4-BE49-F238E27FC236}">
                <a16:creationId xmlns:a16="http://schemas.microsoft.com/office/drawing/2014/main" id="{318E5F34-7999-396B-ACAE-1BABFEEE7FE5}"/>
              </a:ext>
            </a:extLst>
          </p:cNvPr>
          <p:cNvPicPr>
            <a:picLocks noChangeAspect="1"/>
          </p:cNvPicPr>
          <p:nvPr/>
        </p:nvPicPr>
        <p:blipFill rotWithShape="1">
          <a:blip r:embed="rId5"/>
          <a:srcRect t="4073" b="4073"/>
          <a:stretch/>
        </p:blipFill>
        <p:spPr>
          <a:xfrm>
            <a:off x="1219199" y="1165170"/>
            <a:ext cx="9503229" cy="5077442"/>
          </a:xfrm>
          <a:prstGeom prst="rect">
            <a:avLst/>
          </a:prstGeom>
        </p:spPr>
      </p:pic>
    </p:spTree>
    <p:extLst>
      <p:ext uri="{BB962C8B-B14F-4D97-AF65-F5344CB8AC3E}">
        <p14:creationId xmlns:p14="http://schemas.microsoft.com/office/powerpoint/2010/main" val="144495929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E2754261-4BA2-EA06-E7AB-210B9F5DED22}"/>
              </a:ext>
            </a:extLst>
          </p:cNvPr>
          <p:cNvPicPr>
            <a:picLocks noGrp="1" noChangeAspect="1"/>
          </p:cNvPicPr>
          <p:nvPr>
            <p:ph idx="1"/>
          </p:nvPr>
        </p:nvPicPr>
        <p:blipFill>
          <a:blip r:embed="rId3"/>
          <a:stretch>
            <a:fillRect/>
          </a:stretch>
        </p:blipFill>
        <p:spPr>
          <a:xfrm>
            <a:off x="0" y="6381751"/>
            <a:ext cx="12192000" cy="476249"/>
          </a:xfrm>
        </p:spPr>
      </p:pic>
      <p:sp>
        <p:nvSpPr>
          <p:cNvPr id="7" name="Slide Number Placeholder 6">
            <a:extLst>
              <a:ext uri="{FF2B5EF4-FFF2-40B4-BE49-F238E27FC236}">
                <a16:creationId xmlns:a16="http://schemas.microsoft.com/office/drawing/2014/main" id="{E03DC25B-63DA-5BBA-4F9F-7A49C83DD653}"/>
              </a:ext>
            </a:extLst>
          </p:cNvPr>
          <p:cNvSpPr>
            <a:spLocks noGrp="1"/>
          </p:cNvSpPr>
          <p:nvPr>
            <p:ph type="sldNum" sz="quarter" idx="12"/>
          </p:nvPr>
        </p:nvSpPr>
        <p:spPr>
          <a:xfrm>
            <a:off x="9175678" y="6437312"/>
            <a:ext cx="2658358"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F918D8-A47D-3F45-B82F-BB2F046E894D}" type="slidenum">
              <a:rPr kumimoji="0" lang="en-US" sz="12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9" name="Picture 8" descr="Icon&#10;&#10;Description automatically generated">
            <a:extLst>
              <a:ext uri="{FF2B5EF4-FFF2-40B4-BE49-F238E27FC236}">
                <a16:creationId xmlns:a16="http://schemas.microsoft.com/office/drawing/2014/main" id="{7F8C2A2C-6B8B-53D5-D672-5FB6CC31922F}"/>
              </a:ext>
            </a:extLst>
          </p:cNvPr>
          <p:cNvPicPr>
            <a:picLocks noChangeAspect="1"/>
          </p:cNvPicPr>
          <p:nvPr/>
        </p:nvPicPr>
        <p:blipFill>
          <a:blip r:embed="rId4"/>
          <a:stretch>
            <a:fillRect/>
          </a:stretch>
        </p:blipFill>
        <p:spPr>
          <a:xfrm>
            <a:off x="318974" y="6437312"/>
            <a:ext cx="2107095" cy="378815"/>
          </a:xfrm>
          <a:prstGeom prst="rect">
            <a:avLst/>
          </a:prstGeom>
        </p:spPr>
      </p:pic>
      <p:pic>
        <p:nvPicPr>
          <p:cNvPr id="3" name="Picture 2" descr="A diagram of a business suite&#10;&#10;Description automatically generated">
            <a:extLst>
              <a:ext uri="{FF2B5EF4-FFF2-40B4-BE49-F238E27FC236}">
                <a16:creationId xmlns:a16="http://schemas.microsoft.com/office/drawing/2014/main" id="{10EEBF23-2004-18BE-4285-2F413E8181A7}"/>
              </a:ext>
            </a:extLst>
          </p:cNvPr>
          <p:cNvPicPr>
            <a:picLocks noChangeAspect="1"/>
          </p:cNvPicPr>
          <p:nvPr/>
        </p:nvPicPr>
        <p:blipFill rotWithShape="1">
          <a:blip r:embed="rId5"/>
          <a:srcRect l="165" t="11474" r="73349" b="14342"/>
          <a:stretch/>
        </p:blipFill>
        <p:spPr>
          <a:xfrm>
            <a:off x="318974" y="1165170"/>
            <a:ext cx="3027541" cy="4932510"/>
          </a:xfrm>
          <a:prstGeom prst="rect">
            <a:avLst/>
          </a:prstGeom>
        </p:spPr>
      </p:pic>
      <p:cxnSp>
        <p:nvCxnSpPr>
          <p:cNvPr id="6" name="Straight Arrow Connector 5">
            <a:extLst>
              <a:ext uri="{FF2B5EF4-FFF2-40B4-BE49-F238E27FC236}">
                <a16:creationId xmlns:a16="http://schemas.microsoft.com/office/drawing/2014/main" id="{993FA22C-DABE-611A-5250-FDF90BC9E31C}"/>
              </a:ext>
            </a:extLst>
          </p:cNvPr>
          <p:cNvCxnSpPr>
            <a:cxnSpLocks/>
          </p:cNvCxnSpPr>
          <p:nvPr/>
        </p:nvCxnSpPr>
        <p:spPr>
          <a:xfrm>
            <a:off x="2372808" y="2554664"/>
            <a:ext cx="3431356" cy="0"/>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D120A36F-A24C-BB75-E4E5-67FE1E7ED347}"/>
              </a:ext>
            </a:extLst>
          </p:cNvPr>
          <p:cNvCxnSpPr>
            <a:cxnSpLocks/>
          </p:cNvCxnSpPr>
          <p:nvPr/>
        </p:nvCxnSpPr>
        <p:spPr>
          <a:xfrm>
            <a:off x="2663301" y="2971915"/>
            <a:ext cx="3140863" cy="0"/>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4C461152-3777-56A4-D6F7-82E977EADBE6}"/>
              </a:ext>
            </a:extLst>
          </p:cNvPr>
          <p:cNvCxnSpPr>
            <a:cxnSpLocks/>
          </p:cNvCxnSpPr>
          <p:nvPr/>
        </p:nvCxnSpPr>
        <p:spPr>
          <a:xfrm>
            <a:off x="2104008" y="3389166"/>
            <a:ext cx="3700156" cy="0"/>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34D44400-43C3-F25A-2EBF-53ADBE53C4C2}"/>
              </a:ext>
            </a:extLst>
          </p:cNvPr>
          <p:cNvCxnSpPr>
            <a:cxnSpLocks/>
          </p:cNvCxnSpPr>
          <p:nvPr/>
        </p:nvCxnSpPr>
        <p:spPr>
          <a:xfrm>
            <a:off x="3000652" y="3806417"/>
            <a:ext cx="2803512" cy="0"/>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0C96CB35-FDE6-1731-A258-CF25622A80EF}"/>
              </a:ext>
            </a:extLst>
          </p:cNvPr>
          <p:cNvCxnSpPr>
            <a:cxnSpLocks/>
          </p:cNvCxnSpPr>
          <p:nvPr/>
        </p:nvCxnSpPr>
        <p:spPr>
          <a:xfrm>
            <a:off x="3258105" y="4223668"/>
            <a:ext cx="2546059" cy="0"/>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50439EFF-1CE9-65E1-09AF-84DB6BD53B0B}"/>
              </a:ext>
            </a:extLst>
          </p:cNvPr>
          <p:cNvCxnSpPr>
            <a:cxnSpLocks/>
          </p:cNvCxnSpPr>
          <p:nvPr/>
        </p:nvCxnSpPr>
        <p:spPr>
          <a:xfrm>
            <a:off x="2228295" y="4640919"/>
            <a:ext cx="3575869" cy="0"/>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0A6F4893-CEAE-2F5E-1065-96364A1E6FDF}"/>
              </a:ext>
            </a:extLst>
          </p:cNvPr>
          <p:cNvCxnSpPr>
            <a:cxnSpLocks/>
          </p:cNvCxnSpPr>
          <p:nvPr/>
        </p:nvCxnSpPr>
        <p:spPr>
          <a:xfrm>
            <a:off x="2574524" y="5058170"/>
            <a:ext cx="3229640" cy="0"/>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4A713FF4-C734-292E-6A15-6A06419629D3}"/>
              </a:ext>
            </a:extLst>
          </p:cNvPr>
          <p:cNvCxnSpPr>
            <a:cxnSpLocks/>
          </p:cNvCxnSpPr>
          <p:nvPr/>
        </p:nvCxnSpPr>
        <p:spPr>
          <a:xfrm>
            <a:off x="3258105" y="5475421"/>
            <a:ext cx="2546059" cy="0"/>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2C8410A1-AF7C-3047-B8EC-844AB0FD112E}"/>
              </a:ext>
            </a:extLst>
          </p:cNvPr>
          <p:cNvCxnSpPr>
            <a:cxnSpLocks/>
          </p:cNvCxnSpPr>
          <p:nvPr/>
        </p:nvCxnSpPr>
        <p:spPr>
          <a:xfrm>
            <a:off x="1961965" y="5892669"/>
            <a:ext cx="3842199" cy="0"/>
          </a:xfrm>
          <a:prstGeom prst="straightConnector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27" name="Rounded Rectangle 26">
            <a:extLst>
              <a:ext uri="{FF2B5EF4-FFF2-40B4-BE49-F238E27FC236}">
                <a16:creationId xmlns:a16="http://schemas.microsoft.com/office/drawing/2014/main" id="{0201A9B4-6048-3086-AF94-03F66E11564B}"/>
              </a:ext>
            </a:extLst>
          </p:cNvPr>
          <p:cNvSpPr/>
          <p:nvPr/>
        </p:nvSpPr>
        <p:spPr>
          <a:xfrm>
            <a:off x="5953957" y="2421499"/>
            <a:ext cx="4131076" cy="266330"/>
          </a:xfrm>
          <a:prstGeom prst="round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Bo McDaniel, Director Talent/Policy</a:t>
            </a:r>
          </a:p>
        </p:txBody>
      </p:sp>
      <p:sp>
        <p:nvSpPr>
          <p:cNvPr id="28" name="Rounded Rectangle 27">
            <a:extLst>
              <a:ext uri="{FF2B5EF4-FFF2-40B4-BE49-F238E27FC236}">
                <a16:creationId xmlns:a16="http://schemas.microsoft.com/office/drawing/2014/main" id="{A3D846C8-1731-3736-E2FB-5238F81005C1}"/>
              </a:ext>
            </a:extLst>
          </p:cNvPr>
          <p:cNvSpPr/>
          <p:nvPr/>
        </p:nvSpPr>
        <p:spPr>
          <a:xfrm>
            <a:off x="5953957" y="2838750"/>
            <a:ext cx="4131076" cy="266330"/>
          </a:xfrm>
          <a:prstGeom prst="round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Tina Bufford, Manager, Compensation</a:t>
            </a:r>
          </a:p>
        </p:txBody>
      </p:sp>
      <p:sp>
        <p:nvSpPr>
          <p:cNvPr id="29" name="Rounded Rectangle 28">
            <a:extLst>
              <a:ext uri="{FF2B5EF4-FFF2-40B4-BE49-F238E27FC236}">
                <a16:creationId xmlns:a16="http://schemas.microsoft.com/office/drawing/2014/main" id="{414BFEF7-D828-AAB6-09C6-3FD16503C9A5}"/>
              </a:ext>
            </a:extLst>
          </p:cNvPr>
          <p:cNvSpPr/>
          <p:nvPr/>
        </p:nvSpPr>
        <p:spPr>
          <a:xfrm>
            <a:off x="5953957" y="3256000"/>
            <a:ext cx="4131076" cy="266330"/>
          </a:xfrm>
          <a:prstGeom prst="round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Leneequa Morris, Manager, Benefits</a:t>
            </a:r>
          </a:p>
        </p:txBody>
      </p:sp>
      <p:sp>
        <p:nvSpPr>
          <p:cNvPr id="30" name="Rounded Rectangle 29">
            <a:extLst>
              <a:ext uri="{FF2B5EF4-FFF2-40B4-BE49-F238E27FC236}">
                <a16:creationId xmlns:a16="http://schemas.microsoft.com/office/drawing/2014/main" id="{EEF5FA70-AF0B-38A1-523F-D7E4424B2BFD}"/>
              </a:ext>
            </a:extLst>
          </p:cNvPr>
          <p:cNvSpPr/>
          <p:nvPr/>
        </p:nvSpPr>
        <p:spPr>
          <a:xfrm>
            <a:off x="5953957" y="3673250"/>
            <a:ext cx="4131076" cy="266330"/>
          </a:xfrm>
          <a:prstGeom prst="round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Carla Gracen, Director Comp/Benefits</a:t>
            </a:r>
          </a:p>
        </p:txBody>
      </p:sp>
      <p:sp>
        <p:nvSpPr>
          <p:cNvPr id="31" name="Rounded Rectangle 30">
            <a:extLst>
              <a:ext uri="{FF2B5EF4-FFF2-40B4-BE49-F238E27FC236}">
                <a16:creationId xmlns:a16="http://schemas.microsoft.com/office/drawing/2014/main" id="{20DDDB8F-58BE-2F6A-BF24-E9B9C50B11E6}"/>
              </a:ext>
            </a:extLst>
          </p:cNvPr>
          <p:cNvSpPr/>
          <p:nvPr/>
        </p:nvSpPr>
        <p:spPr>
          <a:xfrm>
            <a:off x="5953957" y="4090500"/>
            <a:ext cx="4131076" cy="266330"/>
          </a:xfrm>
          <a:prstGeom prst="round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Holli Meredith, Manager, Enterprise Learning</a:t>
            </a:r>
          </a:p>
        </p:txBody>
      </p:sp>
      <p:sp>
        <p:nvSpPr>
          <p:cNvPr id="32" name="Rounded Rectangle 31">
            <a:extLst>
              <a:ext uri="{FF2B5EF4-FFF2-40B4-BE49-F238E27FC236}">
                <a16:creationId xmlns:a16="http://schemas.microsoft.com/office/drawing/2014/main" id="{21D65765-8C83-3C6F-F8B9-6A300DEAA32A}"/>
              </a:ext>
            </a:extLst>
          </p:cNvPr>
          <p:cNvSpPr/>
          <p:nvPr/>
        </p:nvSpPr>
        <p:spPr>
          <a:xfrm>
            <a:off x="5953957" y="4507750"/>
            <a:ext cx="4131076" cy="266330"/>
          </a:xfrm>
          <a:prstGeom prst="round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Monique Jenkins, Manager, Talent</a:t>
            </a:r>
          </a:p>
        </p:txBody>
      </p:sp>
      <p:sp>
        <p:nvSpPr>
          <p:cNvPr id="33" name="Rounded Rectangle 32">
            <a:extLst>
              <a:ext uri="{FF2B5EF4-FFF2-40B4-BE49-F238E27FC236}">
                <a16:creationId xmlns:a16="http://schemas.microsoft.com/office/drawing/2014/main" id="{EF2EF8EC-2687-233B-20C1-AC12CF4826B4}"/>
              </a:ext>
            </a:extLst>
          </p:cNvPr>
          <p:cNvSpPr/>
          <p:nvPr/>
        </p:nvSpPr>
        <p:spPr>
          <a:xfrm>
            <a:off x="5953957" y="4925000"/>
            <a:ext cx="4131076" cy="266330"/>
          </a:xfrm>
          <a:prstGeom prst="round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Agency Representative &amp; SAO Technical</a:t>
            </a:r>
          </a:p>
        </p:txBody>
      </p:sp>
      <p:sp>
        <p:nvSpPr>
          <p:cNvPr id="34" name="Rounded Rectangle 33">
            <a:extLst>
              <a:ext uri="{FF2B5EF4-FFF2-40B4-BE49-F238E27FC236}">
                <a16:creationId xmlns:a16="http://schemas.microsoft.com/office/drawing/2014/main" id="{193C8ECE-0597-A843-4793-F0DB18ED4C09}"/>
              </a:ext>
            </a:extLst>
          </p:cNvPr>
          <p:cNvSpPr/>
          <p:nvPr/>
        </p:nvSpPr>
        <p:spPr>
          <a:xfrm>
            <a:off x="5953957" y="5342250"/>
            <a:ext cx="4131076" cy="266330"/>
          </a:xfrm>
          <a:prstGeom prst="round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Agency Representative &amp; SAO Technical</a:t>
            </a:r>
          </a:p>
        </p:txBody>
      </p:sp>
      <p:sp>
        <p:nvSpPr>
          <p:cNvPr id="35" name="Rounded Rectangle 34">
            <a:extLst>
              <a:ext uri="{FF2B5EF4-FFF2-40B4-BE49-F238E27FC236}">
                <a16:creationId xmlns:a16="http://schemas.microsoft.com/office/drawing/2014/main" id="{8C7001EF-5D40-8F14-C95F-21D1D1B31553}"/>
              </a:ext>
            </a:extLst>
          </p:cNvPr>
          <p:cNvSpPr/>
          <p:nvPr/>
        </p:nvSpPr>
        <p:spPr>
          <a:xfrm>
            <a:off x="5953957" y="5759503"/>
            <a:ext cx="4131076" cy="266330"/>
          </a:xfrm>
          <a:prstGeom prst="round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Agency Payroll Lead</a:t>
            </a:r>
          </a:p>
        </p:txBody>
      </p:sp>
      <p:sp>
        <p:nvSpPr>
          <p:cNvPr id="18" name="Title 1">
            <a:extLst>
              <a:ext uri="{FF2B5EF4-FFF2-40B4-BE49-F238E27FC236}">
                <a16:creationId xmlns:a16="http://schemas.microsoft.com/office/drawing/2014/main" id="{C22A5B22-59B4-F97A-8E60-8591ECDE894E}"/>
              </a:ext>
            </a:extLst>
          </p:cNvPr>
          <p:cNvSpPr txBox="1">
            <a:spLocks/>
          </p:cNvSpPr>
          <p:nvPr/>
        </p:nvSpPr>
        <p:spPr>
          <a:xfrm>
            <a:off x="354418" y="303847"/>
            <a:ext cx="11483163" cy="744484"/>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500" b="0"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HCM Workstreams </a:t>
            </a:r>
            <a:endParaRPr kumimoji="0" lang="en-US" sz="4500" b="0" i="0" u="none" strike="noStrike" kern="1200" cap="none" spc="0" normalizeH="0" baseline="0" noProof="0">
              <a:ln>
                <a:noFill/>
              </a:ln>
              <a:solidFill>
                <a:prstClr val="black"/>
              </a:solidFill>
              <a:effectLst/>
              <a:highlight>
                <a:srgbClr val="FFFF00"/>
              </a:highligh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25415791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E2754261-4BA2-EA06-E7AB-210B9F5DED22}"/>
              </a:ext>
            </a:extLst>
          </p:cNvPr>
          <p:cNvPicPr>
            <a:picLocks noGrp="1" noChangeAspect="1"/>
          </p:cNvPicPr>
          <p:nvPr>
            <p:ph idx="1"/>
          </p:nvPr>
        </p:nvPicPr>
        <p:blipFill>
          <a:blip r:embed="rId3" cstate="hqprint">
            <a:extLst>
              <a:ext uri="{28A0092B-C50C-407E-A947-70E740481C1C}">
                <a14:useLocalDpi xmlns:a14="http://schemas.microsoft.com/office/drawing/2010/main"/>
              </a:ext>
            </a:extLst>
          </a:blip>
          <a:stretch>
            <a:fillRect/>
          </a:stretch>
        </p:blipFill>
        <p:spPr>
          <a:xfrm>
            <a:off x="0" y="6381751"/>
            <a:ext cx="12192000" cy="476249"/>
          </a:xfrm>
        </p:spPr>
      </p:pic>
      <p:sp>
        <p:nvSpPr>
          <p:cNvPr id="7" name="Slide Number Placeholder 6">
            <a:extLst>
              <a:ext uri="{FF2B5EF4-FFF2-40B4-BE49-F238E27FC236}">
                <a16:creationId xmlns:a16="http://schemas.microsoft.com/office/drawing/2014/main" id="{E03DC25B-63DA-5BBA-4F9F-7A49C83DD653}"/>
              </a:ext>
            </a:extLst>
          </p:cNvPr>
          <p:cNvSpPr>
            <a:spLocks noGrp="1"/>
          </p:cNvSpPr>
          <p:nvPr>
            <p:ph type="sldNum" sz="quarter" idx="12"/>
          </p:nvPr>
        </p:nvSpPr>
        <p:spPr>
          <a:xfrm>
            <a:off x="9175678" y="6437312"/>
            <a:ext cx="2658358"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F918D8-A47D-3F45-B82F-BB2F046E894D}" type="slidenum">
              <a:rPr kumimoji="0" lang="en-US" sz="12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9" name="Picture 8" descr="Icon&#10;&#10;Description automatically generated">
            <a:extLst>
              <a:ext uri="{FF2B5EF4-FFF2-40B4-BE49-F238E27FC236}">
                <a16:creationId xmlns:a16="http://schemas.microsoft.com/office/drawing/2014/main" id="{7F8C2A2C-6B8B-53D5-D672-5FB6CC31922F}"/>
              </a:ext>
            </a:extLst>
          </p:cNvPr>
          <p:cNvPicPr>
            <a:picLocks noChangeAspect="1"/>
          </p:cNvPicPr>
          <p:nvPr/>
        </p:nvPicPr>
        <p:blipFill>
          <a:blip r:embed="rId4" cstate="hqprint">
            <a:extLst>
              <a:ext uri="{28A0092B-C50C-407E-A947-70E740481C1C}">
                <a14:useLocalDpi xmlns:a14="http://schemas.microsoft.com/office/drawing/2010/main"/>
              </a:ext>
            </a:extLst>
          </a:blip>
          <a:stretch>
            <a:fillRect/>
          </a:stretch>
        </p:blipFill>
        <p:spPr>
          <a:xfrm>
            <a:off x="318974" y="6437312"/>
            <a:ext cx="2107095" cy="378815"/>
          </a:xfrm>
          <a:prstGeom prst="rect">
            <a:avLst/>
          </a:prstGeom>
        </p:spPr>
      </p:pic>
      <p:sp>
        <p:nvSpPr>
          <p:cNvPr id="8" name="TextBox 7">
            <a:extLst>
              <a:ext uri="{FF2B5EF4-FFF2-40B4-BE49-F238E27FC236}">
                <a16:creationId xmlns:a16="http://schemas.microsoft.com/office/drawing/2014/main" id="{C10D38BA-AEE0-5A8D-37FD-3AC2697C7517}"/>
              </a:ext>
            </a:extLst>
          </p:cNvPr>
          <p:cNvSpPr txBox="1"/>
          <p:nvPr/>
        </p:nvSpPr>
        <p:spPr>
          <a:xfrm>
            <a:off x="6584352" y="1232199"/>
            <a:ext cx="5182651" cy="474995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Data Cleanup Team sent first wave of items to address in late November:</a:t>
            </a:r>
          </a:p>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Unapproved Time for July 2023 and before</a:t>
            </a:r>
          </a:p>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More specific cleanup items will be identified and may be assigned to affected agencies</a:t>
            </a:r>
          </a:p>
          <a:p>
            <a:pPr marL="342900" marR="0" lvl="0" indent="-34290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General cleanup items to watch for:</a:t>
            </a:r>
          </a:p>
          <a:p>
            <a:pPr marL="342900" marR="0" lvl="0" indent="-34290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Open job requisitions</a:t>
            </a:r>
          </a:p>
          <a:p>
            <a:pPr marL="342900" marR="0" lvl="0" indent="-34290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Unfunded vacant positions </a:t>
            </a:r>
          </a:p>
          <a:p>
            <a:pPr marL="342900" marR="0" lvl="0" indent="-34290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Departments not being used</a:t>
            </a:r>
          </a:p>
          <a:p>
            <a:pPr marL="342900" marR="0" lvl="0" indent="-34290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Unapproved time</a:t>
            </a:r>
          </a:p>
          <a:p>
            <a:pPr marL="342900" marR="0" lvl="0" indent="-34290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Time off balances</a:t>
            </a:r>
          </a:p>
        </p:txBody>
      </p:sp>
      <p:pic>
        <p:nvPicPr>
          <p:cNvPr id="6" name="Picture 5" descr="Graphical user interface, application&#10;&#10;Description automatically generated">
            <a:extLst>
              <a:ext uri="{FF2B5EF4-FFF2-40B4-BE49-F238E27FC236}">
                <a16:creationId xmlns:a16="http://schemas.microsoft.com/office/drawing/2014/main" id="{3EB282FE-AC84-2F86-BF3A-A9DDEBEFA784}"/>
              </a:ext>
            </a:extLst>
          </p:cNvPr>
          <p:cNvPicPr>
            <a:picLocks noChangeAspect="1"/>
          </p:cNvPicPr>
          <p:nvPr/>
        </p:nvPicPr>
        <p:blipFill rotWithShape="1">
          <a:blip r:embed="rId5" cstate="hqprint">
            <a:extLst>
              <a:ext uri="{28A0092B-C50C-407E-A947-70E740481C1C}">
                <a14:useLocalDpi xmlns:a14="http://schemas.microsoft.com/office/drawing/2010/main"/>
              </a:ext>
            </a:extLst>
          </a:blip>
          <a:srcRect/>
          <a:stretch/>
        </p:blipFill>
        <p:spPr>
          <a:xfrm>
            <a:off x="240145" y="1749631"/>
            <a:ext cx="5606544" cy="3451634"/>
          </a:xfrm>
          <a:prstGeom prst="rect">
            <a:avLst/>
          </a:prstGeom>
        </p:spPr>
      </p:pic>
      <p:sp>
        <p:nvSpPr>
          <p:cNvPr id="3" name="Google Shape;4815;p8">
            <a:extLst>
              <a:ext uri="{FF2B5EF4-FFF2-40B4-BE49-F238E27FC236}">
                <a16:creationId xmlns:a16="http://schemas.microsoft.com/office/drawing/2014/main" id="{78AD9DFB-1764-E586-1178-0934490CA98F}"/>
              </a:ext>
            </a:extLst>
          </p:cNvPr>
          <p:cNvSpPr txBox="1">
            <a:spLocks/>
          </p:cNvSpPr>
          <p:nvPr/>
        </p:nvSpPr>
        <p:spPr>
          <a:xfrm>
            <a:off x="424997" y="286572"/>
            <a:ext cx="10739869" cy="1063462"/>
          </a:xfrm>
          <a:prstGeom prst="rect">
            <a:avLst/>
          </a:prstGeom>
          <a:noFill/>
          <a:ln>
            <a:noFill/>
          </a:ln>
        </p:spPr>
        <p:txBody>
          <a:bodyPr spcFirstLastPara="1" vert="horz" wrap="square" lIns="121900" tIns="60933" rIns="121900" bIns="60933" rtlCol="0" anchor="ctr"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500" b="0"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Data Cleansing Activities</a:t>
            </a:r>
            <a:endParaRPr kumimoji="0" lang="en-US" sz="4400" b="0"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77807545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09FF7E-553B-47E5-F59A-628335E737C6}"/>
              </a:ext>
            </a:extLst>
          </p:cNvPr>
          <p:cNvSpPr>
            <a:spLocks noGrp="1"/>
          </p:cNvSpPr>
          <p:nvPr>
            <p:ph type="title"/>
          </p:nvPr>
        </p:nvSpPr>
        <p:spPr>
          <a:xfrm>
            <a:off x="354418" y="503514"/>
            <a:ext cx="11483163" cy="744484"/>
          </a:xfrm>
        </p:spPr>
        <p:txBody>
          <a:bodyPr anchor="t">
            <a:noAutofit/>
          </a:bodyPr>
          <a:lstStyle/>
          <a:p>
            <a:r>
              <a:rPr lang="en-US" sz="4500">
                <a:latin typeface="Arial" panose="020B0604020202020204" pitchFamily="34" charset="0"/>
                <a:cs typeface="Arial" panose="020B0604020202020204" pitchFamily="34" charset="0"/>
              </a:rPr>
              <a:t>Stay in the know!</a:t>
            </a:r>
          </a:p>
        </p:txBody>
      </p:sp>
      <p:pic>
        <p:nvPicPr>
          <p:cNvPr id="5" name="Content Placeholder 4">
            <a:extLst>
              <a:ext uri="{FF2B5EF4-FFF2-40B4-BE49-F238E27FC236}">
                <a16:creationId xmlns:a16="http://schemas.microsoft.com/office/drawing/2014/main" id="{E2754261-4BA2-EA06-E7AB-210B9F5DED22}"/>
              </a:ext>
            </a:extLst>
          </p:cNvPr>
          <p:cNvPicPr>
            <a:picLocks noGrp="1" noChangeAspect="1"/>
          </p:cNvPicPr>
          <p:nvPr>
            <p:ph idx="1"/>
          </p:nvPr>
        </p:nvPicPr>
        <p:blipFill>
          <a:blip r:embed="rId3"/>
          <a:stretch>
            <a:fillRect/>
          </a:stretch>
        </p:blipFill>
        <p:spPr>
          <a:xfrm>
            <a:off x="0" y="6381751"/>
            <a:ext cx="12192000" cy="476249"/>
          </a:xfrm>
        </p:spPr>
      </p:pic>
      <p:sp>
        <p:nvSpPr>
          <p:cNvPr id="7" name="Slide Number Placeholder 6">
            <a:extLst>
              <a:ext uri="{FF2B5EF4-FFF2-40B4-BE49-F238E27FC236}">
                <a16:creationId xmlns:a16="http://schemas.microsoft.com/office/drawing/2014/main" id="{E03DC25B-63DA-5BBA-4F9F-7A49C83DD653}"/>
              </a:ext>
            </a:extLst>
          </p:cNvPr>
          <p:cNvSpPr>
            <a:spLocks noGrp="1"/>
          </p:cNvSpPr>
          <p:nvPr>
            <p:ph type="sldNum" sz="quarter" idx="12"/>
          </p:nvPr>
        </p:nvSpPr>
        <p:spPr>
          <a:xfrm>
            <a:off x="9175678" y="6437312"/>
            <a:ext cx="2658358"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F918D8-A47D-3F45-B82F-BB2F046E894D}" type="slidenum">
              <a:rPr kumimoji="0" lang="en-US" sz="1200" b="0" i="0" u="none" strike="noStrike" kern="1200" cap="none" spc="0" normalizeH="0" baseline="0" noProof="0" smtClean="0">
                <a:ln>
                  <a:noFill/>
                </a:ln>
                <a:solidFill>
                  <a:prstClr val="whit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9" name="Picture 8" descr="Icon&#10;&#10;Description automatically generated">
            <a:extLst>
              <a:ext uri="{FF2B5EF4-FFF2-40B4-BE49-F238E27FC236}">
                <a16:creationId xmlns:a16="http://schemas.microsoft.com/office/drawing/2014/main" id="{7F8C2A2C-6B8B-53D5-D672-5FB6CC31922F}"/>
              </a:ext>
            </a:extLst>
          </p:cNvPr>
          <p:cNvPicPr>
            <a:picLocks noChangeAspect="1"/>
          </p:cNvPicPr>
          <p:nvPr/>
        </p:nvPicPr>
        <p:blipFill>
          <a:blip r:embed="rId4"/>
          <a:stretch>
            <a:fillRect/>
          </a:stretch>
        </p:blipFill>
        <p:spPr>
          <a:xfrm>
            <a:off x="318974" y="6437312"/>
            <a:ext cx="2107095" cy="378815"/>
          </a:xfrm>
          <a:prstGeom prst="rect">
            <a:avLst/>
          </a:prstGeom>
        </p:spPr>
      </p:pic>
      <p:sp>
        <p:nvSpPr>
          <p:cNvPr id="6" name="TextBox 5">
            <a:extLst>
              <a:ext uri="{FF2B5EF4-FFF2-40B4-BE49-F238E27FC236}">
                <a16:creationId xmlns:a16="http://schemas.microsoft.com/office/drawing/2014/main" id="{D0DF6F48-4994-E661-F1C0-E2CC1FBAA17F}"/>
              </a:ext>
            </a:extLst>
          </p:cNvPr>
          <p:cNvSpPr txBox="1"/>
          <p:nvPr/>
        </p:nvSpPr>
        <p:spPr>
          <a:xfrm>
            <a:off x="354419" y="1709706"/>
            <a:ext cx="9914714" cy="3600986"/>
          </a:xfrm>
          <a:prstGeom prst="rect">
            <a:avLst/>
          </a:prstGeom>
          <a:noFill/>
        </p:spPr>
        <p:txBody>
          <a:bodyPr wrap="square" lIns="91440" tIns="45720" rIns="91440" bIns="45720" anchor="t">
            <a:spAutoFit/>
          </a:bodyPr>
          <a:lstStyle/>
          <a:p>
            <a:pPr marL="342900" marR="0" lvl="0" indent="-342900" algn="l" defTabSz="914400" rtl="0" eaLnBrk="1" fontAlgn="auto" latinLnBrk="0" hangingPunct="1">
              <a:lnSpc>
                <a:spcPct val="100000"/>
              </a:lnSpc>
              <a:spcBef>
                <a:spcPts val="0"/>
              </a:spcBef>
              <a:spcAft>
                <a:spcPts val="1200"/>
              </a:spcAft>
              <a:buClrTx/>
              <a:buSzTx/>
              <a:buFont typeface="Arial"/>
              <a:buChar char="•"/>
              <a:tabLst/>
              <a:defRPr/>
            </a:pP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Send questions to NextGen inbox </a:t>
            </a:r>
            <a:r>
              <a:rPr kumimoji="0" lang="en-US" sz="2400" b="0" i="0" u="none" strike="noStrike" kern="1200" cap="none" spc="0" normalizeH="0" baseline="0" noProof="0">
                <a:ln>
                  <a:noFill/>
                </a:ln>
                <a:solidFill>
                  <a:srgbClr val="4EA6DC"/>
                </a:solidFill>
                <a:effectLst/>
                <a:uLnTx/>
                <a:uFillTx/>
                <a:latin typeface="Arial" panose="020B0604020202020204" pitchFamily="34" charset="0"/>
                <a:ea typeface="+mn-ea"/>
                <a:cs typeface="Arial" panose="020B0604020202020204" pitchFamily="34" charset="0"/>
                <a:hlinkClick r:id="rId5">
                  <a:extLst>
                    <a:ext uri="{A12FA001-AC4F-418D-AE19-62706E023703}">
                      <ahyp:hlinkClr xmlns:ahyp="http://schemas.microsoft.com/office/drawing/2018/hyperlinkcolor" val="tx"/>
                    </a:ext>
                  </a:extLst>
                </a:hlinkClick>
              </a:rPr>
              <a:t>NextGen@sao.ga.gov</a:t>
            </a:r>
            <a:endParaRPr kumimoji="0" lang="en-US" sz="2400" b="0" i="0" u="none" strike="noStrike" kern="1200" cap="none" spc="0" normalizeH="0" baseline="0" noProof="0">
              <a:ln>
                <a:noFill/>
              </a:ln>
              <a:solidFill>
                <a:srgbClr val="4EA6DC"/>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1200"/>
              </a:spcAft>
              <a:buClrTx/>
              <a:buSzTx/>
              <a:buFont typeface="Arial"/>
              <a:buChar char="•"/>
              <a:tabLst/>
              <a:defRPr/>
            </a:pP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Questions may inform FAQs</a:t>
            </a:r>
          </a:p>
          <a:p>
            <a:pPr marL="342900" marR="0" lvl="0" indent="-342900" algn="l" defTabSz="914400" rtl="0" eaLnBrk="1" fontAlgn="auto" latinLnBrk="0" hangingPunct="1">
              <a:lnSpc>
                <a:spcPct val="100000"/>
              </a:lnSpc>
              <a:spcBef>
                <a:spcPts val="0"/>
              </a:spcBef>
              <a:spcAft>
                <a:spcPts val="1200"/>
              </a:spcAft>
              <a:buClrTx/>
              <a:buSzTx/>
              <a:buFont typeface="Arial"/>
              <a:buChar char="•"/>
              <a:tabLst/>
              <a:defRPr/>
            </a:pP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Connect with your POCs</a:t>
            </a:r>
          </a:p>
          <a:p>
            <a:pPr marL="342900" marR="0" lvl="0" indent="-342900" algn="l" defTabSz="914400" rtl="0" eaLnBrk="1" fontAlgn="auto" latinLnBrk="0" hangingPunct="1">
              <a:lnSpc>
                <a:spcPct val="100000"/>
              </a:lnSpc>
              <a:spcBef>
                <a:spcPts val="0"/>
              </a:spcBef>
              <a:spcAft>
                <a:spcPts val="1200"/>
              </a:spcAft>
              <a:buClrTx/>
              <a:buSzTx/>
              <a:buFont typeface="Arial"/>
              <a:buChar char="•"/>
              <a:tabLst/>
              <a:defRPr/>
            </a:pP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Review our website </a:t>
            </a:r>
            <a:r>
              <a:rPr kumimoji="0" lang="en-US" sz="2400" b="0" i="0" u="none" strike="noStrike" kern="1200" cap="none" spc="0" normalizeH="0" baseline="0" noProof="0">
                <a:ln>
                  <a:noFill/>
                </a:ln>
                <a:solidFill>
                  <a:srgbClr val="4EA6DC"/>
                </a:solidFill>
                <a:effectLst/>
                <a:uLnTx/>
                <a:uFillTx/>
                <a:latin typeface="Arial" panose="020B0604020202020204" pitchFamily="34" charset="0"/>
                <a:ea typeface="+mn-ea"/>
                <a:cs typeface="Arial" panose="020B0604020202020204" pitchFamily="34" charset="0"/>
                <a:hlinkClick r:id="rId6">
                  <a:extLst>
                    <a:ext uri="{A12FA001-AC4F-418D-AE19-62706E023703}">
                      <ahyp:hlinkClr xmlns:ahyp="http://schemas.microsoft.com/office/drawing/2018/hyperlinkcolor" val="tx"/>
                    </a:ext>
                  </a:extLst>
                </a:hlinkClick>
              </a:rPr>
              <a:t>https://sao.georgia.gov/nextgen</a:t>
            </a:r>
            <a:endParaRPr kumimoji="0" lang="en-US" sz="2400" b="0" i="0" u="none" strike="noStrike" kern="1200" cap="none" spc="0" normalizeH="0" baseline="0" noProof="0">
              <a:ln>
                <a:noFill/>
              </a:ln>
              <a:solidFill>
                <a:srgbClr val="4EA6DC"/>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1200"/>
              </a:spcAft>
              <a:buClrTx/>
              <a:buSzTx/>
              <a:buFont typeface="Arial"/>
              <a:buChar char="•"/>
              <a:tabLst/>
              <a:defRPr/>
            </a:pP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Subscribe and read our monthly NextGen Newsletter</a:t>
            </a:r>
          </a:p>
          <a:p>
            <a:pPr marL="342900" marR="0" lvl="0" indent="-342900" algn="l" defTabSz="914400" rtl="0" eaLnBrk="1" fontAlgn="auto" latinLnBrk="0" hangingPunct="1">
              <a:lnSpc>
                <a:spcPct val="100000"/>
              </a:lnSpc>
              <a:spcBef>
                <a:spcPts val="0"/>
              </a:spcBef>
              <a:spcAft>
                <a:spcPts val="1200"/>
              </a:spcAft>
              <a:buClrTx/>
              <a:buSzTx/>
              <a:buFont typeface="Arial"/>
              <a:buChar char="•"/>
              <a:tabLst/>
              <a:defRPr/>
            </a:pP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Attend HR Community Meetings</a:t>
            </a:r>
          </a:p>
          <a:p>
            <a:pPr marL="0" marR="0" lvl="0" indent="0" algn="l" defTabSz="914400" rtl="0" eaLnBrk="1" fontAlgn="auto" latinLnBrk="0" hangingPunct="1">
              <a:lnSpc>
                <a:spcPct val="100000"/>
              </a:lnSpc>
              <a:spcBef>
                <a:spcPts val="0"/>
              </a:spcBef>
              <a:spcAft>
                <a:spcPts val="120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1319970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galaxy in space&#10;&#10;Description automatically generated with medium confidence">
            <a:extLst>
              <a:ext uri="{FF2B5EF4-FFF2-40B4-BE49-F238E27FC236}">
                <a16:creationId xmlns:a16="http://schemas.microsoft.com/office/drawing/2014/main" id="{3FEDC8EA-C269-0C92-4DEE-7E8D4E4DE59C}"/>
              </a:ext>
            </a:extLst>
          </p:cNvPr>
          <p:cNvPicPr>
            <a:picLocks noChangeAspect="1"/>
          </p:cNvPicPr>
          <p:nvPr/>
        </p:nvPicPr>
        <p:blipFill rotWithShape="1">
          <a:blip r:embed="rId3"/>
          <a:srcRect l="3212" r="34565"/>
          <a:stretch/>
        </p:blipFill>
        <p:spPr>
          <a:xfrm>
            <a:off x="0" y="0"/>
            <a:ext cx="12192000" cy="6858000"/>
          </a:xfrm>
          <a:prstGeom prst="rect">
            <a:avLst/>
          </a:prstGeom>
        </p:spPr>
      </p:pic>
      <p:pic>
        <p:nvPicPr>
          <p:cNvPr id="5" name="Picture 4" descr="Icon&#10;&#10;Description automatically generated">
            <a:extLst>
              <a:ext uri="{FF2B5EF4-FFF2-40B4-BE49-F238E27FC236}">
                <a16:creationId xmlns:a16="http://schemas.microsoft.com/office/drawing/2014/main" id="{B6F1407F-10D7-F086-4C22-4010007B6C3E}"/>
              </a:ext>
            </a:extLst>
          </p:cNvPr>
          <p:cNvPicPr>
            <a:picLocks noChangeAspect="1"/>
          </p:cNvPicPr>
          <p:nvPr/>
        </p:nvPicPr>
        <p:blipFill>
          <a:blip r:embed="rId4"/>
          <a:stretch>
            <a:fillRect/>
          </a:stretch>
        </p:blipFill>
        <p:spPr>
          <a:xfrm>
            <a:off x="545804" y="725077"/>
            <a:ext cx="4064825" cy="730777"/>
          </a:xfrm>
          <a:prstGeom prst="rect">
            <a:avLst/>
          </a:prstGeom>
        </p:spPr>
      </p:pic>
      <p:sp>
        <p:nvSpPr>
          <p:cNvPr id="7" name="TextBox 6">
            <a:extLst>
              <a:ext uri="{FF2B5EF4-FFF2-40B4-BE49-F238E27FC236}">
                <a16:creationId xmlns:a16="http://schemas.microsoft.com/office/drawing/2014/main" id="{D8BAE3A5-465B-16F2-0B10-C6DAB8FB98DD}"/>
              </a:ext>
            </a:extLst>
          </p:cNvPr>
          <p:cNvSpPr txBox="1"/>
          <p:nvPr/>
        </p:nvSpPr>
        <p:spPr>
          <a:xfrm>
            <a:off x="545804" y="2107400"/>
            <a:ext cx="5550196" cy="14773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Questions about NextGen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sao.ga.gov/NextGen</a:t>
            </a:r>
            <a:br>
              <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br>
            <a:r>
              <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NextGen@sao.ga.gov</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6319198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1518082" y="2978932"/>
            <a:ext cx="9161755" cy="2079745"/>
          </a:xfrm>
        </p:spPr>
        <p:txBody>
          <a:bodyPr/>
          <a:lstStyle/>
          <a:p>
            <a:r>
              <a:rPr lang="en-US" sz="2800" dirty="0"/>
              <a:t>Al Howell</a:t>
            </a:r>
          </a:p>
          <a:p>
            <a:r>
              <a:rPr lang="en-US" sz="2000" dirty="0">
                <a:effectLst/>
                <a:latin typeface="Arial" panose="020B0604020202020204" pitchFamily="34" charset="0"/>
                <a:ea typeface="Calibri" panose="020F0502020204030204" pitchFamily="34" charset="0"/>
              </a:rPr>
              <a:t>Deputy Commissioner</a:t>
            </a:r>
          </a:p>
          <a:p>
            <a:r>
              <a:rPr lang="en-US" sz="2000" dirty="0">
                <a:effectLst/>
                <a:latin typeface="Arial" panose="020B0604020202020204" pitchFamily="34" charset="0"/>
                <a:ea typeface="Calibri" panose="020F0502020204030204" pitchFamily="34" charset="0"/>
              </a:rPr>
              <a:t> Human Resources Administration</a:t>
            </a:r>
            <a:endParaRPr lang="en-US" sz="2000" dirty="0"/>
          </a:p>
          <a:p>
            <a:r>
              <a:rPr lang="en-US" sz="2000" dirty="0"/>
              <a:t>Department of Administrative Services</a:t>
            </a:r>
          </a:p>
        </p:txBody>
      </p:sp>
      <p:sp>
        <p:nvSpPr>
          <p:cNvPr id="7" name="Title 6">
            <a:extLst>
              <a:ext uri="{FF2B5EF4-FFF2-40B4-BE49-F238E27FC236}">
                <a16:creationId xmlns:a16="http://schemas.microsoft.com/office/drawing/2014/main" id="{F93806A9-0062-6569-2158-39F63927A018}"/>
              </a:ext>
            </a:extLst>
          </p:cNvPr>
          <p:cNvSpPr>
            <a:spLocks noGrp="1"/>
          </p:cNvSpPr>
          <p:nvPr>
            <p:ph type="title"/>
          </p:nvPr>
        </p:nvSpPr>
        <p:spPr>
          <a:xfrm>
            <a:off x="609600" y="1602139"/>
            <a:ext cx="10972800" cy="892485"/>
          </a:xfrm>
        </p:spPr>
        <p:txBody>
          <a:bodyPr/>
          <a:lstStyle/>
          <a:p>
            <a:r>
              <a:rPr lang="en-US" b="1" dirty="0"/>
              <a:t>FY 23 Workforce Report</a:t>
            </a:r>
          </a:p>
        </p:txBody>
      </p:sp>
    </p:spTree>
    <p:extLst>
      <p:ext uri="{BB962C8B-B14F-4D97-AF65-F5344CB8AC3E}">
        <p14:creationId xmlns:p14="http://schemas.microsoft.com/office/powerpoint/2010/main" val="212615940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5636" y="151515"/>
            <a:ext cx="10966764" cy="952943"/>
          </a:xfrm>
        </p:spPr>
        <p:txBody>
          <a:bodyPr>
            <a:normAutofit/>
          </a:bodyPr>
          <a:lstStyle/>
          <a:p>
            <a:pPr algn="ctr"/>
            <a:r>
              <a:rPr lang="en-US" dirty="0">
                <a:solidFill>
                  <a:schemeClr val="tx1"/>
                </a:solidFill>
              </a:rPr>
              <a:t>Key Insights from the FY2023 Workforce Report</a:t>
            </a:r>
          </a:p>
        </p:txBody>
      </p:sp>
      <p:sp>
        <p:nvSpPr>
          <p:cNvPr id="5" name="Content Placeholder 4">
            <a:extLst>
              <a:ext uri="{FF2B5EF4-FFF2-40B4-BE49-F238E27FC236}">
                <a16:creationId xmlns:a16="http://schemas.microsoft.com/office/drawing/2014/main" id="{E94421C2-D61D-347F-09E0-6012A5B06522}"/>
              </a:ext>
            </a:extLst>
          </p:cNvPr>
          <p:cNvSpPr>
            <a:spLocks noGrp="1"/>
          </p:cNvSpPr>
          <p:nvPr>
            <p:ph idx="1"/>
          </p:nvPr>
        </p:nvSpPr>
        <p:spPr>
          <a:xfrm>
            <a:off x="1511929" y="1600201"/>
            <a:ext cx="9153053" cy="4525963"/>
          </a:xfrm>
        </p:spPr>
        <p:txBody>
          <a:bodyPr>
            <a:normAutofit/>
          </a:bodyPr>
          <a:lstStyle/>
          <a:p>
            <a:pPr marL="365760" indent="-365760">
              <a:buClr>
                <a:schemeClr val="tx1"/>
              </a:buClr>
            </a:pPr>
            <a:r>
              <a:rPr lang="en-US" sz="2000" dirty="0">
                <a:solidFill>
                  <a:schemeClr val="tx1"/>
                </a:solidFill>
              </a:rPr>
              <a:t>System-wide average annual compensation increased 7.7% compared to FY 2022.</a:t>
            </a:r>
          </a:p>
          <a:p>
            <a:pPr marL="365760" indent="0">
              <a:buNone/>
            </a:pPr>
            <a:endParaRPr lang="en-US" sz="2000" dirty="0">
              <a:solidFill>
                <a:schemeClr val="tx1"/>
              </a:solidFill>
            </a:endParaRPr>
          </a:p>
          <a:p>
            <a:pPr marL="365760" indent="-365760">
              <a:buClr>
                <a:schemeClr val="tx1"/>
              </a:buClr>
            </a:pPr>
            <a:r>
              <a:rPr lang="en-US" sz="2000" dirty="0">
                <a:solidFill>
                  <a:schemeClr val="tx1"/>
                </a:solidFill>
              </a:rPr>
              <a:t>System-wide median annual compensation increased 5.5% compared to FY 2022.</a:t>
            </a:r>
          </a:p>
          <a:p>
            <a:pPr marL="365760" indent="0">
              <a:buNone/>
            </a:pPr>
            <a:endParaRPr lang="en-US" sz="2000" dirty="0">
              <a:solidFill>
                <a:schemeClr val="tx1"/>
              </a:solidFill>
            </a:endParaRPr>
          </a:p>
          <a:p>
            <a:pPr marL="365760" indent="0">
              <a:buNone/>
            </a:pPr>
            <a:endParaRPr lang="en-US" sz="1800" dirty="0">
              <a:solidFill>
                <a:schemeClr val="tx1"/>
              </a:solidFill>
            </a:endParaRPr>
          </a:p>
        </p:txBody>
      </p:sp>
    </p:spTree>
    <p:extLst>
      <p:ext uri="{BB962C8B-B14F-4D97-AF65-F5344CB8AC3E}">
        <p14:creationId xmlns:p14="http://schemas.microsoft.com/office/powerpoint/2010/main" val="380696014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26B71C-DC45-A74B-28B1-1C2F4D3D48B0}"/>
              </a:ext>
            </a:extLst>
          </p:cNvPr>
          <p:cNvSpPr>
            <a:spLocks noGrp="1"/>
          </p:cNvSpPr>
          <p:nvPr>
            <p:ph type="title"/>
          </p:nvPr>
        </p:nvSpPr>
        <p:spPr>
          <a:xfrm>
            <a:off x="609600" y="254912"/>
            <a:ext cx="10972800" cy="737674"/>
          </a:xfrm>
        </p:spPr>
        <p:txBody>
          <a:bodyPr>
            <a:noAutofit/>
          </a:bodyPr>
          <a:lstStyle/>
          <a:p>
            <a:pPr algn="ctr"/>
            <a:r>
              <a:rPr lang="en-US" dirty="0">
                <a:solidFill>
                  <a:schemeClr val="tx1"/>
                </a:solidFill>
              </a:rPr>
              <a:t>Number of Employees Rose by 3.5%</a:t>
            </a:r>
          </a:p>
        </p:txBody>
      </p:sp>
      <p:sp>
        <p:nvSpPr>
          <p:cNvPr id="3" name="Date Placeholder 2">
            <a:extLst>
              <a:ext uri="{FF2B5EF4-FFF2-40B4-BE49-F238E27FC236}">
                <a16:creationId xmlns:a16="http://schemas.microsoft.com/office/drawing/2014/main" id="{ED75F452-5A5E-7F39-692F-79B1EB0E00A1}"/>
              </a:ext>
            </a:extLst>
          </p:cNvPr>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Fiscal Year End 2023</a:t>
            </a:r>
          </a:p>
        </p:txBody>
      </p:sp>
      <p:sp>
        <p:nvSpPr>
          <p:cNvPr id="4" name="Footer Placeholder 3">
            <a:extLst>
              <a:ext uri="{FF2B5EF4-FFF2-40B4-BE49-F238E27FC236}">
                <a16:creationId xmlns:a16="http://schemas.microsoft.com/office/drawing/2014/main" id="{49438A58-44B1-2ED7-3176-91C7667F8066}"/>
              </a:ext>
            </a:extLst>
          </p:cNvPr>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Annual Workforce Report</a:t>
            </a:r>
          </a:p>
        </p:txBody>
      </p:sp>
      <p:graphicFrame>
        <p:nvGraphicFramePr>
          <p:cNvPr id="11" name="Content Placeholder 10">
            <a:extLst>
              <a:ext uri="{FF2B5EF4-FFF2-40B4-BE49-F238E27FC236}">
                <a16:creationId xmlns:a16="http://schemas.microsoft.com/office/drawing/2014/main" id="{8CB9C04C-2C58-FDD8-439A-73098D3960D2}"/>
              </a:ext>
            </a:extLst>
          </p:cNvPr>
          <p:cNvGraphicFramePr>
            <a:graphicFrameLocks noGrp="1"/>
          </p:cNvGraphicFramePr>
          <p:nvPr>
            <p:ph idx="1"/>
          </p:nvPr>
        </p:nvGraphicFramePr>
        <p:xfrm>
          <a:off x="1493822" y="1082279"/>
          <a:ext cx="9180214" cy="50946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7145698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130"/>
        <p:cNvGrpSpPr/>
        <p:nvPr/>
      </p:nvGrpSpPr>
      <p:grpSpPr>
        <a:xfrm>
          <a:off x="0" y="0"/>
          <a:ext cx="0" cy="0"/>
          <a:chOff x="0" y="0"/>
          <a:chExt cx="0" cy="0"/>
        </a:xfrm>
      </p:grpSpPr>
      <p:sp>
        <p:nvSpPr>
          <p:cNvPr id="8131" name="Google Shape;8131;p2"/>
          <p:cNvSpPr txBox="1"/>
          <p:nvPr/>
        </p:nvSpPr>
        <p:spPr>
          <a:xfrm>
            <a:off x="3053949" y="395534"/>
            <a:ext cx="6084200" cy="746936"/>
          </a:xfrm>
          <a:prstGeom prst="rect">
            <a:avLst/>
          </a:prstGeom>
          <a:noFill/>
          <a:ln>
            <a:noFill/>
          </a:ln>
        </p:spPr>
        <p:txBody>
          <a:bodyPr spcFirstLastPara="1" wrap="square" lIns="0" tIns="0" rIns="0" bIns="0" anchor="t" anchorCtr="0">
            <a:spAutoFit/>
          </a:bodyPr>
          <a:lstStyle/>
          <a:p>
            <a:pPr algn="ctr" defTabSz="609630">
              <a:lnSpc>
                <a:spcPct val="139987"/>
              </a:lnSpc>
              <a:buClr>
                <a:srgbClr val="000000"/>
              </a:buClr>
              <a:buSzPts val="4934"/>
            </a:pPr>
            <a:r>
              <a:rPr lang="en" sz="3467" kern="0">
                <a:solidFill>
                  <a:srgbClr val="BA83FF"/>
                </a:solidFill>
                <a:latin typeface="Inter SemiBold"/>
                <a:ea typeface="Inter SemiBold"/>
                <a:cs typeface="Inter SemiBold"/>
                <a:sym typeface="Inter SemiBold"/>
              </a:rPr>
              <a:t>Meet Your Handshake Team</a:t>
            </a:r>
            <a:endParaRPr sz="3467" kern="0">
              <a:solidFill>
                <a:srgbClr val="000000"/>
              </a:solidFill>
              <a:latin typeface="Arial"/>
              <a:ea typeface="Arial"/>
              <a:cs typeface="Arial"/>
              <a:sym typeface="Arial"/>
            </a:endParaRPr>
          </a:p>
        </p:txBody>
      </p:sp>
      <p:sp>
        <p:nvSpPr>
          <p:cNvPr id="8132" name="Google Shape;8132;p2"/>
          <p:cNvSpPr txBox="1"/>
          <p:nvPr/>
        </p:nvSpPr>
        <p:spPr>
          <a:xfrm>
            <a:off x="305851" y="4899350"/>
            <a:ext cx="5992400" cy="426720"/>
          </a:xfrm>
          <a:prstGeom prst="rect">
            <a:avLst/>
          </a:prstGeom>
          <a:noFill/>
          <a:ln>
            <a:noFill/>
          </a:ln>
        </p:spPr>
        <p:txBody>
          <a:bodyPr spcFirstLastPara="1" wrap="square" lIns="0" tIns="0" rIns="0" bIns="0" anchor="t" anchorCtr="0">
            <a:spAutoFit/>
          </a:bodyPr>
          <a:lstStyle/>
          <a:p>
            <a:pPr algn="ctr" defTabSz="609630">
              <a:lnSpc>
                <a:spcPct val="130000"/>
              </a:lnSpc>
              <a:buClr>
                <a:srgbClr val="000000"/>
              </a:buClr>
              <a:buSzPts val="3200"/>
            </a:pPr>
            <a:r>
              <a:rPr lang="en" sz="2133" b="1" kern="0">
                <a:solidFill>
                  <a:srgbClr val="1329AE"/>
                </a:solidFill>
                <a:latin typeface="Poppins"/>
                <a:ea typeface="Poppins"/>
                <a:cs typeface="Poppins"/>
                <a:sym typeface="Poppins"/>
              </a:rPr>
              <a:t>Gaby Basok</a:t>
            </a:r>
            <a:endParaRPr sz="933" kern="0">
              <a:solidFill>
                <a:srgbClr val="1329AE"/>
              </a:solidFill>
              <a:latin typeface="Arial"/>
              <a:ea typeface="Arial"/>
              <a:cs typeface="Arial"/>
              <a:sym typeface="Arial"/>
            </a:endParaRPr>
          </a:p>
        </p:txBody>
      </p:sp>
      <p:sp>
        <p:nvSpPr>
          <p:cNvPr id="8133" name="Google Shape;8133;p2"/>
          <p:cNvSpPr txBox="1"/>
          <p:nvPr/>
        </p:nvSpPr>
        <p:spPr>
          <a:xfrm>
            <a:off x="148493" y="5424555"/>
            <a:ext cx="6307000" cy="643253"/>
          </a:xfrm>
          <a:prstGeom prst="rect">
            <a:avLst/>
          </a:prstGeom>
          <a:noFill/>
          <a:ln>
            <a:noFill/>
          </a:ln>
        </p:spPr>
        <p:txBody>
          <a:bodyPr spcFirstLastPara="1" wrap="square" lIns="0" tIns="0" rIns="0" bIns="0" anchor="t" anchorCtr="0">
            <a:spAutoFit/>
          </a:bodyPr>
          <a:lstStyle/>
          <a:p>
            <a:pPr algn="ctr" defTabSz="609630">
              <a:lnSpc>
                <a:spcPct val="140044"/>
              </a:lnSpc>
              <a:buClr>
                <a:srgbClr val="000000"/>
              </a:buClr>
              <a:buSzPts val="2240"/>
            </a:pPr>
            <a:r>
              <a:rPr lang="en" sz="1493" kern="0">
                <a:solidFill>
                  <a:srgbClr val="1329AE"/>
                </a:solidFill>
                <a:latin typeface="Poppins"/>
                <a:ea typeface="Poppins"/>
                <a:cs typeface="Poppins"/>
                <a:sym typeface="Poppins"/>
              </a:rPr>
              <a:t>Employer Customer Success Manager, Handshake </a:t>
            </a:r>
            <a:endParaRPr sz="933" kern="0">
              <a:solidFill>
                <a:srgbClr val="1329AE"/>
              </a:solidFill>
              <a:latin typeface="Arial"/>
              <a:ea typeface="Arial"/>
              <a:cs typeface="Arial"/>
              <a:sym typeface="Arial"/>
            </a:endParaRPr>
          </a:p>
          <a:p>
            <a:pPr algn="ctr" defTabSz="609630">
              <a:lnSpc>
                <a:spcPct val="140044"/>
              </a:lnSpc>
              <a:buClr>
                <a:srgbClr val="000000"/>
              </a:buClr>
              <a:buSzPts val="2240"/>
            </a:pPr>
            <a:r>
              <a:rPr lang="en" sz="1493" i="1" kern="0">
                <a:solidFill>
                  <a:srgbClr val="1329AE"/>
                </a:solidFill>
                <a:latin typeface="Poppins"/>
                <a:ea typeface="Poppins"/>
                <a:cs typeface="Poppins"/>
                <a:sym typeface="Poppins"/>
              </a:rPr>
              <a:t>gaby@joinhandshake.com</a:t>
            </a:r>
            <a:endParaRPr sz="1493" i="1" kern="0">
              <a:solidFill>
                <a:srgbClr val="1329AE"/>
              </a:solidFill>
              <a:latin typeface="Poppins"/>
              <a:ea typeface="Poppins"/>
              <a:cs typeface="Poppins"/>
              <a:sym typeface="Poppins"/>
            </a:endParaRPr>
          </a:p>
        </p:txBody>
      </p:sp>
      <p:sp>
        <p:nvSpPr>
          <p:cNvPr id="8134" name="Google Shape;8134;p2"/>
          <p:cNvSpPr txBox="1"/>
          <p:nvPr/>
        </p:nvSpPr>
        <p:spPr>
          <a:xfrm>
            <a:off x="6180451" y="4899350"/>
            <a:ext cx="5992400" cy="426720"/>
          </a:xfrm>
          <a:prstGeom prst="rect">
            <a:avLst/>
          </a:prstGeom>
          <a:noFill/>
          <a:ln>
            <a:noFill/>
          </a:ln>
        </p:spPr>
        <p:txBody>
          <a:bodyPr spcFirstLastPara="1" wrap="square" lIns="0" tIns="0" rIns="0" bIns="0" anchor="t" anchorCtr="0">
            <a:spAutoFit/>
          </a:bodyPr>
          <a:lstStyle/>
          <a:p>
            <a:pPr algn="ctr" defTabSz="609630">
              <a:lnSpc>
                <a:spcPct val="130000"/>
              </a:lnSpc>
              <a:buClr>
                <a:srgbClr val="000000"/>
              </a:buClr>
              <a:buSzPts val="3200"/>
            </a:pPr>
            <a:r>
              <a:rPr lang="en" sz="2133" b="1" kern="0">
                <a:solidFill>
                  <a:srgbClr val="1329AE"/>
                </a:solidFill>
                <a:latin typeface="Poppins"/>
                <a:ea typeface="Poppins"/>
                <a:cs typeface="Poppins"/>
                <a:sym typeface="Poppins"/>
              </a:rPr>
              <a:t>Cat Davis</a:t>
            </a:r>
            <a:endParaRPr sz="933" kern="0">
              <a:solidFill>
                <a:srgbClr val="1329AE"/>
              </a:solidFill>
              <a:latin typeface="Arial"/>
              <a:ea typeface="Arial"/>
              <a:cs typeface="Arial"/>
              <a:sym typeface="Arial"/>
            </a:endParaRPr>
          </a:p>
        </p:txBody>
      </p:sp>
      <p:sp>
        <p:nvSpPr>
          <p:cNvPr id="8135" name="Google Shape;8135;p2"/>
          <p:cNvSpPr txBox="1"/>
          <p:nvPr/>
        </p:nvSpPr>
        <p:spPr>
          <a:xfrm>
            <a:off x="6023093" y="5424555"/>
            <a:ext cx="6307000" cy="643253"/>
          </a:xfrm>
          <a:prstGeom prst="rect">
            <a:avLst/>
          </a:prstGeom>
          <a:noFill/>
          <a:ln>
            <a:noFill/>
          </a:ln>
        </p:spPr>
        <p:txBody>
          <a:bodyPr spcFirstLastPara="1" wrap="square" lIns="0" tIns="0" rIns="0" bIns="0" anchor="t" anchorCtr="0">
            <a:spAutoFit/>
          </a:bodyPr>
          <a:lstStyle/>
          <a:p>
            <a:pPr algn="ctr" defTabSz="609630">
              <a:lnSpc>
                <a:spcPct val="140044"/>
              </a:lnSpc>
              <a:buClr>
                <a:srgbClr val="000000"/>
              </a:buClr>
              <a:buSzPts val="2240"/>
            </a:pPr>
            <a:r>
              <a:rPr lang="en" sz="1493" kern="0">
                <a:solidFill>
                  <a:srgbClr val="1329AE"/>
                </a:solidFill>
                <a:latin typeface="Poppins"/>
                <a:ea typeface="Poppins"/>
                <a:cs typeface="Poppins"/>
                <a:sym typeface="Poppins"/>
              </a:rPr>
              <a:t>Employer Account Manager, Handshake </a:t>
            </a:r>
            <a:endParaRPr sz="933" kern="0">
              <a:solidFill>
                <a:srgbClr val="1329AE"/>
              </a:solidFill>
              <a:latin typeface="Arial"/>
              <a:ea typeface="Arial"/>
              <a:cs typeface="Arial"/>
              <a:sym typeface="Arial"/>
            </a:endParaRPr>
          </a:p>
          <a:p>
            <a:pPr algn="ctr" defTabSz="609630">
              <a:lnSpc>
                <a:spcPct val="140044"/>
              </a:lnSpc>
              <a:buClr>
                <a:srgbClr val="000000"/>
              </a:buClr>
              <a:buSzPts val="2240"/>
            </a:pPr>
            <a:r>
              <a:rPr lang="en" sz="1493" i="1" kern="0">
                <a:solidFill>
                  <a:srgbClr val="1329AE"/>
                </a:solidFill>
                <a:latin typeface="Poppins"/>
                <a:ea typeface="Poppins"/>
                <a:cs typeface="Poppins"/>
                <a:sym typeface="Poppins"/>
              </a:rPr>
              <a:t>cdavis@joinhandshake.com</a:t>
            </a:r>
            <a:endParaRPr sz="1493" i="1" kern="0">
              <a:solidFill>
                <a:srgbClr val="1329AE"/>
              </a:solidFill>
              <a:latin typeface="Poppins"/>
              <a:ea typeface="Poppins"/>
              <a:cs typeface="Poppins"/>
              <a:sym typeface="Poppins"/>
            </a:endParaRPr>
          </a:p>
        </p:txBody>
      </p:sp>
      <p:pic>
        <p:nvPicPr>
          <p:cNvPr id="8136" name="Google Shape;8136;p2"/>
          <p:cNvPicPr preferRelativeResize="0"/>
          <p:nvPr/>
        </p:nvPicPr>
        <p:blipFill>
          <a:blip r:embed="rId3">
            <a:alphaModFix/>
          </a:blip>
          <a:stretch>
            <a:fillRect/>
          </a:stretch>
        </p:blipFill>
        <p:spPr>
          <a:xfrm>
            <a:off x="7725650" y="1565533"/>
            <a:ext cx="2902000" cy="2902000"/>
          </a:xfrm>
          <a:prstGeom prst="flowChartConnector">
            <a:avLst/>
          </a:prstGeom>
          <a:noFill/>
          <a:ln>
            <a:noFill/>
          </a:ln>
        </p:spPr>
      </p:pic>
      <p:pic>
        <p:nvPicPr>
          <p:cNvPr id="8137" name="Google Shape;8137;p2"/>
          <p:cNvPicPr preferRelativeResize="0"/>
          <p:nvPr/>
        </p:nvPicPr>
        <p:blipFill rotWithShape="1">
          <a:blip r:embed="rId4">
            <a:alphaModFix/>
          </a:blip>
          <a:srcRect t="1839" b="1839"/>
          <a:stretch/>
        </p:blipFill>
        <p:spPr>
          <a:xfrm>
            <a:off x="1832850" y="1523133"/>
            <a:ext cx="2902000" cy="2902000"/>
          </a:xfrm>
          <a:prstGeom prst="ellipse">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D461FC-EBA7-EB0B-EEC5-DBAD0C7EC9A6}"/>
              </a:ext>
            </a:extLst>
          </p:cNvPr>
          <p:cNvSpPr>
            <a:spLocks noGrp="1"/>
          </p:cNvSpPr>
          <p:nvPr>
            <p:ph type="title"/>
          </p:nvPr>
        </p:nvSpPr>
        <p:spPr>
          <a:xfrm>
            <a:off x="1981200" y="69539"/>
            <a:ext cx="8229600" cy="1143000"/>
          </a:xfrm>
        </p:spPr>
        <p:txBody>
          <a:bodyPr>
            <a:normAutofit/>
          </a:bodyPr>
          <a:lstStyle/>
          <a:p>
            <a:pPr algn="ctr"/>
            <a:r>
              <a:rPr lang="en-US" dirty="0">
                <a:solidFill>
                  <a:schemeClr val="tx1"/>
                </a:solidFill>
              </a:rPr>
              <a:t>Turnover Is Down Over 4%</a:t>
            </a:r>
          </a:p>
        </p:txBody>
      </p:sp>
      <p:graphicFrame>
        <p:nvGraphicFramePr>
          <p:cNvPr id="5" name="Content Placeholder 10">
            <a:extLst>
              <a:ext uri="{FF2B5EF4-FFF2-40B4-BE49-F238E27FC236}">
                <a16:creationId xmlns:a16="http://schemas.microsoft.com/office/drawing/2014/main" id="{2983CDD8-775C-7A85-D40D-EA1DB3141F83}"/>
              </a:ext>
            </a:extLst>
          </p:cNvPr>
          <p:cNvGraphicFramePr>
            <a:graphicFrameLocks noGrp="1"/>
          </p:cNvGraphicFramePr>
          <p:nvPr>
            <p:ph idx="1"/>
          </p:nvPr>
        </p:nvGraphicFramePr>
        <p:xfrm>
          <a:off x="1493822" y="1600201"/>
          <a:ext cx="9180214" cy="45259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5416963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26B71C-DC45-A74B-28B1-1C2F4D3D48B0}"/>
              </a:ext>
            </a:extLst>
          </p:cNvPr>
          <p:cNvSpPr>
            <a:spLocks noGrp="1"/>
          </p:cNvSpPr>
          <p:nvPr>
            <p:ph type="title"/>
          </p:nvPr>
        </p:nvSpPr>
        <p:spPr>
          <a:xfrm>
            <a:off x="609600" y="213645"/>
            <a:ext cx="10972800" cy="806692"/>
          </a:xfrm>
        </p:spPr>
        <p:txBody>
          <a:bodyPr>
            <a:noAutofit/>
          </a:bodyPr>
          <a:lstStyle/>
          <a:p>
            <a:pPr algn="ctr"/>
            <a:r>
              <a:rPr lang="en-US" dirty="0">
                <a:solidFill>
                  <a:schemeClr val="tx1"/>
                </a:solidFill>
              </a:rPr>
              <a:t>Voluntary Turnover By Generation</a:t>
            </a:r>
          </a:p>
        </p:txBody>
      </p:sp>
      <p:sp>
        <p:nvSpPr>
          <p:cNvPr id="4" name="Date Placeholder 3">
            <a:extLst>
              <a:ext uri="{FF2B5EF4-FFF2-40B4-BE49-F238E27FC236}">
                <a16:creationId xmlns:a16="http://schemas.microsoft.com/office/drawing/2014/main" id="{255A43D3-3EB5-A341-DB90-702CE241B06D}"/>
              </a:ext>
            </a:extLst>
          </p:cNvPr>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Fiscal Year End 2023</a:t>
            </a:r>
          </a:p>
        </p:txBody>
      </p:sp>
      <p:sp>
        <p:nvSpPr>
          <p:cNvPr id="5" name="Footer Placeholder 4">
            <a:extLst>
              <a:ext uri="{FF2B5EF4-FFF2-40B4-BE49-F238E27FC236}">
                <a16:creationId xmlns:a16="http://schemas.microsoft.com/office/drawing/2014/main" id="{C5D136F9-9549-BF22-0B60-F4106648B6DA}"/>
              </a:ext>
            </a:extLst>
          </p:cNvPr>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Annual Workforce Report</a:t>
            </a:r>
          </a:p>
        </p:txBody>
      </p:sp>
      <p:graphicFrame>
        <p:nvGraphicFramePr>
          <p:cNvPr id="11" name="Content Placeholder 10">
            <a:extLst>
              <a:ext uri="{FF2B5EF4-FFF2-40B4-BE49-F238E27FC236}">
                <a16:creationId xmlns:a16="http://schemas.microsoft.com/office/drawing/2014/main" id="{737CAAEE-976A-6FA1-5106-82E3C0289730}"/>
              </a:ext>
            </a:extLst>
          </p:cNvPr>
          <p:cNvGraphicFramePr>
            <a:graphicFrameLocks noGrp="1"/>
          </p:cNvGraphicFramePr>
          <p:nvPr>
            <p:ph idx="1"/>
          </p:nvPr>
        </p:nvGraphicFramePr>
        <p:xfrm>
          <a:off x="1520983" y="1082279"/>
          <a:ext cx="9162106" cy="50946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5166535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19084" y="1608094"/>
            <a:ext cx="9153832" cy="800100"/>
          </a:xfrm>
        </p:spPr>
        <p:txBody>
          <a:bodyPr>
            <a:normAutofit/>
          </a:bodyPr>
          <a:lstStyle/>
          <a:p>
            <a:r>
              <a:rPr lang="en-US" b="1" dirty="0"/>
              <a:t>Poll Everywhere Survey</a:t>
            </a:r>
            <a:endParaRPr lang="en-US" dirty="0"/>
          </a:p>
        </p:txBody>
      </p:sp>
      <p:sp>
        <p:nvSpPr>
          <p:cNvPr id="3" name="Text Placeholder 2"/>
          <p:cNvSpPr>
            <a:spLocks noGrp="1"/>
          </p:cNvSpPr>
          <p:nvPr>
            <p:ph type="body" sz="quarter" idx="11"/>
          </p:nvPr>
        </p:nvSpPr>
        <p:spPr>
          <a:xfrm>
            <a:off x="1519083" y="3017950"/>
            <a:ext cx="9153833" cy="2079745"/>
          </a:xfrm>
        </p:spPr>
        <p:txBody>
          <a:bodyPr/>
          <a:lstStyle/>
          <a:p>
            <a:r>
              <a:rPr lang="en-US" sz="2800" dirty="0"/>
              <a:t>Latatia West</a:t>
            </a:r>
          </a:p>
          <a:p>
            <a:r>
              <a:rPr lang="en-US" sz="2000" dirty="0">
                <a:effectLst/>
                <a:latin typeface="Arial" panose="020B0604020202020204" pitchFamily="34" charset="0"/>
                <a:ea typeface="Calibri" panose="020F0502020204030204" pitchFamily="34" charset="0"/>
              </a:rPr>
              <a:t>Policy Manager</a:t>
            </a:r>
          </a:p>
          <a:p>
            <a:r>
              <a:rPr lang="en-US" sz="2000" dirty="0">
                <a:effectLst/>
                <a:latin typeface="Arial" panose="020B0604020202020204" pitchFamily="34" charset="0"/>
                <a:ea typeface="Calibri" panose="020F0502020204030204" pitchFamily="34" charset="0"/>
              </a:rPr>
              <a:t> Human Resources Administration</a:t>
            </a:r>
            <a:endParaRPr lang="en-US" sz="2000" dirty="0"/>
          </a:p>
          <a:p>
            <a:r>
              <a:rPr lang="en-US" sz="2000" dirty="0"/>
              <a:t>Department of Administrative Services</a:t>
            </a:r>
          </a:p>
        </p:txBody>
      </p:sp>
    </p:spTree>
    <p:extLst>
      <p:ext uri="{BB962C8B-B14F-4D97-AF65-F5344CB8AC3E}">
        <p14:creationId xmlns:p14="http://schemas.microsoft.com/office/powerpoint/2010/main" val="263995224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5" name="Rectangle 44">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Rectangle 46">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Rectangle 48">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Rectangle 50">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52">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Oval 54">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itle 4">
            <a:extLst>
              <a:ext uri="{FF2B5EF4-FFF2-40B4-BE49-F238E27FC236}">
                <a16:creationId xmlns:a16="http://schemas.microsoft.com/office/drawing/2014/main" id="{663B2C92-D84E-BBB5-8930-478225EDC7CE}"/>
              </a:ext>
            </a:extLst>
          </p:cNvPr>
          <p:cNvSpPr>
            <a:spLocks noGrp="1"/>
          </p:cNvSpPr>
          <p:nvPr>
            <p:ph type="title"/>
          </p:nvPr>
        </p:nvSpPr>
        <p:spPr>
          <a:xfrm>
            <a:off x="826396" y="586855"/>
            <a:ext cx="4230100" cy="3387497"/>
          </a:xfrm>
        </p:spPr>
        <p:txBody>
          <a:bodyPr vert="horz" lIns="91440" tIns="45720" rIns="91440" bIns="45720" rtlCol="0" anchor="b">
            <a:normAutofit/>
          </a:bodyPr>
          <a:lstStyle/>
          <a:p>
            <a:pPr algn="r" defTabSz="914400">
              <a:lnSpc>
                <a:spcPct val="90000"/>
              </a:lnSpc>
            </a:pPr>
            <a:r>
              <a:rPr lang="en-US" sz="4000" kern="1200">
                <a:solidFill>
                  <a:srgbClr val="FFFFFF"/>
                </a:solidFill>
                <a:latin typeface="+mj-lt"/>
                <a:ea typeface="+mj-ea"/>
                <a:cs typeface="+mj-cs"/>
              </a:rPr>
              <a:t>Instructions for Using Poll Everywhere</a:t>
            </a:r>
          </a:p>
        </p:txBody>
      </p:sp>
      <p:sp>
        <p:nvSpPr>
          <p:cNvPr id="7" name="TextBox 6">
            <a:extLst>
              <a:ext uri="{FF2B5EF4-FFF2-40B4-BE49-F238E27FC236}">
                <a16:creationId xmlns:a16="http://schemas.microsoft.com/office/drawing/2014/main" id="{08365538-452A-066D-33B7-6705961353F9}"/>
              </a:ext>
            </a:extLst>
          </p:cNvPr>
          <p:cNvSpPr txBox="1"/>
          <p:nvPr/>
        </p:nvSpPr>
        <p:spPr>
          <a:xfrm>
            <a:off x="6198771" y="291713"/>
            <a:ext cx="5370377" cy="5546047"/>
          </a:xfrm>
          <a:prstGeom prst="rect">
            <a:avLst/>
          </a:prstGeom>
        </p:spPr>
        <p:txBody>
          <a:bodyPr vert="horz" lIns="91440" tIns="45720" rIns="91440" bIns="45720" rtlCol="0" anchor="ctr">
            <a:norm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You will submit your response by following the instructions on this slide. Instructions vary depending on whether you are responding via text or online:</a:t>
            </a:r>
          </a:p>
          <a:p>
            <a:pPr marL="457200" marR="0" lvl="0" indent="-457200" algn="l" defTabSz="914400" rtl="0" eaLnBrk="1" fontAlgn="auto" latinLnBrk="0" hangingPunct="1">
              <a:lnSpc>
                <a:spcPct val="90000"/>
              </a:lnSpc>
              <a:spcBef>
                <a:spcPts val="0"/>
              </a:spcBef>
              <a:spcAft>
                <a:spcPts val="600"/>
              </a:spcAft>
              <a:buClrTx/>
              <a:buSzTx/>
              <a:buFont typeface="+mj-lt"/>
              <a:buAutoNum type="arabicPeriod"/>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If responding via text: Use the five-digit number (22333) found below</a:t>
            </a:r>
          </a:p>
          <a:p>
            <a:pPr marL="457200" marR="0" lvl="0" indent="-457200" algn="l" defTabSz="914400" rtl="0" eaLnBrk="1" fontAlgn="auto" latinLnBrk="0" hangingPunct="1">
              <a:lnSpc>
                <a:spcPct val="90000"/>
              </a:lnSpc>
              <a:spcBef>
                <a:spcPts val="0"/>
              </a:spcBef>
              <a:spcAft>
                <a:spcPts val="600"/>
              </a:spcAft>
              <a:buClrTx/>
              <a:buSzTx/>
              <a:buFont typeface="+mj-lt"/>
              <a:buAutoNum type="arabicPeriod"/>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Text HRA160 to the five-digit number (22333)</a:t>
            </a:r>
          </a:p>
          <a:p>
            <a:pPr marL="457200" marR="0" lvl="0" indent="-457200" algn="l" defTabSz="914400" rtl="0" eaLnBrk="1" fontAlgn="auto" latinLnBrk="0" hangingPunct="1">
              <a:lnSpc>
                <a:spcPct val="90000"/>
              </a:lnSpc>
              <a:spcBef>
                <a:spcPts val="0"/>
              </a:spcBef>
              <a:spcAft>
                <a:spcPts val="600"/>
              </a:spcAft>
              <a:buClrTx/>
              <a:buSzTx/>
              <a:buFont typeface="+mj-lt"/>
              <a:buAutoNum type="arabicPeriod"/>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If responding online: Use the web address or QR code shown below.</a:t>
            </a:r>
          </a:p>
        </p:txBody>
      </p:sp>
      <p:pic>
        <p:nvPicPr>
          <p:cNvPr id="9" name="Picture 8">
            <a:extLst>
              <a:ext uri="{FF2B5EF4-FFF2-40B4-BE49-F238E27FC236}">
                <a16:creationId xmlns:a16="http://schemas.microsoft.com/office/drawing/2014/main" id="{417F981E-415C-ADCE-3C87-96C569C65F11}"/>
              </a:ext>
            </a:extLst>
          </p:cNvPr>
          <p:cNvPicPr>
            <a:picLocks noChangeAspect="1"/>
          </p:cNvPicPr>
          <p:nvPr/>
        </p:nvPicPr>
        <p:blipFill>
          <a:blip r:embed="rId2"/>
          <a:stretch>
            <a:fillRect/>
          </a:stretch>
        </p:blipFill>
        <p:spPr>
          <a:xfrm>
            <a:off x="331223" y="5028158"/>
            <a:ext cx="8905387" cy="1157698"/>
          </a:xfrm>
          <a:prstGeom prst="rect">
            <a:avLst/>
          </a:prstGeom>
        </p:spPr>
      </p:pic>
      <p:pic>
        <p:nvPicPr>
          <p:cNvPr id="3" name="Picture 2">
            <a:extLst>
              <a:ext uri="{FF2B5EF4-FFF2-40B4-BE49-F238E27FC236}">
                <a16:creationId xmlns:a16="http://schemas.microsoft.com/office/drawing/2014/main" id="{869778D0-6359-DA0F-2189-EBC48FC530BA}"/>
              </a:ext>
            </a:extLst>
          </p:cNvPr>
          <p:cNvPicPr>
            <a:picLocks noChangeAspect="1"/>
          </p:cNvPicPr>
          <p:nvPr/>
        </p:nvPicPr>
        <p:blipFill>
          <a:blip r:embed="rId3"/>
          <a:stretch>
            <a:fillRect/>
          </a:stretch>
        </p:blipFill>
        <p:spPr>
          <a:xfrm>
            <a:off x="9465236" y="4439904"/>
            <a:ext cx="2395541" cy="2015760"/>
          </a:xfrm>
          <a:prstGeom prst="rect">
            <a:avLst/>
          </a:prstGeom>
        </p:spPr>
      </p:pic>
    </p:spTree>
    <p:extLst>
      <p:ext uri="{BB962C8B-B14F-4D97-AF65-F5344CB8AC3E}">
        <p14:creationId xmlns:p14="http://schemas.microsoft.com/office/powerpoint/2010/main" val="324699019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359EAA-2D5D-A1CF-1320-91372D062C49}"/>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CCE7EACD-A346-A34B-BBAF-EF458C812BA9}" type="slidenum">
              <a:rPr kumimoji="0" lang="en-US" sz="1400" b="0" i="0" u="none" strike="noStrike" kern="1200" cap="none" spc="0" normalizeH="0" baseline="0" noProof="0" smtClean="0">
                <a:ln>
                  <a:noFill/>
                </a:ln>
                <a:solidFill>
                  <a:srgbClr val="897865"/>
                </a:solidFill>
                <a:effectLst/>
                <a:uLnTx/>
                <a:uFillTx/>
                <a:latin typeface="Helvetica"/>
                <a:ea typeface="+mn-ea"/>
                <a:cs typeface="Helvetica"/>
              </a:rPr>
              <a:pPr marL="0" marR="0" lvl="0" indent="0" algn="ctr" defTabSz="457200" rtl="0" eaLnBrk="1" fontAlgn="auto" latinLnBrk="0" hangingPunct="1">
                <a:lnSpc>
                  <a:spcPct val="100000"/>
                </a:lnSpc>
                <a:spcBef>
                  <a:spcPts val="0"/>
                </a:spcBef>
                <a:spcAft>
                  <a:spcPts val="0"/>
                </a:spcAft>
                <a:buClrTx/>
                <a:buSzTx/>
                <a:buFontTx/>
                <a:buNone/>
                <a:tabLst/>
                <a:defRPr/>
              </a:pPr>
              <a:t>54</a:t>
            </a:fld>
            <a:endParaRPr kumimoji="0" lang="en-US" sz="1400" b="0" i="0" u="none" strike="noStrike" kern="1200" cap="none" spc="0" normalizeH="0" baseline="0" noProof="0" dirty="0">
              <a:ln>
                <a:noFill/>
              </a:ln>
              <a:solidFill>
                <a:srgbClr val="897865"/>
              </a:solidFill>
              <a:effectLst/>
              <a:uLnTx/>
              <a:uFillTx/>
              <a:latin typeface="Helvetica"/>
              <a:ea typeface="+mn-ea"/>
              <a:cs typeface="Helvetica"/>
            </a:endParaRPr>
          </a:p>
        </p:txBody>
      </p:sp>
      <p:pic>
        <p:nvPicPr>
          <p:cNvPr id="4" name="Picture 3">
            <a:extLst>
              <a:ext uri="{FF2B5EF4-FFF2-40B4-BE49-F238E27FC236}">
                <a16:creationId xmlns:a16="http://schemas.microsoft.com/office/drawing/2014/main" id="{F1E4E3F7-54B2-FB5F-9021-46272F24E8F2}"/>
              </a:ext>
            </a:extLst>
          </p:cNvPr>
          <p:cNvPicPr>
            <a:picLocks/>
          </p:cNvPicPr>
          <p:nvPr>
            <p:custDataLst>
              <p:tags r:id="rId1"/>
            </p:custDataLst>
          </p:nvPr>
        </p:nvPicPr>
        <p:blipFill>
          <a:blip r:embed="rId4"/>
          <a:stretch>
            <a:fillRect/>
          </a:stretch>
        </p:blipFill>
        <p:spPr>
          <a:xfrm>
            <a:off x="190500" y="190500"/>
            <a:ext cx="11811000" cy="6477000"/>
          </a:xfrm>
          <a:prstGeom prst="rect">
            <a:avLst/>
          </a:prstGeom>
        </p:spPr>
      </p:pic>
    </p:spTree>
    <p:extLst>
      <p:ext uri="{BB962C8B-B14F-4D97-AF65-F5344CB8AC3E}">
        <p14:creationId xmlns:p14="http://schemas.microsoft.com/office/powerpoint/2010/main" val="98190599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7309657-06ED-4026-3D72-ABD3BC2CF222}"/>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CCE7EACD-A346-A34B-BBAF-EF458C812BA9}" type="slidenum">
              <a:rPr kumimoji="0" lang="en-US" sz="1400" b="0" i="0" u="none" strike="noStrike" kern="1200" cap="none" spc="0" normalizeH="0" baseline="0" noProof="0" smtClean="0">
                <a:ln>
                  <a:noFill/>
                </a:ln>
                <a:solidFill>
                  <a:srgbClr val="897865"/>
                </a:solidFill>
                <a:effectLst/>
                <a:uLnTx/>
                <a:uFillTx/>
                <a:latin typeface="Helvetica"/>
                <a:ea typeface="+mn-ea"/>
                <a:cs typeface="Helvetica"/>
              </a:rPr>
              <a:pPr marL="0" marR="0" lvl="0" indent="0" algn="ctr" defTabSz="457200" rtl="0" eaLnBrk="1" fontAlgn="auto" latinLnBrk="0" hangingPunct="1">
                <a:lnSpc>
                  <a:spcPct val="100000"/>
                </a:lnSpc>
                <a:spcBef>
                  <a:spcPts val="0"/>
                </a:spcBef>
                <a:spcAft>
                  <a:spcPts val="0"/>
                </a:spcAft>
                <a:buClrTx/>
                <a:buSzTx/>
                <a:buFontTx/>
                <a:buNone/>
                <a:tabLst/>
                <a:defRPr/>
              </a:pPr>
              <a:t>55</a:t>
            </a:fld>
            <a:endParaRPr kumimoji="0" lang="en-US" sz="1400" b="0" i="0" u="none" strike="noStrike" kern="1200" cap="none" spc="0" normalizeH="0" baseline="0" noProof="0" dirty="0">
              <a:ln>
                <a:noFill/>
              </a:ln>
              <a:solidFill>
                <a:srgbClr val="897865"/>
              </a:solidFill>
              <a:effectLst/>
              <a:uLnTx/>
              <a:uFillTx/>
              <a:latin typeface="Helvetica"/>
              <a:ea typeface="+mn-ea"/>
              <a:cs typeface="Helvetica"/>
            </a:endParaRPr>
          </a:p>
        </p:txBody>
      </p:sp>
      <p:pic>
        <p:nvPicPr>
          <p:cNvPr id="4" name="Picture 3">
            <a:extLst>
              <a:ext uri="{FF2B5EF4-FFF2-40B4-BE49-F238E27FC236}">
                <a16:creationId xmlns:a16="http://schemas.microsoft.com/office/drawing/2014/main" id="{08E85D1B-3335-D2DA-ED44-542B2640009B}"/>
              </a:ext>
            </a:extLst>
          </p:cNvPr>
          <p:cNvPicPr>
            <a:picLocks/>
          </p:cNvPicPr>
          <p:nvPr>
            <p:custDataLst>
              <p:tags r:id="rId1"/>
            </p:custDataLst>
          </p:nvPr>
        </p:nvPicPr>
        <p:blipFill>
          <a:blip r:embed="rId4"/>
          <a:stretch>
            <a:fillRect/>
          </a:stretch>
        </p:blipFill>
        <p:spPr>
          <a:xfrm>
            <a:off x="190500" y="190500"/>
            <a:ext cx="11811000" cy="6477000"/>
          </a:xfrm>
          <a:prstGeom prst="rect">
            <a:avLst/>
          </a:prstGeom>
        </p:spPr>
      </p:pic>
    </p:spTree>
    <p:extLst>
      <p:ext uri="{BB962C8B-B14F-4D97-AF65-F5344CB8AC3E}">
        <p14:creationId xmlns:p14="http://schemas.microsoft.com/office/powerpoint/2010/main" val="231623853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5" name="Rectangle 44">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Rectangle 46">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Rectangle 48">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Rectangle 50">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52">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Oval 54">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itle 4">
            <a:extLst>
              <a:ext uri="{FF2B5EF4-FFF2-40B4-BE49-F238E27FC236}">
                <a16:creationId xmlns:a16="http://schemas.microsoft.com/office/drawing/2014/main" id="{663B2C92-D84E-BBB5-8930-478225EDC7CE}"/>
              </a:ext>
            </a:extLst>
          </p:cNvPr>
          <p:cNvSpPr>
            <a:spLocks noGrp="1"/>
          </p:cNvSpPr>
          <p:nvPr>
            <p:ph type="title"/>
          </p:nvPr>
        </p:nvSpPr>
        <p:spPr>
          <a:xfrm>
            <a:off x="826396" y="586855"/>
            <a:ext cx="4230100" cy="3387497"/>
          </a:xfrm>
        </p:spPr>
        <p:txBody>
          <a:bodyPr vert="horz" lIns="91440" tIns="45720" rIns="91440" bIns="45720" rtlCol="0" anchor="b">
            <a:normAutofit/>
          </a:bodyPr>
          <a:lstStyle/>
          <a:p>
            <a:pPr algn="r" defTabSz="914400">
              <a:lnSpc>
                <a:spcPct val="90000"/>
              </a:lnSpc>
            </a:pPr>
            <a:r>
              <a:rPr lang="en-US" sz="4000" kern="1200" dirty="0">
                <a:solidFill>
                  <a:srgbClr val="FFFFFF"/>
                </a:solidFill>
                <a:latin typeface="+mj-lt"/>
                <a:ea typeface="+mj-ea"/>
                <a:cs typeface="+mj-cs"/>
              </a:rPr>
              <a:t>Meeting Topics </a:t>
            </a:r>
            <a:br>
              <a:rPr lang="en-US" sz="4000" kern="1200" dirty="0">
                <a:solidFill>
                  <a:srgbClr val="FFFFFF"/>
                </a:solidFill>
                <a:latin typeface="+mj-lt"/>
                <a:ea typeface="+mj-ea"/>
                <a:cs typeface="+mj-cs"/>
              </a:rPr>
            </a:br>
            <a:endParaRPr lang="en-US" sz="4000" kern="1200" dirty="0">
              <a:solidFill>
                <a:srgbClr val="FFFFFF"/>
              </a:solidFill>
              <a:latin typeface="+mj-lt"/>
              <a:ea typeface="+mj-ea"/>
              <a:cs typeface="+mj-cs"/>
            </a:endParaRPr>
          </a:p>
        </p:txBody>
      </p:sp>
      <p:sp>
        <p:nvSpPr>
          <p:cNvPr id="7" name="TextBox 6">
            <a:extLst>
              <a:ext uri="{FF2B5EF4-FFF2-40B4-BE49-F238E27FC236}">
                <a16:creationId xmlns:a16="http://schemas.microsoft.com/office/drawing/2014/main" id="{08365538-452A-066D-33B7-6705961353F9}"/>
              </a:ext>
            </a:extLst>
          </p:cNvPr>
          <p:cNvSpPr txBox="1"/>
          <p:nvPr/>
        </p:nvSpPr>
        <p:spPr>
          <a:xfrm>
            <a:off x="6198771" y="291713"/>
            <a:ext cx="5370377" cy="5546047"/>
          </a:xfrm>
          <a:prstGeom prst="rect">
            <a:avLst/>
          </a:prstGeom>
        </p:spPr>
        <p:txBody>
          <a:bodyPr vert="horz" lIns="91440" tIns="45720" rIns="91440" bIns="45720" rtlCol="0" anchor="ctr">
            <a:norm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Merriweather" panose="00000500000000000000" pitchFamily="2" charset="0"/>
                <a:ea typeface="Calibri" panose="020F0502020204030204" pitchFamily="34" charset="0"/>
                <a:cs typeface="+mn-cs"/>
              </a:rPr>
              <a:t>During the meetings held this year, we have provided you with speakers on the following topics: </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endParaRPr>
          </a:p>
          <a:p>
            <a:pPr marL="342900" marR="0" lvl="0" indent="-342900" algn="l" defTabSz="4572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2000" b="0" i="0" u="none" strike="noStrike" kern="100" cap="none" spc="0" normalizeH="0" baseline="0" noProof="0" dirty="0">
                <a:ln>
                  <a:noFill/>
                </a:ln>
                <a:solidFill>
                  <a:srgbClr val="000000"/>
                </a:solidFill>
                <a:effectLst/>
                <a:uLnTx/>
                <a:uFillTx/>
                <a:latin typeface="Merriweather" panose="00000500000000000000" pitchFamily="2" charset="0"/>
                <a:ea typeface="Calibri" panose="020F0502020204030204" pitchFamily="34" charset="0"/>
                <a:cs typeface="+mn-cs"/>
              </a:rPr>
              <a:t>Georgia Department of Labor Talents and Trends</a:t>
            </a:r>
            <a:endParaRPr kumimoji="0" lang="en-US" sz="1800" b="0" i="0" u="none" strike="noStrike" kern="100" cap="none" spc="0" normalizeH="0" baseline="0" noProof="0" dirty="0">
              <a:ln>
                <a:noFill/>
              </a:ln>
              <a:solidFill>
                <a:srgbClr val="000000"/>
              </a:solidFill>
              <a:effectLst/>
              <a:uLnTx/>
              <a:uFillTx/>
              <a:latin typeface="Segoe UI" panose="020B0502040204020203" pitchFamily="34" charset="0"/>
              <a:ea typeface="Calibri" panose="020F0502020204030204" pitchFamily="34" charset="0"/>
              <a:cs typeface="+mn-cs"/>
            </a:endParaRPr>
          </a:p>
          <a:p>
            <a:pPr marL="342900" marR="0" lvl="0" indent="-342900" algn="l" defTabSz="4572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2000" b="0" i="0" u="none" strike="noStrike" kern="100" cap="none" spc="0" normalizeH="0" baseline="0" noProof="0" dirty="0">
                <a:ln>
                  <a:noFill/>
                </a:ln>
                <a:solidFill>
                  <a:srgbClr val="000000"/>
                </a:solidFill>
                <a:effectLst/>
                <a:uLnTx/>
                <a:uFillTx/>
                <a:latin typeface="Merriweather" panose="00000500000000000000" pitchFamily="2" charset="0"/>
                <a:ea typeface="Calibri" panose="020F0502020204030204" pitchFamily="34" charset="0"/>
                <a:cs typeface="+mn-cs"/>
              </a:rPr>
              <a:t>Employee Final Wages</a:t>
            </a:r>
            <a:endParaRPr kumimoji="0" lang="en-US" sz="1800" b="0" i="0" u="none" strike="noStrike" kern="100" cap="none" spc="0" normalizeH="0" baseline="0" noProof="0" dirty="0">
              <a:ln>
                <a:noFill/>
              </a:ln>
              <a:solidFill>
                <a:srgbClr val="000000"/>
              </a:solidFill>
              <a:effectLst/>
              <a:uLnTx/>
              <a:uFillTx/>
              <a:latin typeface="Segoe UI" panose="020B0502040204020203" pitchFamily="34" charset="0"/>
              <a:ea typeface="Calibri" panose="020F0502020204030204" pitchFamily="34" charset="0"/>
              <a:cs typeface="+mn-cs"/>
            </a:endParaRPr>
          </a:p>
          <a:p>
            <a:pPr marL="342900" marR="0" lvl="0" indent="-342900" algn="l" defTabSz="4572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2000" b="0" i="0" u="none" strike="noStrike" kern="100" cap="none" spc="0" normalizeH="0" baseline="0" noProof="0" dirty="0">
                <a:ln>
                  <a:noFill/>
                </a:ln>
                <a:solidFill>
                  <a:srgbClr val="000000"/>
                </a:solidFill>
                <a:effectLst/>
                <a:uLnTx/>
                <a:uFillTx/>
                <a:latin typeface="Merriweather" panose="00000500000000000000" pitchFamily="2" charset="0"/>
                <a:ea typeface="Calibri" panose="020F0502020204030204" pitchFamily="34" charset="0"/>
                <a:cs typeface="+mn-cs"/>
              </a:rPr>
              <a:t>Recruitment Panel</a:t>
            </a:r>
            <a:endParaRPr kumimoji="0" lang="en-US" sz="1800" b="0" i="0" u="none" strike="noStrike" kern="100" cap="none" spc="0" normalizeH="0" baseline="0" noProof="0" dirty="0">
              <a:ln>
                <a:noFill/>
              </a:ln>
              <a:solidFill>
                <a:srgbClr val="000000"/>
              </a:solidFill>
              <a:effectLst/>
              <a:uLnTx/>
              <a:uFillTx/>
              <a:latin typeface="Segoe UI" panose="020B0502040204020203" pitchFamily="34" charset="0"/>
              <a:ea typeface="Calibri" panose="020F0502020204030204" pitchFamily="34" charset="0"/>
              <a:cs typeface="+mn-cs"/>
            </a:endParaRPr>
          </a:p>
          <a:p>
            <a:pPr marL="342900" marR="0" lvl="0" indent="-342900" algn="l" defTabSz="4572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2000" b="0" i="0" u="none" strike="noStrike" kern="100" cap="none" spc="0" normalizeH="0" baseline="0" noProof="0" dirty="0">
                <a:ln>
                  <a:noFill/>
                </a:ln>
                <a:solidFill>
                  <a:srgbClr val="000000"/>
                </a:solidFill>
                <a:effectLst/>
                <a:uLnTx/>
                <a:uFillTx/>
                <a:latin typeface="Merriweather" panose="00000500000000000000" pitchFamily="2" charset="0"/>
                <a:ea typeface="Calibri" panose="020F0502020204030204" pitchFamily="34" charset="0"/>
                <a:cs typeface="+mn-cs"/>
              </a:rPr>
              <a:t>EAP Services</a:t>
            </a:r>
            <a:endParaRPr kumimoji="0" lang="en-US" sz="1800" b="0" i="0" u="none" strike="noStrike" kern="100" cap="none" spc="0" normalizeH="0" baseline="0" noProof="0" dirty="0">
              <a:ln>
                <a:noFill/>
              </a:ln>
              <a:solidFill>
                <a:srgbClr val="000000"/>
              </a:solidFill>
              <a:effectLst/>
              <a:uLnTx/>
              <a:uFillTx/>
              <a:latin typeface="Segoe UI" panose="020B0502040204020203" pitchFamily="34" charset="0"/>
              <a:ea typeface="Calibri" panose="020F0502020204030204" pitchFamily="34" charset="0"/>
              <a:cs typeface="+mn-cs"/>
            </a:endParaRPr>
          </a:p>
          <a:p>
            <a:pPr marL="342900" marR="0" lvl="0" indent="-342900" algn="l" defTabSz="4572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2000" b="0" i="0" u="none" strike="noStrike" kern="100" cap="none" spc="0" normalizeH="0" baseline="0" noProof="0" dirty="0">
                <a:ln>
                  <a:noFill/>
                </a:ln>
                <a:solidFill>
                  <a:srgbClr val="000000"/>
                </a:solidFill>
                <a:effectLst/>
                <a:uLnTx/>
                <a:uFillTx/>
                <a:latin typeface="Merriweather" panose="00000500000000000000" pitchFamily="2" charset="0"/>
                <a:ea typeface="Calibri" panose="020F0502020204030204" pitchFamily="34" charset="0"/>
                <a:cs typeface="+mn-cs"/>
              </a:rPr>
              <a:t>HRA Internship Pipeline</a:t>
            </a:r>
            <a:endParaRPr kumimoji="0" lang="en-US" sz="1800" b="0" i="0" u="none" strike="noStrike" kern="100" cap="none" spc="0" normalizeH="0" baseline="0" noProof="0" dirty="0">
              <a:ln>
                <a:noFill/>
              </a:ln>
              <a:solidFill>
                <a:srgbClr val="000000"/>
              </a:solidFill>
              <a:effectLst/>
              <a:uLnTx/>
              <a:uFillTx/>
              <a:latin typeface="Segoe UI" panose="020B0502040204020203" pitchFamily="34" charset="0"/>
              <a:ea typeface="Calibri" panose="020F0502020204030204" pitchFamily="34" charset="0"/>
              <a:cs typeface="+mn-cs"/>
            </a:endParaRPr>
          </a:p>
          <a:p>
            <a:pPr marL="342900" marR="0" lvl="0" indent="-342900" algn="l" defTabSz="4572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2000" b="0" i="0" u="none" strike="noStrike" kern="100" cap="none" spc="0" normalizeH="0" baseline="0" noProof="0" dirty="0">
                <a:ln>
                  <a:noFill/>
                </a:ln>
                <a:solidFill>
                  <a:srgbClr val="000000"/>
                </a:solidFill>
                <a:effectLst/>
                <a:uLnTx/>
                <a:uFillTx/>
                <a:latin typeface="Merriweather" panose="00000500000000000000" pitchFamily="2" charset="0"/>
                <a:ea typeface="Calibri" panose="020F0502020204030204" pitchFamily="34" charset="0"/>
                <a:cs typeface="+mn-cs"/>
              </a:rPr>
              <a:t>Workforce Strategies Initiative</a:t>
            </a:r>
            <a:endParaRPr kumimoji="0" lang="en-US" sz="1800" b="0" i="0" u="none" strike="noStrike" kern="100" cap="none" spc="0" normalizeH="0" baseline="0" noProof="0" dirty="0">
              <a:ln>
                <a:noFill/>
              </a:ln>
              <a:solidFill>
                <a:srgbClr val="000000"/>
              </a:solidFill>
              <a:effectLst/>
              <a:uLnTx/>
              <a:uFillTx/>
              <a:latin typeface="Segoe UI" panose="020B0502040204020203" pitchFamily="34" charset="0"/>
              <a:ea typeface="Calibri" panose="020F0502020204030204" pitchFamily="34" charset="0"/>
              <a:cs typeface="+mn-cs"/>
            </a:endParaRPr>
          </a:p>
          <a:p>
            <a:pPr marL="342900" marR="0" lvl="0" indent="-342900" algn="l" defTabSz="4572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2000" b="0" i="0" u="none" strike="noStrike" kern="100" cap="none" spc="0" normalizeH="0" baseline="0" noProof="0" dirty="0">
                <a:ln>
                  <a:noFill/>
                </a:ln>
                <a:solidFill>
                  <a:srgbClr val="000000"/>
                </a:solidFill>
                <a:effectLst/>
                <a:uLnTx/>
                <a:uFillTx/>
                <a:latin typeface="Merriweather" panose="00000500000000000000" pitchFamily="2" charset="0"/>
                <a:ea typeface="Calibri" panose="020F0502020204030204" pitchFamily="34" charset="0"/>
                <a:cs typeface="+mn-cs"/>
              </a:rPr>
              <a:t>NextGen</a:t>
            </a:r>
            <a:endParaRPr kumimoji="0" lang="en-US" sz="1800" b="0" i="0" u="none" strike="noStrike" kern="100" cap="none" spc="0" normalizeH="0" baseline="0" noProof="0" dirty="0">
              <a:ln>
                <a:noFill/>
              </a:ln>
              <a:solidFill>
                <a:srgbClr val="000000"/>
              </a:solidFill>
              <a:effectLst/>
              <a:uLnTx/>
              <a:uFillTx/>
              <a:latin typeface="Segoe UI" panose="020B0502040204020203" pitchFamily="34" charset="0"/>
              <a:ea typeface="Calibri" panose="020F0502020204030204" pitchFamily="34" charset="0"/>
              <a:cs typeface="+mn-cs"/>
            </a:endParaRPr>
          </a:p>
          <a:p>
            <a:pPr marL="45720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00" cap="none" spc="0" normalizeH="0" baseline="0" noProof="0" dirty="0">
                <a:ln>
                  <a:noFill/>
                </a:ln>
                <a:solidFill>
                  <a:srgbClr val="000000"/>
                </a:solidFill>
                <a:effectLst/>
                <a:uLnTx/>
                <a:uFillTx/>
                <a:latin typeface="Merriweather" panose="00000500000000000000" pitchFamily="2" charset="0"/>
                <a:ea typeface="Calibri" panose="020F0502020204030204" pitchFamily="34" charset="0"/>
                <a:cs typeface="+mn-cs"/>
              </a:rPr>
              <a:t> </a:t>
            </a:r>
            <a:endParaRPr kumimoji="0" lang="en-US" sz="1800" b="0" i="0" u="none" strike="noStrike" kern="100" cap="none" spc="0" normalizeH="0" baseline="0" noProof="0" dirty="0">
              <a:ln>
                <a:noFill/>
              </a:ln>
              <a:solidFill>
                <a:srgbClr val="000000"/>
              </a:solidFill>
              <a:effectLst/>
              <a:uLnTx/>
              <a:uFillTx/>
              <a:latin typeface="Segoe UI" panose="020B0502040204020203" pitchFamily="34" charset="0"/>
              <a:ea typeface="Calibri" panose="020F0502020204030204" pitchFamily="34" charset="0"/>
              <a:cs typeface="+mn-cs"/>
            </a:endParaRPr>
          </a:p>
        </p:txBody>
      </p:sp>
    </p:spTree>
    <p:extLst>
      <p:ext uri="{BB962C8B-B14F-4D97-AF65-F5344CB8AC3E}">
        <p14:creationId xmlns:p14="http://schemas.microsoft.com/office/powerpoint/2010/main" val="182075149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F612FDD-BA89-D512-3904-6AA5A416F14D}"/>
              </a:ext>
            </a:extLst>
          </p:cNvPr>
          <p:cNvPicPr>
            <a:picLocks/>
          </p:cNvPicPr>
          <p:nvPr>
            <p:custDataLst>
              <p:tags r:id="rId1"/>
            </p:custDataLst>
          </p:nvPr>
        </p:nvPicPr>
        <p:blipFill>
          <a:blip r:embed="rId4"/>
          <a:stretch>
            <a:fillRect/>
          </a:stretch>
        </p:blipFill>
        <p:spPr>
          <a:xfrm>
            <a:off x="190500" y="190500"/>
            <a:ext cx="11811000" cy="6477000"/>
          </a:xfrm>
          <a:prstGeom prst="rect">
            <a:avLst/>
          </a:prstGeom>
        </p:spPr>
      </p:pic>
    </p:spTree>
    <p:extLst>
      <p:ext uri="{BB962C8B-B14F-4D97-AF65-F5344CB8AC3E}">
        <p14:creationId xmlns:p14="http://schemas.microsoft.com/office/powerpoint/2010/main" val="65134660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18083" y="1620922"/>
            <a:ext cx="9161754" cy="800100"/>
          </a:xfrm>
        </p:spPr>
        <p:txBody>
          <a:bodyPr>
            <a:normAutofit/>
          </a:bodyPr>
          <a:lstStyle/>
          <a:p>
            <a:r>
              <a:rPr lang="en-US" b="1" dirty="0"/>
              <a:t>Meeting Wrap-Up</a:t>
            </a:r>
            <a:endParaRPr lang="en-US" dirty="0"/>
          </a:p>
        </p:txBody>
      </p:sp>
      <p:sp>
        <p:nvSpPr>
          <p:cNvPr id="3" name="Text Placeholder 2"/>
          <p:cNvSpPr>
            <a:spLocks noGrp="1"/>
          </p:cNvSpPr>
          <p:nvPr>
            <p:ph type="body" sz="quarter" idx="11"/>
          </p:nvPr>
        </p:nvSpPr>
        <p:spPr>
          <a:xfrm>
            <a:off x="1518083" y="2985720"/>
            <a:ext cx="9161753" cy="1087274"/>
          </a:xfrm>
        </p:spPr>
        <p:txBody>
          <a:bodyPr/>
          <a:lstStyle/>
          <a:p>
            <a:r>
              <a:rPr lang="en-US" sz="2800" dirty="0"/>
              <a:t>Al Howell</a:t>
            </a:r>
          </a:p>
          <a:p>
            <a:r>
              <a:rPr lang="en-US" sz="2200" dirty="0">
                <a:effectLst/>
                <a:latin typeface="Arial" panose="020B0604020202020204" pitchFamily="34" charset="0"/>
                <a:ea typeface="Calibri" panose="020F0502020204030204" pitchFamily="34" charset="0"/>
              </a:rPr>
              <a:t>Deputy Commissioner</a:t>
            </a:r>
          </a:p>
          <a:p>
            <a:r>
              <a:rPr lang="en-US" sz="2200" dirty="0">
                <a:effectLst/>
                <a:latin typeface="Arial" panose="020B0604020202020204" pitchFamily="34" charset="0"/>
                <a:ea typeface="Calibri" panose="020F0502020204030204" pitchFamily="34" charset="0"/>
              </a:rPr>
              <a:t> Human Resources Administration</a:t>
            </a:r>
            <a:endParaRPr lang="en-US" sz="2200" dirty="0"/>
          </a:p>
          <a:p>
            <a:r>
              <a:rPr lang="en-US" sz="2200" dirty="0"/>
              <a:t>Department of Administrative Services</a:t>
            </a:r>
          </a:p>
          <a:p>
            <a:endParaRPr lang="en-US" dirty="0"/>
          </a:p>
        </p:txBody>
      </p:sp>
    </p:spTree>
    <p:extLst>
      <p:ext uri="{BB962C8B-B14F-4D97-AF65-F5344CB8AC3E}">
        <p14:creationId xmlns:p14="http://schemas.microsoft.com/office/powerpoint/2010/main" val="79969775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9AEE68-0D7E-45CB-A18C-0495D1DBC3CE}"/>
              </a:ext>
            </a:extLst>
          </p:cNvPr>
          <p:cNvSpPr>
            <a:spLocks noGrp="1"/>
          </p:cNvSpPr>
          <p:nvPr>
            <p:ph type="title"/>
          </p:nvPr>
        </p:nvSpPr>
        <p:spPr>
          <a:xfrm>
            <a:off x="1533438" y="754605"/>
            <a:ext cx="9125124" cy="656947"/>
          </a:xfrm>
        </p:spPr>
        <p:txBody>
          <a:bodyPr anchor="b">
            <a:normAutofit/>
          </a:bodyPr>
          <a:lstStyle/>
          <a:p>
            <a:pPr algn="ctr"/>
            <a:r>
              <a:rPr lang="en-US" b="1" dirty="0">
                <a:solidFill>
                  <a:schemeClr val="tx1"/>
                </a:solidFill>
              </a:rPr>
              <a:t>2024 HR Community Meeting Dates </a:t>
            </a:r>
          </a:p>
        </p:txBody>
      </p:sp>
      <p:sp>
        <p:nvSpPr>
          <p:cNvPr id="12" name="Content Placeholder 11">
            <a:extLst>
              <a:ext uri="{FF2B5EF4-FFF2-40B4-BE49-F238E27FC236}">
                <a16:creationId xmlns:a16="http://schemas.microsoft.com/office/drawing/2014/main" id="{8D1C062C-BB12-46B9-8EA6-221FCC3299DE}"/>
              </a:ext>
            </a:extLst>
          </p:cNvPr>
          <p:cNvSpPr>
            <a:spLocks noGrp="1"/>
          </p:cNvSpPr>
          <p:nvPr>
            <p:ph sz="half" idx="1"/>
          </p:nvPr>
        </p:nvSpPr>
        <p:spPr>
          <a:xfrm>
            <a:off x="5194175" y="2071003"/>
            <a:ext cx="5654337" cy="3043449"/>
          </a:xfrm>
        </p:spPr>
        <p:txBody>
          <a:bodyPr>
            <a:normAutofit lnSpcReduction="10000"/>
          </a:bodyPr>
          <a:lstStyle/>
          <a:p>
            <a:endParaRPr lang="en-US" sz="2100" dirty="0">
              <a:solidFill>
                <a:schemeClr val="tx1"/>
              </a:solidFill>
            </a:endParaRPr>
          </a:p>
          <a:p>
            <a:pPr indent="-457200"/>
            <a:r>
              <a:rPr lang="en-US" sz="2800" dirty="0">
                <a:solidFill>
                  <a:schemeClr val="tx1"/>
                </a:solidFill>
              </a:rPr>
              <a:t>Tuesday, February 13, 2024</a:t>
            </a:r>
          </a:p>
          <a:p>
            <a:pPr marL="0" indent="0">
              <a:buNone/>
            </a:pPr>
            <a:endParaRPr lang="en-US" sz="1200" dirty="0">
              <a:solidFill>
                <a:schemeClr val="tx1"/>
              </a:solidFill>
            </a:endParaRPr>
          </a:p>
          <a:p>
            <a:pPr indent="-457200"/>
            <a:r>
              <a:rPr lang="en-US" sz="2800" dirty="0">
                <a:solidFill>
                  <a:schemeClr val="tx1"/>
                </a:solidFill>
              </a:rPr>
              <a:t>Tuesday, May 7, 2024</a:t>
            </a:r>
          </a:p>
          <a:p>
            <a:pPr marL="0" indent="0">
              <a:buNone/>
            </a:pPr>
            <a:endParaRPr lang="en-US" sz="1200" dirty="0">
              <a:solidFill>
                <a:schemeClr val="tx1"/>
              </a:solidFill>
            </a:endParaRPr>
          </a:p>
          <a:p>
            <a:pPr indent="-457200"/>
            <a:r>
              <a:rPr lang="en-US" sz="2800" dirty="0">
                <a:solidFill>
                  <a:schemeClr val="tx1"/>
                </a:solidFill>
              </a:rPr>
              <a:t>Tuesday, August 20, 2024</a:t>
            </a:r>
          </a:p>
          <a:p>
            <a:pPr marL="0" indent="0">
              <a:buNone/>
            </a:pPr>
            <a:endParaRPr lang="en-US" sz="1300" dirty="0">
              <a:solidFill>
                <a:schemeClr val="tx1"/>
              </a:solidFill>
            </a:endParaRPr>
          </a:p>
          <a:p>
            <a:pPr indent="-457200"/>
            <a:r>
              <a:rPr lang="en-US" sz="2800" dirty="0">
                <a:solidFill>
                  <a:schemeClr val="tx1"/>
                </a:solidFill>
              </a:rPr>
              <a:t>Tuesday, December 4, 2024</a:t>
            </a:r>
          </a:p>
          <a:p>
            <a:pPr indent="-457200"/>
            <a:endParaRPr lang="en-US" sz="2800" dirty="0">
              <a:solidFill>
                <a:schemeClr val="tx1"/>
              </a:solidFill>
            </a:endParaRPr>
          </a:p>
        </p:txBody>
      </p:sp>
      <p:pic>
        <p:nvPicPr>
          <p:cNvPr id="4098" name="Picture 2" descr="Calendar Clipart Images - Free Download on Freepik">
            <a:extLst>
              <a:ext uri="{FF2B5EF4-FFF2-40B4-BE49-F238E27FC236}">
                <a16:creationId xmlns:a16="http://schemas.microsoft.com/office/drawing/2014/main" id="{F0EE85CD-BAF8-3A6D-695D-A79307E411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8936" y="1867256"/>
            <a:ext cx="4183781" cy="27766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629379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141"/>
        <p:cNvGrpSpPr/>
        <p:nvPr/>
      </p:nvGrpSpPr>
      <p:grpSpPr>
        <a:xfrm>
          <a:off x="0" y="0"/>
          <a:ext cx="0" cy="0"/>
          <a:chOff x="0" y="0"/>
          <a:chExt cx="0" cy="0"/>
        </a:xfrm>
      </p:grpSpPr>
      <p:sp>
        <p:nvSpPr>
          <p:cNvPr id="8142" name="Google Shape;8142;g2a39e3d515b_4_2394"/>
          <p:cNvSpPr txBox="1">
            <a:spLocks noGrp="1"/>
          </p:cNvSpPr>
          <p:nvPr>
            <p:ph type="title"/>
          </p:nvPr>
        </p:nvSpPr>
        <p:spPr>
          <a:xfrm>
            <a:off x="726833" y="4810067"/>
            <a:ext cx="4789200" cy="1051600"/>
          </a:xfrm>
          <a:prstGeom prst="rect">
            <a:avLst/>
          </a:prstGeom>
        </p:spPr>
        <p:txBody>
          <a:bodyPr spcFirstLastPara="1" wrap="square" lIns="0" tIns="0" rIns="0" bIns="0" anchor="b" anchorCtr="0">
            <a:noAutofit/>
          </a:bodyPr>
          <a:lstStyle/>
          <a:p>
            <a:r>
              <a:rPr lang="en"/>
              <a:t>The Benefits of Hiring Early Talent</a:t>
            </a:r>
            <a:endParaRPr/>
          </a:p>
        </p:txBody>
      </p:sp>
      <p:sp>
        <p:nvSpPr>
          <p:cNvPr id="8143" name="Google Shape;8143;g2a39e3d515b_4_2394"/>
          <p:cNvSpPr txBox="1">
            <a:spLocks noGrp="1"/>
          </p:cNvSpPr>
          <p:nvPr>
            <p:ph type="subTitle" idx="1"/>
          </p:nvPr>
        </p:nvSpPr>
        <p:spPr>
          <a:xfrm>
            <a:off x="731533" y="5968700"/>
            <a:ext cx="4267200" cy="307713"/>
          </a:xfrm>
          <a:prstGeom prst="rect">
            <a:avLst/>
          </a:prstGeom>
        </p:spPr>
        <p:txBody>
          <a:bodyPr spcFirstLastPara="1" wrap="square" lIns="0" tIns="0" rIns="0" bIns="0" anchor="t" anchorCtr="0">
            <a:spAutoFit/>
          </a:bodyPr>
          <a:lstStyle/>
          <a:p>
            <a:pPr marL="0" indent="0"/>
            <a:r>
              <a:rPr lang="en"/>
              <a:t>December 2023</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FF21B6-3768-695C-40C8-EB76809D98AB}"/>
              </a:ext>
            </a:extLst>
          </p:cNvPr>
          <p:cNvSpPr>
            <a:spLocks noGrp="1"/>
          </p:cNvSpPr>
          <p:nvPr>
            <p:ph type="title"/>
          </p:nvPr>
        </p:nvSpPr>
        <p:spPr>
          <a:xfrm>
            <a:off x="714588" y="365886"/>
            <a:ext cx="10331873" cy="923330"/>
          </a:xfrm>
        </p:spPr>
        <p:txBody>
          <a:bodyPr/>
          <a:lstStyle/>
          <a:p>
            <a:pPr algn="ctr"/>
            <a:r>
              <a:rPr kumimoji="0" lang="en-US" sz="30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2024 Employee Benefit Plan Council/</a:t>
            </a:r>
            <a:br>
              <a:rPr kumimoji="0" lang="en-US" sz="30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br>
            <a:r>
              <a:rPr kumimoji="0" lang="en-US" sz="30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State Personnel Board Meeting Dates</a:t>
            </a:r>
            <a:endParaRPr lang="en-US" dirty="0"/>
          </a:p>
        </p:txBody>
      </p:sp>
      <p:pic>
        <p:nvPicPr>
          <p:cNvPr id="3074" name="Picture 2" descr="Week calendar clipart dromfgj top">
            <a:extLst>
              <a:ext uri="{FF2B5EF4-FFF2-40B4-BE49-F238E27FC236}">
                <a16:creationId xmlns:a16="http://schemas.microsoft.com/office/drawing/2014/main" id="{B5CB69C3-8DD8-2839-9215-E2F88250F00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4588" y="2127220"/>
            <a:ext cx="3351385" cy="3373953"/>
          </a:xfrm>
          <a:prstGeom prst="rect">
            <a:avLst/>
          </a:prstGeom>
          <a:noFill/>
          <a:extLst>
            <a:ext uri="{909E8E84-426E-40DD-AFC4-6F175D3DCCD1}">
              <a14:hiddenFill xmlns:a14="http://schemas.microsoft.com/office/drawing/2010/main">
                <a:solidFill>
                  <a:srgbClr val="FFFFFF"/>
                </a:solidFill>
              </a14:hiddenFill>
            </a:ext>
          </a:extLst>
        </p:spPr>
      </p:pic>
      <p:sp>
        <p:nvSpPr>
          <p:cNvPr id="5" name="Text Placeholder 2">
            <a:extLst>
              <a:ext uri="{FF2B5EF4-FFF2-40B4-BE49-F238E27FC236}">
                <a16:creationId xmlns:a16="http://schemas.microsoft.com/office/drawing/2014/main" id="{BF1D1733-596A-24DF-DEB4-C4C045764A50}"/>
              </a:ext>
            </a:extLst>
          </p:cNvPr>
          <p:cNvSpPr>
            <a:spLocks noGrp="1"/>
          </p:cNvSpPr>
          <p:nvPr>
            <p:ph type="body" idx="1"/>
          </p:nvPr>
        </p:nvSpPr>
        <p:spPr>
          <a:xfrm>
            <a:off x="5179060" y="2127220"/>
            <a:ext cx="6104457" cy="3518361"/>
          </a:xfrm>
        </p:spPr>
        <p:txBody>
          <a:bodyPr anchor="ctr">
            <a:normAutofit/>
          </a:bodyPr>
          <a:lstStyle/>
          <a:p>
            <a:pPr marL="285750" indent="-285750">
              <a:buFont typeface="Wingdings" panose="05000000000000000000" pitchFamily="2" charset="2"/>
              <a:buChar char="§"/>
            </a:pPr>
            <a:r>
              <a:rPr lang="en-US" sz="2800" dirty="0">
                <a:solidFill>
                  <a:srgbClr val="000000"/>
                </a:solidFill>
              </a:rPr>
              <a:t>March 12, 2024</a:t>
            </a:r>
          </a:p>
          <a:p>
            <a:endParaRPr lang="en-US" sz="1200" dirty="0">
              <a:solidFill>
                <a:srgbClr val="000000"/>
              </a:solidFill>
            </a:endParaRPr>
          </a:p>
          <a:p>
            <a:pPr marL="285750" indent="-285750">
              <a:buFont typeface="Wingdings" panose="05000000000000000000" pitchFamily="2" charset="2"/>
              <a:buChar char="§"/>
            </a:pPr>
            <a:r>
              <a:rPr lang="en-US" sz="2800" dirty="0">
                <a:solidFill>
                  <a:srgbClr val="000000"/>
                </a:solidFill>
              </a:rPr>
              <a:t>July 9, 2024</a:t>
            </a:r>
          </a:p>
          <a:p>
            <a:endParaRPr lang="en-US" sz="1200" dirty="0">
              <a:solidFill>
                <a:srgbClr val="000000"/>
              </a:solidFill>
            </a:endParaRPr>
          </a:p>
          <a:p>
            <a:pPr marL="285750" indent="-285750">
              <a:buFont typeface="Wingdings" panose="05000000000000000000" pitchFamily="2" charset="2"/>
              <a:buChar char="§"/>
            </a:pPr>
            <a:r>
              <a:rPr lang="en-US" sz="2800" dirty="0">
                <a:solidFill>
                  <a:srgbClr val="000000"/>
                </a:solidFill>
              </a:rPr>
              <a:t>August 13, 2024</a:t>
            </a:r>
          </a:p>
          <a:p>
            <a:endParaRPr lang="en-US" sz="1200" dirty="0">
              <a:solidFill>
                <a:srgbClr val="000000"/>
              </a:solidFill>
            </a:endParaRPr>
          </a:p>
          <a:p>
            <a:pPr marL="285750" indent="-285750">
              <a:buFont typeface="Wingdings" panose="05000000000000000000" pitchFamily="2" charset="2"/>
              <a:buChar char="§"/>
            </a:pPr>
            <a:r>
              <a:rPr lang="en-US" sz="2800" dirty="0">
                <a:solidFill>
                  <a:srgbClr val="000000"/>
                </a:solidFill>
              </a:rPr>
              <a:t>November 12, 2024</a:t>
            </a:r>
          </a:p>
          <a:p>
            <a:pPr>
              <a:spcAft>
                <a:spcPts val="600"/>
              </a:spcAft>
            </a:pPr>
            <a:endParaRPr lang="en-US" dirty="0">
              <a:solidFill>
                <a:srgbClr val="000000"/>
              </a:solidFill>
            </a:endParaRPr>
          </a:p>
        </p:txBody>
      </p:sp>
    </p:spTree>
    <p:extLst>
      <p:ext uri="{BB962C8B-B14F-4D97-AF65-F5344CB8AC3E}">
        <p14:creationId xmlns:p14="http://schemas.microsoft.com/office/powerpoint/2010/main" val="409377940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9AEE68-0D7E-45CB-A18C-0495D1DBC3CE}"/>
              </a:ext>
            </a:extLst>
          </p:cNvPr>
          <p:cNvSpPr>
            <a:spLocks noGrp="1"/>
          </p:cNvSpPr>
          <p:nvPr>
            <p:ph type="title"/>
          </p:nvPr>
        </p:nvSpPr>
        <p:spPr>
          <a:xfrm>
            <a:off x="1518082" y="870019"/>
            <a:ext cx="9152877" cy="994156"/>
          </a:xfrm>
        </p:spPr>
        <p:txBody>
          <a:bodyPr anchor="b">
            <a:noAutofit/>
          </a:bodyPr>
          <a:lstStyle/>
          <a:p>
            <a:pPr algn="ctr"/>
            <a:r>
              <a:rPr lang="en-US" b="1" dirty="0">
                <a:solidFill>
                  <a:schemeClr val="tx1"/>
                </a:solidFill>
              </a:rPr>
              <a:t>Electronic W-2</a:t>
            </a:r>
          </a:p>
        </p:txBody>
      </p:sp>
      <p:cxnSp>
        <p:nvCxnSpPr>
          <p:cNvPr id="15" name="Straight Connector 14">
            <a:extLst>
              <a:ext uri="{FF2B5EF4-FFF2-40B4-BE49-F238E27FC236}">
                <a16:creationId xmlns:a16="http://schemas.microsoft.com/office/drawing/2014/main" id="{39B7FDC9-F0CE-43A7-9F2A-83DD09DC345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309724" y="2265037"/>
            <a:ext cx="7593759" cy="0"/>
          </a:xfrm>
          <a:prstGeom prst="line">
            <a:avLst/>
          </a:prstGeom>
          <a:ln w="158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CFCD8ABA-8728-3854-FE66-E08AE5E856B4}"/>
              </a:ext>
            </a:extLst>
          </p:cNvPr>
          <p:cNvPicPr>
            <a:picLocks noChangeAspect="1"/>
          </p:cNvPicPr>
          <p:nvPr/>
        </p:nvPicPr>
        <p:blipFill>
          <a:blip r:embed="rId3"/>
          <a:stretch>
            <a:fillRect/>
          </a:stretch>
        </p:blipFill>
        <p:spPr>
          <a:xfrm>
            <a:off x="3204023" y="2665900"/>
            <a:ext cx="5984959" cy="3374394"/>
          </a:xfrm>
          <a:prstGeom prst="rect">
            <a:avLst/>
          </a:prstGeom>
        </p:spPr>
      </p:pic>
    </p:spTree>
    <p:extLst>
      <p:ext uri="{BB962C8B-B14F-4D97-AF65-F5344CB8AC3E}">
        <p14:creationId xmlns:p14="http://schemas.microsoft.com/office/powerpoint/2010/main" val="405427270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78E1B-61AF-4165-8CE0-838376F541B1}"/>
              </a:ext>
            </a:extLst>
          </p:cNvPr>
          <p:cNvSpPr>
            <a:spLocks noGrp="1"/>
          </p:cNvSpPr>
          <p:nvPr>
            <p:ph type="title"/>
          </p:nvPr>
        </p:nvSpPr>
        <p:spPr>
          <a:xfrm>
            <a:off x="625150" y="690464"/>
            <a:ext cx="10963470" cy="845373"/>
          </a:xfrm>
        </p:spPr>
        <p:txBody>
          <a:bodyPr vert="horz" lIns="91440" tIns="45720" rIns="91440" bIns="45720" rtlCol="0" anchor="b">
            <a:normAutofit fontScale="90000"/>
          </a:bodyPr>
          <a:lstStyle/>
          <a:p>
            <a:pPr algn="ctr" defTabSz="914377"/>
            <a:r>
              <a:rPr lang="en-US" b="1" dirty="0"/>
              <a:t>Meeting Feedback</a:t>
            </a:r>
            <a:br>
              <a:rPr lang="en-US" b="1" dirty="0"/>
            </a:br>
            <a:endParaRPr lang="en-US" sz="2700" b="1" i="1" dirty="0">
              <a:solidFill>
                <a:srgbClr val="C00000"/>
              </a:solidFill>
              <a:latin typeface="Batang" panose="02030600000101010101" pitchFamily="18" charset="-127"/>
              <a:ea typeface="Batang" panose="02030600000101010101" pitchFamily="18" charset="-127"/>
            </a:endParaRPr>
          </a:p>
        </p:txBody>
      </p:sp>
      <p:pic>
        <p:nvPicPr>
          <p:cNvPr id="8" name="Content Placeholder 7" descr="Clipboard">
            <a:extLst>
              <a:ext uri="{FF2B5EF4-FFF2-40B4-BE49-F238E27FC236}">
                <a16:creationId xmlns:a16="http://schemas.microsoft.com/office/drawing/2014/main" id="{B3714FF8-5BFE-4CA0-82A9-5547B04154FF}"/>
              </a:ext>
            </a:extLst>
          </p:cNvPr>
          <p:cNvPicPr>
            <a:picLocks noGrp="1" noChangeAspect="1"/>
          </p:cNvPicPr>
          <p:nvPr>
            <p:ph sz="half" idx="1"/>
          </p:nvPr>
        </p:nvPicPr>
        <p:blipFill>
          <a:blip r:embed="rId2">
            <a:extLst>
              <a:ext uri="{96DAC541-7B7A-43D3-8B79-37D633B846F1}">
                <asvg:svgBlip xmlns:asvg="http://schemas.microsoft.com/office/drawing/2016/SVG/main" r:embed="rId3"/>
              </a:ext>
            </a:extLst>
          </a:blip>
          <a:stretch>
            <a:fillRect/>
          </a:stretch>
        </p:blipFill>
        <p:spPr>
          <a:xfrm>
            <a:off x="625150" y="2489330"/>
            <a:ext cx="2524860" cy="2524860"/>
          </a:xfrm>
          <a:prstGeom prst="rect">
            <a:avLst/>
          </a:prstGeom>
        </p:spPr>
      </p:pic>
      <p:sp>
        <p:nvSpPr>
          <p:cNvPr id="6" name="Content Placeholder 5">
            <a:extLst>
              <a:ext uri="{FF2B5EF4-FFF2-40B4-BE49-F238E27FC236}">
                <a16:creationId xmlns:a16="http://schemas.microsoft.com/office/drawing/2014/main" id="{04736A7C-6AC4-4348-87B2-72AE52C7AF5D}"/>
              </a:ext>
            </a:extLst>
          </p:cNvPr>
          <p:cNvSpPr>
            <a:spLocks noGrp="1"/>
          </p:cNvSpPr>
          <p:nvPr>
            <p:ph sz="half" idx="2"/>
          </p:nvPr>
        </p:nvSpPr>
        <p:spPr>
          <a:xfrm>
            <a:off x="3334743" y="2484552"/>
            <a:ext cx="8217160" cy="1954283"/>
          </a:xfrm>
        </p:spPr>
        <p:txBody>
          <a:bodyPr vert="horz" lIns="91440" tIns="45720" rIns="91440" bIns="45720" rtlCol="0">
            <a:normAutofit/>
          </a:bodyPr>
          <a:lstStyle/>
          <a:p>
            <a:pPr marL="114297" indent="0" defTabSz="914377">
              <a:buNone/>
            </a:pPr>
            <a:r>
              <a:rPr lang="en-US" sz="2400" dirty="0"/>
              <a:t>Please share your thoughts on today’s meeting by completing our survey:</a:t>
            </a:r>
          </a:p>
          <a:p>
            <a:pPr marL="114297" indent="0" defTabSz="914377">
              <a:buNone/>
            </a:pPr>
            <a:endParaRPr lang="en-US" sz="2400" dirty="0"/>
          </a:p>
          <a:p>
            <a:pPr marL="0" marR="0" indent="0">
              <a:spcBef>
                <a:spcPts val="0"/>
              </a:spcBef>
              <a:spcAft>
                <a:spcPts val="0"/>
              </a:spcAft>
              <a:buNone/>
            </a:pPr>
            <a:r>
              <a:rPr lang="en-US" sz="1800" u="sng" dirty="0">
                <a:solidFill>
                  <a:srgbClr val="0563C1"/>
                </a:solidFill>
                <a:effectLst/>
                <a:latin typeface="Calibri" panose="020F0502020204030204" pitchFamily="34" charset="0"/>
                <a:ea typeface="Calibri" panose="020F0502020204030204" pitchFamily="34" charset="0"/>
              </a:rPr>
              <a:t>https://survey.alchemer.com/s3/7647468/HR-Community-Meeting-Feedback-December-2023</a:t>
            </a:r>
            <a:endParaRPr lang="en-US" sz="1800" dirty="0">
              <a:effectLst/>
              <a:latin typeface="Calibri" panose="020F0502020204030204" pitchFamily="34" charset="0"/>
              <a:ea typeface="Calibri" panose="020F0502020204030204" pitchFamily="34" charset="0"/>
            </a:endParaRPr>
          </a:p>
        </p:txBody>
      </p:sp>
      <p:sp>
        <p:nvSpPr>
          <p:cNvPr id="3" name="TextBox 2">
            <a:extLst>
              <a:ext uri="{FF2B5EF4-FFF2-40B4-BE49-F238E27FC236}">
                <a16:creationId xmlns:a16="http://schemas.microsoft.com/office/drawing/2014/main" id="{AFAFBFA5-79C0-3478-800E-D6087CD62FCE}"/>
              </a:ext>
            </a:extLst>
          </p:cNvPr>
          <p:cNvSpPr txBox="1"/>
          <p:nvPr/>
        </p:nvSpPr>
        <p:spPr>
          <a:xfrm>
            <a:off x="11501393" y="6397780"/>
            <a:ext cx="357732"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66</a:t>
            </a:r>
          </a:p>
        </p:txBody>
      </p:sp>
      <p:pic>
        <p:nvPicPr>
          <p:cNvPr id="5" name="Picture 4">
            <a:extLst>
              <a:ext uri="{FF2B5EF4-FFF2-40B4-BE49-F238E27FC236}">
                <a16:creationId xmlns:a16="http://schemas.microsoft.com/office/drawing/2014/main" id="{9DCF8065-34F9-8908-13DD-3765C3B88E51}"/>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290983" y="4186561"/>
            <a:ext cx="2304680" cy="2304680"/>
          </a:xfrm>
          <a:prstGeom prst="rect">
            <a:avLst/>
          </a:prstGeom>
        </p:spPr>
      </p:pic>
    </p:spTree>
    <p:extLst>
      <p:ext uri="{BB962C8B-B14F-4D97-AF65-F5344CB8AC3E}">
        <p14:creationId xmlns:p14="http://schemas.microsoft.com/office/powerpoint/2010/main" val="46458200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29701" y="2102775"/>
            <a:ext cx="10972800" cy="800100"/>
          </a:xfrm>
        </p:spPr>
        <p:txBody>
          <a:bodyPr/>
          <a:lstStyle/>
          <a:p>
            <a:r>
              <a:rPr lang="en-US" dirty="0"/>
              <a:t>Adjournment</a:t>
            </a:r>
          </a:p>
        </p:txBody>
      </p:sp>
      <p:sp>
        <p:nvSpPr>
          <p:cNvPr id="5" name="Text Placeholder 2">
            <a:extLst>
              <a:ext uri="{FF2B5EF4-FFF2-40B4-BE49-F238E27FC236}">
                <a16:creationId xmlns:a16="http://schemas.microsoft.com/office/drawing/2014/main" id="{15F6A32E-4226-952C-29B3-2EE509C497EE}"/>
              </a:ext>
            </a:extLst>
          </p:cNvPr>
          <p:cNvSpPr>
            <a:spLocks noGrp="1"/>
          </p:cNvSpPr>
          <p:nvPr>
            <p:ph type="body" sz="quarter" idx="11"/>
          </p:nvPr>
        </p:nvSpPr>
        <p:spPr>
          <a:xfrm>
            <a:off x="1981200" y="3568700"/>
            <a:ext cx="8229600" cy="431800"/>
          </a:xfrm>
        </p:spPr>
        <p:txBody>
          <a:bodyPr/>
          <a:lstStyle/>
          <a:p>
            <a:r>
              <a:rPr lang="en-US" sz="2000" dirty="0"/>
              <a:t>Al Howell</a:t>
            </a:r>
          </a:p>
          <a:p>
            <a:r>
              <a:rPr lang="en-US" sz="2000" dirty="0">
                <a:effectLst/>
                <a:latin typeface="Arial" panose="020B0604020202020204" pitchFamily="34" charset="0"/>
                <a:ea typeface="Calibri" panose="020F0502020204030204" pitchFamily="34" charset="0"/>
              </a:rPr>
              <a:t>Deputy Commissioner</a:t>
            </a:r>
          </a:p>
          <a:p>
            <a:r>
              <a:rPr lang="en-US" sz="2000" dirty="0">
                <a:effectLst/>
                <a:latin typeface="Arial" panose="020B0604020202020204" pitchFamily="34" charset="0"/>
                <a:ea typeface="Calibri" panose="020F0502020204030204" pitchFamily="34" charset="0"/>
              </a:rPr>
              <a:t> Human Resources Administration</a:t>
            </a:r>
            <a:endParaRPr lang="en-US" sz="2000" dirty="0"/>
          </a:p>
          <a:p>
            <a:r>
              <a:rPr lang="en-US" sz="2000" dirty="0"/>
              <a:t>Department of Administrative Services</a:t>
            </a:r>
          </a:p>
          <a:p>
            <a:endParaRPr lang="en-US" dirty="0"/>
          </a:p>
        </p:txBody>
      </p:sp>
    </p:spTree>
    <p:extLst>
      <p:ext uri="{BB962C8B-B14F-4D97-AF65-F5344CB8AC3E}">
        <p14:creationId xmlns:p14="http://schemas.microsoft.com/office/powerpoint/2010/main" val="57620720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147"/>
        <p:cNvGrpSpPr/>
        <p:nvPr/>
      </p:nvGrpSpPr>
      <p:grpSpPr>
        <a:xfrm>
          <a:off x="0" y="0"/>
          <a:ext cx="0" cy="0"/>
          <a:chOff x="0" y="0"/>
          <a:chExt cx="0" cy="0"/>
        </a:xfrm>
      </p:grpSpPr>
      <p:sp>
        <p:nvSpPr>
          <p:cNvPr id="8148" name="Google Shape;8148;p11"/>
          <p:cNvSpPr txBox="1">
            <a:spLocks noGrp="1"/>
          </p:cNvSpPr>
          <p:nvPr>
            <p:ph type="title"/>
          </p:nvPr>
        </p:nvSpPr>
        <p:spPr>
          <a:xfrm>
            <a:off x="731433" y="685800"/>
            <a:ext cx="4704200" cy="1846659"/>
          </a:xfrm>
          <a:prstGeom prst="rect">
            <a:avLst/>
          </a:prstGeom>
          <a:noFill/>
          <a:ln>
            <a:noFill/>
          </a:ln>
        </p:spPr>
        <p:txBody>
          <a:bodyPr spcFirstLastPara="1" wrap="square" lIns="0" tIns="0" rIns="0" bIns="0" anchor="t" anchorCtr="0">
            <a:spAutoFit/>
          </a:bodyPr>
          <a:lstStyle/>
          <a:p>
            <a:pPr>
              <a:buSzPts val="1100"/>
            </a:pPr>
            <a:r>
              <a:rPr lang="en" b="1">
                <a:latin typeface="Arial"/>
                <a:ea typeface="Arial"/>
                <a:cs typeface="Arial"/>
                <a:sym typeface="Arial"/>
              </a:rPr>
              <a:t>                        is the only recruiting platform that is the official system of record for nearly 1500 U.S. academic institutions </a:t>
            </a:r>
            <a:endParaRPr b="1">
              <a:latin typeface="Arial"/>
              <a:ea typeface="Arial"/>
              <a:cs typeface="Arial"/>
              <a:sym typeface="Arial"/>
            </a:endParaRPr>
          </a:p>
        </p:txBody>
      </p:sp>
      <p:sp>
        <p:nvSpPr>
          <p:cNvPr id="8149" name="Google Shape;8149;p11"/>
          <p:cNvSpPr txBox="1"/>
          <p:nvPr/>
        </p:nvSpPr>
        <p:spPr>
          <a:xfrm>
            <a:off x="630320" y="2736797"/>
            <a:ext cx="3732211" cy="3621504"/>
          </a:xfrm>
          <a:prstGeom prst="rect">
            <a:avLst/>
          </a:prstGeom>
          <a:noFill/>
          <a:ln>
            <a:noFill/>
          </a:ln>
        </p:spPr>
        <p:txBody>
          <a:bodyPr spcFirstLastPara="1" wrap="square" lIns="0" tIns="0" rIns="0" bIns="0" anchor="t" anchorCtr="0">
            <a:spAutoFit/>
          </a:bodyPr>
          <a:lstStyle/>
          <a:p>
            <a:pPr marL="609630" indent="-406420" defTabSz="609630">
              <a:buClr>
                <a:srgbClr val="000000"/>
              </a:buClr>
              <a:buSzPts val="1200"/>
              <a:buFont typeface="Inter"/>
              <a:buChar char="●"/>
            </a:pPr>
            <a:r>
              <a:rPr lang="en" sz="1600" b="1" kern="0">
                <a:solidFill>
                  <a:srgbClr val="000000"/>
                </a:solidFill>
                <a:highlight>
                  <a:srgbClr val="7AF3FF"/>
                </a:highlight>
                <a:latin typeface="Arial"/>
                <a:ea typeface="Arial"/>
                <a:cs typeface="Arial"/>
                <a:sym typeface="Arial"/>
              </a:rPr>
              <a:t>13M+</a:t>
            </a:r>
            <a:r>
              <a:rPr lang="en" sz="1600" kern="0">
                <a:solidFill>
                  <a:srgbClr val="000000"/>
                </a:solidFill>
                <a:latin typeface="Arial"/>
                <a:ea typeface="Arial"/>
                <a:cs typeface="Arial"/>
                <a:sym typeface="Arial"/>
              </a:rPr>
              <a:t> validated students and alumni gaining access to opportunity on Handshake </a:t>
            </a:r>
            <a:endParaRPr sz="1600" kern="0">
              <a:solidFill>
                <a:srgbClr val="000000"/>
              </a:solidFill>
              <a:latin typeface="Arial"/>
              <a:ea typeface="Arial"/>
              <a:cs typeface="Arial"/>
              <a:sym typeface="Arial"/>
            </a:endParaRPr>
          </a:p>
          <a:p>
            <a:pPr marL="609630" indent="-406420" defTabSz="609630">
              <a:spcBef>
                <a:spcPts val="1333"/>
              </a:spcBef>
              <a:buClr>
                <a:srgbClr val="000000"/>
              </a:buClr>
              <a:buSzPts val="1200"/>
              <a:buFont typeface="Inter"/>
              <a:buChar char="●"/>
            </a:pPr>
            <a:r>
              <a:rPr lang="en" sz="1600" b="1" kern="0">
                <a:solidFill>
                  <a:srgbClr val="000000"/>
                </a:solidFill>
                <a:highlight>
                  <a:srgbClr val="7AF3FF"/>
                </a:highlight>
                <a:latin typeface="Arial"/>
                <a:ea typeface="Arial"/>
                <a:cs typeface="Arial"/>
                <a:sym typeface="Arial"/>
              </a:rPr>
              <a:t>1500</a:t>
            </a:r>
            <a:r>
              <a:rPr lang="en" sz="1600" kern="0">
                <a:solidFill>
                  <a:srgbClr val="000000"/>
                </a:solidFill>
                <a:latin typeface="Arial"/>
                <a:ea typeface="Arial"/>
                <a:cs typeface="Arial"/>
                <a:sym typeface="Arial"/>
              </a:rPr>
              <a:t> schools delivering better career outcomes for students on Handshake</a:t>
            </a:r>
            <a:endParaRPr sz="1600" kern="0">
              <a:solidFill>
                <a:srgbClr val="000000"/>
              </a:solidFill>
              <a:latin typeface="Arial"/>
              <a:ea typeface="Arial"/>
              <a:cs typeface="Arial"/>
              <a:sym typeface="Arial"/>
            </a:endParaRPr>
          </a:p>
          <a:p>
            <a:pPr marL="609630" indent="-406420" defTabSz="609630">
              <a:spcBef>
                <a:spcPts val="1333"/>
              </a:spcBef>
              <a:buClr>
                <a:srgbClr val="000000"/>
              </a:buClr>
              <a:buSzPts val="1200"/>
              <a:buFont typeface="Inter"/>
              <a:buChar char="●"/>
            </a:pPr>
            <a:r>
              <a:rPr lang="en" sz="1600" b="1" kern="0">
                <a:solidFill>
                  <a:srgbClr val="000000"/>
                </a:solidFill>
                <a:highlight>
                  <a:srgbClr val="7AF3FF"/>
                </a:highlight>
                <a:latin typeface="Arial"/>
                <a:ea typeface="Arial"/>
                <a:cs typeface="Arial"/>
                <a:sym typeface="Arial"/>
              </a:rPr>
              <a:t>870K</a:t>
            </a:r>
            <a:r>
              <a:rPr lang="en" sz="1600" b="1" kern="0">
                <a:solidFill>
                  <a:srgbClr val="000000"/>
                </a:solidFill>
                <a:latin typeface="Arial"/>
                <a:ea typeface="Arial"/>
                <a:cs typeface="Arial"/>
                <a:sym typeface="Arial"/>
              </a:rPr>
              <a:t> </a:t>
            </a:r>
            <a:r>
              <a:rPr lang="en" sz="1600" kern="0">
                <a:solidFill>
                  <a:srgbClr val="000000"/>
                </a:solidFill>
                <a:latin typeface="Arial"/>
                <a:ea typeface="Arial"/>
                <a:cs typeface="Arial"/>
                <a:sym typeface="Arial"/>
              </a:rPr>
              <a:t>employers (100% of F500) building deeper, more diverse pipelines that result in hires on Handshake</a:t>
            </a:r>
            <a:endParaRPr sz="1600" kern="0">
              <a:solidFill>
                <a:srgbClr val="000000"/>
              </a:solidFill>
              <a:latin typeface="Arial"/>
              <a:ea typeface="Arial"/>
              <a:cs typeface="Arial"/>
              <a:sym typeface="Arial"/>
            </a:endParaRPr>
          </a:p>
          <a:p>
            <a:pPr marL="609630" indent="-406420" defTabSz="609630">
              <a:spcBef>
                <a:spcPts val="1333"/>
              </a:spcBef>
              <a:spcAft>
                <a:spcPts val="1333"/>
              </a:spcAft>
              <a:buClr>
                <a:srgbClr val="000000"/>
              </a:buClr>
              <a:buSzPts val="1200"/>
              <a:buFont typeface="Inter"/>
              <a:buChar char="●"/>
            </a:pPr>
            <a:r>
              <a:rPr lang="en" sz="1600" b="1" kern="0">
                <a:solidFill>
                  <a:srgbClr val="000000"/>
                </a:solidFill>
                <a:highlight>
                  <a:srgbClr val="7AF3FF"/>
                </a:highlight>
                <a:latin typeface="Arial"/>
                <a:ea typeface="Arial"/>
                <a:cs typeface="Arial"/>
                <a:sym typeface="Arial"/>
              </a:rPr>
              <a:t>91%</a:t>
            </a:r>
            <a:r>
              <a:rPr lang="en" sz="1600" b="1" kern="0">
                <a:solidFill>
                  <a:srgbClr val="000000"/>
                </a:solidFill>
                <a:latin typeface="Arial"/>
                <a:ea typeface="Arial"/>
                <a:cs typeface="Arial"/>
                <a:sym typeface="Arial"/>
              </a:rPr>
              <a:t> </a:t>
            </a:r>
            <a:r>
              <a:rPr lang="en" sz="1600" kern="0">
                <a:solidFill>
                  <a:srgbClr val="000000"/>
                </a:solidFill>
                <a:latin typeface="Arial"/>
                <a:ea typeface="Arial"/>
                <a:cs typeface="Arial"/>
                <a:sym typeface="Arial"/>
              </a:rPr>
              <a:t>of the top 500 US colleges are on Handshake</a:t>
            </a:r>
            <a:endParaRPr sz="1600" kern="0">
              <a:solidFill>
                <a:srgbClr val="000000"/>
              </a:solidFill>
              <a:latin typeface="Arial"/>
              <a:ea typeface="Arial"/>
              <a:cs typeface="Arial"/>
              <a:sym typeface="Arial"/>
            </a:endParaRPr>
          </a:p>
        </p:txBody>
      </p:sp>
      <p:sp>
        <p:nvSpPr>
          <p:cNvPr id="8150" name="Google Shape;8150;p11"/>
          <p:cNvSpPr txBox="1"/>
          <p:nvPr/>
        </p:nvSpPr>
        <p:spPr>
          <a:xfrm>
            <a:off x="6139673" y="6329260"/>
            <a:ext cx="4640000" cy="369291"/>
          </a:xfrm>
          <a:prstGeom prst="rect">
            <a:avLst/>
          </a:prstGeom>
          <a:noFill/>
          <a:ln>
            <a:noFill/>
          </a:ln>
        </p:spPr>
        <p:txBody>
          <a:bodyPr spcFirstLastPara="1" wrap="square" lIns="121900" tIns="121900" rIns="121900" bIns="121900" anchor="t" anchorCtr="0">
            <a:spAutoFit/>
          </a:bodyPr>
          <a:lstStyle/>
          <a:p>
            <a:pPr algn="r" defTabSz="609630">
              <a:buClr>
                <a:srgbClr val="000000"/>
              </a:buClr>
              <a:buSzPts val="1200"/>
            </a:pPr>
            <a:r>
              <a:rPr lang="en" sz="800" kern="0">
                <a:solidFill>
                  <a:srgbClr val="000000"/>
                </a:solidFill>
                <a:latin typeface="Inter"/>
                <a:ea typeface="Inter"/>
                <a:cs typeface="Inter"/>
                <a:sym typeface="Inter"/>
              </a:rPr>
              <a:t>Sources: 1. Handshake data  | 2. U.S. World &amp; News report rankings </a:t>
            </a:r>
            <a:endParaRPr sz="800" kern="0">
              <a:solidFill>
                <a:srgbClr val="000000"/>
              </a:solidFill>
              <a:latin typeface="Inter"/>
              <a:ea typeface="Inter"/>
              <a:cs typeface="Inter"/>
              <a:sym typeface="Inter"/>
            </a:endParaRPr>
          </a:p>
        </p:txBody>
      </p:sp>
      <p:sp>
        <p:nvSpPr>
          <p:cNvPr id="8151" name="Google Shape;8151;p11"/>
          <p:cNvSpPr/>
          <p:nvPr/>
        </p:nvSpPr>
        <p:spPr>
          <a:xfrm rot="5400000">
            <a:off x="7856667" y="249367"/>
            <a:ext cx="975200" cy="1203600"/>
          </a:xfrm>
          <a:prstGeom prst="rect">
            <a:avLst/>
          </a:prstGeom>
          <a:solidFill>
            <a:srgbClr val="FFFFFF"/>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152" name="Google Shape;8152;p11"/>
          <p:cNvSpPr/>
          <p:nvPr/>
        </p:nvSpPr>
        <p:spPr>
          <a:xfrm rot="-708744">
            <a:off x="5493276" y="4084663"/>
            <a:ext cx="975048" cy="1157677"/>
          </a:xfrm>
          <a:prstGeom prst="rect">
            <a:avLst/>
          </a:prstGeom>
          <a:solidFill>
            <a:srgbClr val="FFFFFF"/>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153" name="Google Shape;8153;p11"/>
          <p:cNvSpPr/>
          <p:nvPr/>
        </p:nvSpPr>
        <p:spPr>
          <a:xfrm rot="1165855">
            <a:off x="10224906" y="4019415"/>
            <a:ext cx="975141" cy="1187303"/>
          </a:xfrm>
          <a:prstGeom prst="rect">
            <a:avLst/>
          </a:prstGeom>
          <a:solidFill>
            <a:srgbClr val="FFFFFF"/>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cxnSp>
        <p:nvCxnSpPr>
          <p:cNvPr id="8154" name="Google Shape;8154;p11"/>
          <p:cNvCxnSpPr/>
          <p:nvPr/>
        </p:nvCxnSpPr>
        <p:spPr>
          <a:xfrm>
            <a:off x="8737033" y="3604433"/>
            <a:ext cx="1397200" cy="811200"/>
          </a:xfrm>
          <a:prstGeom prst="straightConnector1">
            <a:avLst/>
          </a:prstGeom>
          <a:noFill/>
          <a:ln w="9525" cap="flat" cmpd="sng">
            <a:solidFill>
              <a:srgbClr val="D4D6EC"/>
            </a:solidFill>
            <a:prstDash val="solid"/>
            <a:round/>
            <a:headEnd type="none" w="sm" len="sm"/>
            <a:tailEnd type="none" w="sm" len="sm"/>
          </a:ln>
        </p:spPr>
      </p:cxnSp>
      <p:cxnSp>
        <p:nvCxnSpPr>
          <p:cNvPr id="8155" name="Google Shape;8155;p11"/>
          <p:cNvCxnSpPr/>
          <p:nvPr/>
        </p:nvCxnSpPr>
        <p:spPr>
          <a:xfrm rot="10800000">
            <a:off x="8368000" y="1469633"/>
            <a:ext cx="0" cy="1611600"/>
          </a:xfrm>
          <a:prstGeom prst="straightConnector1">
            <a:avLst/>
          </a:prstGeom>
          <a:noFill/>
          <a:ln w="9525" cap="flat" cmpd="sng">
            <a:solidFill>
              <a:srgbClr val="D4D6EC"/>
            </a:solidFill>
            <a:prstDash val="solid"/>
            <a:round/>
            <a:headEnd type="none" w="sm" len="sm"/>
            <a:tailEnd type="none" w="sm" len="sm"/>
          </a:ln>
        </p:spPr>
      </p:cxnSp>
      <p:pic>
        <p:nvPicPr>
          <p:cNvPr id="8156" name="Google Shape;8156;p11"/>
          <p:cNvPicPr preferRelativeResize="0"/>
          <p:nvPr/>
        </p:nvPicPr>
        <p:blipFill rotWithShape="1">
          <a:blip r:embed="rId3">
            <a:alphaModFix/>
          </a:blip>
          <a:srcRect/>
          <a:stretch/>
        </p:blipFill>
        <p:spPr>
          <a:xfrm>
            <a:off x="8107834" y="3212102"/>
            <a:ext cx="530465" cy="530465"/>
          </a:xfrm>
          <a:prstGeom prst="rect">
            <a:avLst/>
          </a:prstGeom>
          <a:noFill/>
          <a:ln>
            <a:noFill/>
          </a:ln>
        </p:spPr>
      </p:pic>
      <p:cxnSp>
        <p:nvCxnSpPr>
          <p:cNvPr id="8157" name="Google Shape;8157;p11"/>
          <p:cNvCxnSpPr/>
          <p:nvPr/>
        </p:nvCxnSpPr>
        <p:spPr>
          <a:xfrm flipH="1">
            <a:off x="6587951" y="3604433"/>
            <a:ext cx="1397200" cy="811200"/>
          </a:xfrm>
          <a:prstGeom prst="straightConnector1">
            <a:avLst/>
          </a:prstGeom>
          <a:noFill/>
          <a:ln w="9525" cap="flat" cmpd="sng">
            <a:solidFill>
              <a:srgbClr val="D4D6EC"/>
            </a:solidFill>
            <a:prstDash val="solid"/>
            <a:round/>
            <a:headEnd type="none" w="sm" len="sm"/>
            <a:tailEnd type="none" w="sm" len="sm"/>
          </a:ln>
        </p:spPr>
      </p:cxnSp>
      <p:sp>
        <p:nvSpPr>
          <p:cNvPr id="8158" name="Google Shape;8158;p11"/>
          <p:cNvSpPr/>
          <p:nvPr/>
        </p:nvSpPr>
        <p:spPr>
          <a:xfrm>
            <a:off x="5695259" y="1099561"/>
            <a:ext cx="5298000" cy="5032800"/>
          </a:xfrm>
          <a:prstGeom prst="arc">
            <a:avLst>
              <a:gd name="adj1" fmla="val 2244671"/>
              <a:gd name="adj2" fmla="val 8466328"/>
            </a:avLst>
          </a:prstGeom>
          <a:noFill/>
          <a:ln w="9525" cap="flat" cmpd="sng">
            <a:solidFill>
              <a:srgbClr val="052326"/>
            </a:solidFill>
            <a:prstDash val="solid"/>
            <a:round/>
            <a:headEnd type="none" w="sm" len="sm"/>
            <a:tailEnd type="triangl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159" name="Google Shape;8159;p11"/>
          <p:cNvSpPr/>
          <p:nvPr/>
        </p:nvSpPr>
        <p:spPr>
          <a:xfrm>
            <a:off x="5792551" y="822316"/>
            <a:ext cx="5298000" cy="5032800"/>
          </a:xfrm>
          <a:prstGeom prst="arc">
            <a:avLst>
              <a:gd name="adj1" fmla="val 16968547"/>
              <a:gd name="adj2" fmla="val 895249"/>
            </a:avLst>
          </a:prstGeom>
          <a:noFill/>
          <a:ln w="9525" cap="flat" cmpd="sng">
            <a:solidFill>
              <a:srgbClr val="052326"/>
            </a:solidFill>
            <a:prstDash val="solid"/>
            <a:round/>
            <a:headEnd type="none" w="sm" len="sm"/>
            <a:tailEnd type="triangl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160" name="Google Shape;8160;p11"/>
          <p:cNvSpPr/>
          <p:nvPr/>
        </p:nvSpPr>
        <p:spPr>
          <a:xfrm>
            <a:off x="5597967" y="822316"/>
            <a:ext cx="5298000" cy="5032800"/>
          </a:xfrm>
          <a:prstGeom prst="arc">
            <a:avLst>
              <a:gd name="adj1" fmla="val 9842198"/>
              <a:gd name="adj2" fmla="val 15544812"/>
            </a:avLst>
          </a:prstGeom>
          <a:noFill/>
          <a:ln w="9525" cap="flat" cmpd="sng">
            <a:solidFill>
              <a:srgbClr val="052326"/>
            </a:solidFill>
            <a:prstDash val="solid"/>
            <a:round/>
            <a:headEnd type="none" w="sm" len="sm"/>
            <a:tailEnd type="triangl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161" name="Google Shape;8161;p11"/>
          <p:cNvSpPr/>
          <p:nvPr/>
        </p:nvSpPr>
        <p:spPr>
          <a:xfrm>
            <a:off x="7879679" y="432551"/>
            <a:ext cx="975200" cy="975200"/>
          </a:xfrm>
          <a:prstGeom prst="ellipse">
            <a:avLst/>
          </a:prstGeom>
          <a:solidFill>
            <a:srgbClr val="D3FB52"/>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162" name="Google Shape;8162;p11"/>
          <p:cNvSpPr/>
          <p:nvPr/>
        </p:nvSpPr>
        <p:spPr>
          <a:xfrm>
            <a:off x="10251904" y="4127901"/>
            <a:ext cx="975200" cy="975200"/>
          </a:xfrm>
          <a:prstGeom prst="ellipse">
            <a:avLst/>
          </a:prstGeom>
          <a:solidFill>
            <a:srgbClr val="FF3CE6"/>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163" name="Google Shape;8163;p11"/>
          <p:cNvSpPr/>
          <p:nvPr/>
        </p:nvSpPr>
        <p:spPr>
          <a:xfrm>
            <a:off x="5490067" y="4161144"/>
            <a:ext cx="975200" cy="975200"/>
          </a:xfrm>
          <a:prstGeom prst="ellipse">
            <a:avLst/>
          </a:prstGeom>
          <a:solidFill>
            <a:srgbClr val="7AF3FF"/>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164" name="Google Shape;8164;p11"/>
          <p:cNvSpPr txBox="1"/>
          <p:nvPr/>
        </p:nvSpPr>
        <p:spPr>
          <a:xfrm>
            <a:off x="7789841" y="649429"/>
            <a:ext cx="1180800" cy="348000"/>
          </a:xfrm>
          <a:prstGeom prst="rect">
            <a:avLst/>
          </a:prstGeom>
          <a:noFill/>
          <a:ln>
            <a:noFill/>
          </a:ln>
        </p:spPr>
        <p:txBody>
          <a:bodyPr spcFirstLastPara="1" wrap="square" lIns="121900" tIns="121900" rIns="121900" bIns="121900" anchor="ctr" anchorCtr="0">
            <a:noAutofit/>
          </a:bodyPr>
          <a:lstStyle/>
          <a:p>
            <a:pPr algn="ctr" defTabSz="609630">
              <a:buClr>
                <a:srgbClr val="000000"/>
              </a:buClr>
              <a:buSzPts val="2400"/>
            </a:pPr>
            <a:r>
              <a:rPr lang="en" sz="1600" b="1" kern="0">
                <a:solidFill>
                  <a:srgbClr val="000000"/>
                </a:solidFill>
                <a:latin typeface="Arial"/>
                <a:ea typeface="Arial"/>
                <a:cs typeface="Arial"/>
                <a:sym typeface="Arial"/>
              </a:rPr>
              <a:t>850k+</a:t>
            </a:r>
            <a:endParaRPr sz="1600" b="1" kern="0">
              <a:solidFill>
                <a:srgbClr val="000000"/>
              </a:solidFill>
              <a:latin typeface="Arial"/>
              <a:ea typeface="Arial"/>
              <a:cs typeface="Arial"/>
              <a:sym typeface="Arial"/>
            </a:endParaRPr>
          </a:p>
        </p:txBody>
      </p:sp>
      <p:sp>
        <p:nvSpPr>
          <p:cNvPr id="8165" name="Google Shape;8165;p11"/>
          <p:cNvSpPr txBox="1"/>
          <p:nvPr/>
        </p:nvSpPr>
        <p:spPr>
          <a:xfrm>
            <a:off x="7853005" y="980187"/>
            <a:ext cx="1046400" cy="277200"/>
          </a:xfrm>
          <a:prstGeom prst="rect">
            <a:avLst/>
          </a:prstGeom>
          <a:noFill/>
          <a:ln>
            <a:noFill/>
          </a:ln>
        </p:spPr>
        <p:txBody>
          <a:bodyPr spcFirstLastPara="1" wrap="square" lIns="121900" tIns="0" rIns="121900" bIns="121900" anchor="t" anchorCtr="0">
            <a:noAutofit/>
          </a:bodyPr>
          <a:lstStyle/>
          <a:p>
            <a:pPr algn="ctr" defTabSz="609630">
              <a:buClr>
                <a:srgbClr val="000000"/>
              </a:buClr>
              <a:buSzPts val="1400"/>
            </a:pPr>
            <a:r>
              <a:rPr lang="en" sz="933" kern="0">
                <a:solidFill>
                  <a:srgbClr val="000000"/>
                </a:solidFill>
                <a:latin typeface="Arial"/>
                <a:ea typeface="Arial"/>
                <a:cs typeface="Arial"/>
                <a:sym typeface="Arial"/>
              </a:rPr>
              <a:t>employers</a:t>
            </a:r>
            <a:endParaRPr sz="933" kern="0">
              <a:solidFill>
                <a:srgbClr val="000000"/>
              </a:solidFill>
              <a:latin typeface="Arial"/>
              <a:ea typeface="Arial"/>
              <a:cs typeface="Arial"/>
              <a:sym typeface="Arial"/>
            </a:endParaRPr>
          </a:p>
        </p:txBody>
      </p:sp>
      <p:sp>
        <p:nvSpPr>
          <p:cNvPr id="8166" name="Google Shape;8166;p11"/>
          <p:cNvSpPr txBox="1"/>
          <p:nvPr/>
        </p:nvSpPr>
        <p:spPr>
          <a:xfrm>
            <a:off x="10190253" y="4362021"/>
            <a:ext cx="1118000" cy="348000"/>
          </a:xfrm>
          <a:prstGeom prst="rect">
            <a:avLst/>
          </a:prstGeom>
          <a:noFill/>
          <a:ln>
            <a:noFill/>
          </a:ln>
        </p:spPr>
        <p:txBody>
          <a:bodyPr spcFirstLastPara="1" wrap="square" lIns="121900" tIns="121900" rIns="121900" bIns="121900" anchor="ctr" anchorCtr="0">
            <a:noAutofit/>
          </a:bodyPr>
          <a:lstStyle/>
          <a:p>
            <a:pPr algn="ctr" defTabSz="609630">
              <a:buClr>
                <a:srgbClr val="000000"/>
              </a:buClr>
              <a:buSzPts val="2400"/>
            </a:pPr>
            <a:r>
              <a:rPr lang="en" sz="1600" b="1" kern="0">
                <a:solidFill>
                  <a:srgbClr val="000000"/>
                </a:solidFill>
                <a:latin typeface="Arial"/>
                <a:ea typeface="Arial"/>
                <a:cs typeface="Arial"/>
                <a:sym typeface="Arial"/>
              </a:rPr>
              <a:t>~1,500</a:t>
            </a:r>
            <a:endParaRPr sz="1600" b="1" kern="0">
              <a:solidFill>
                <a:srgbClr val="000000"/>
              </a:solidFill>
              <a:latin typeface="Arial"/>
              <a:ea typeface="Arial"/>
              <a:cs typeface="Arial"/>
              <a:sym typeface="Arial"/>
            </a:endParaRPr>
          </a:p>
        </p:txBody>
      </p:sp>
      <p:sp>
        <p:nvSpPr>
          <p:cNvPr id="8167" name="Google Shape;8167;p11"/>
          <p:cNvSpPr txBox="1"/>
          <p:nvPr/>
        </p:nvSpPr>
        <p:spPr>
          <a:xfrm>
            <a:off x="10114845" y="4667640"/>
            <a:ext cx="1268800" cy="241600"/>
          </a:xfrm>
          <a:prstGeom prst="rect">
            <a:avLst/>
          </a:prstGeom>
          <a:noFill/>
          <a:ln>
            <a:noFill/>
          </a:ln>
        </p:spPr>
        <p:txBody>
          <a:bodyPr spcFirstLastPara="1" wrap="square" lIns="121900" tIns="0" rIns="121900" bIns="121900" anchor="t" anchorCtr="0">
            <a:noAutofit/>
          </a:bodyPr>
          <a:lstStyle/>
          <a:p>
            <a:pPr algn="ctr" defTabSz="609630">
              <a:buClr>
                <a:srgbClr val="000000"/>
              </a:buClr>
              <a:buSzPts val="1400"/>
            </a:pPr>
            <a:r>
              <a:rPr lang="en" sz="933" kern="0">
                <a:solidFill>
                  <a:srgbClr val="000000"/>
                </a:solidFill>
                <a:latin typeface="Arial"/>
                <a:ea typeface="Arial"/>
                <a:cs typeface="Arial"/>
                <a:sym typeface="Arial"/>
              </a:rPr>
              <a:t>schools</a:t>
            </a:r>
            <a:endParaRPr sz="933" kern="0">
              <a:solidFill>
                <a:srgbClr val="000000"/>
              </a:solidFill>
              <a:latin typeface="Arial"/>
              <a:ea typeface="Arial"/>
              <a:cs typeface="Arial"/>
              <a:sym typeface="Arial"/>
            </a:endParaRPr>
          </a:p>
        </p:txBody>
      </p:sp>
      <p:sp>
        <p:nvSpPr>
          <p:cNvPr id="8168" name="Google Shape;8168;p11"/>
          <p:cNvSpPr txBox="1"/>
          <p:nvPr/>
        </p:nvSpPr>
        <p:spPr>
          <a:xfrm>
            <a:off x="5475379" y="4341228"/>
            <a:ext cx="985600" cy="348000"/>
          </a:xfrm>
          <a:prstGeom prst="rect">
            <a:avLst/>
          </a:prstGeom>
          <a:noFill/>
          <a:ln>
            <a:noFill/>
          </a:ln>
        </p:spPr>
        <p:txBody>
          <a:bodyPr spcFirstLastPara="1" wrap="square" lIns="121900" tIns="121900" rIns="121900" bIns="121900" anchor="ctr" anchorCtr="0">
            <a:noAutofit/>
          </a:bodyPr>
          <a:lstStyle/>
          <a:p>
            <a:pPr algn="ctr" defTabSz="609630">
              <a:buClr>
                <a:srgbClr val="000000"/>
              </a:buClr>
              <a:buSzPts val="2400"/>
            </a:pPr>
            <a:r>
              <a:rPr lang="en" sz="1600" b="1" kern="0">
                <a:solidFill>
                  <a:srgbClr val="000000"/>
                </a:solidFill>
                <a:latin typeface="Arial"/>
                <a:ea typeface="Arial"/>
                <a:cs typeface="Arial"/>
                <a:sym typeface="Arial"/>
              </a:rPr>
              <a:t>13M+</a:t>
            </a:r>
            <a:endParaRPr sz="1600" b="1" kern="0">
              <a:solidFill>
                <a:srgbClr val="000000"/>
              </a:solidFill>
              <a:latin typeface="Arial"/>
              <a:ea typeface="Arial"/>
              <a:cs typeface="Arial"/>
              <a:sym typeface="Arial"/>
            </a:endParaRPr>
          </a:p>
        </p:txBody>
      </p:sp>
      <p:sp>
        <p:nvSpPr>
          <p:cNvPr id="8169" name="Google Shape;8169;p11"/>
          <p:cNvSpPr txBox="1"/>
          <p:nvPr/>
        </p:nvSpPr>
        <p:spPr>
          <a:xfrm>
            <a:off x="5513252" y="4670588"/>
            <a:ext cx="928800" cy="364400"/>
          </a:xfrm>
          <a:prstGeom prst="rect">
            <a:avLst/>
          </a:prstGeom>
          <a:noFill/>
          <a:ln>
            <a:noFill/>
          </a:ln>
        </p:spPr>
        <p:txBody>
          <a:bodyPr spcFirstLastPara="1" wrap="square" lIns="121900" tIns="0" rIns="121900" bIns="121900" anchor="t" anchorCtr="0">
            <a:noAutofit/>
          </a:bodyPr>
          <a:lstStyle/>
          <a:p>
            <a:pPr algn="ctr" defTabSz="609630">
              <a:buClr>
                <a:srgbClr val="000000"/>
              </a:buClr>
              <a:buSzPts val="1400"/>
            </a:pPr>
            <a:r>
              <a:rPr lang="en" sz="933" kern="0">
                <a:solidFill>
                  <a:srgbClr val="000000"/>
                </a:solidFill>
                <a:latin typeface="Arial"/>
                <a:ea typeface="Arial"/>
                <a:cs typeface="Arial"/>
                <a:sym typeface="Arial"/>
              </a:rPr>
              <a:t>students &amp; alumni</a:t>
            </a:r>
            <a:endParaRPr sz="933" kern="0">
              <a:solidFill>
                <a:srgbClr val="000000"/>
              </a:solidFill>
              <a:latin typeface="Arial"/>
              <a:ea typeface="Arial"/>
              <a:cs typeface="Arial"/>
              <a:sym typeface="Arial"/>
            </a:endParaRPr>
          </a:p>
        </p:txBody>
      </p:sp>
      <p:pic>
        <p:nvPicPr>
          <p:cNvPr id="8170" name="Google Shape;8170;p11"/>
          <p:cNvPicPr preferRelativeResize="0"/>
          <p:nvPr/>
        </p:nvPicPr>
        <p:blipFill rotWithShape="1">
          <a:blip r:embed="rId4">
            <a:alphaModFix/>
          </a:blip>
          <a:srcRect/>
          <a:stretch/>
        </p:blipFill>
        <p:spPr>
          <a:xfrm>
            <a:off x="6906656" y="2474524"/>
            <a:ext cx="447600" cy="433200"/>
          </a:xfrm>
          <a:prstGeom prst="ellipse">
            <a:avLst/>
          </a:prstGeom>
          <a:noFill/>
          <a:ln>
            <a:noFill/>
          </a:ln>
        </p:spPr>
      </p:pic>
      <p:pic>
        <p:nvPicPr>
          <p:cNvPr id="8171" name="Google Shape;8171;p11"/>
          <p:cNvPicPr preferRelativeResize="0"/>
          <p:nvPr/>
        </p:nvPicPr>
        <p:blipFill rotWithShape="1">
          <a:blip r:embed="rId5">
            <a:alphaModFix/>
          </a:blip>
          <a:srcRect/>
          <a:stretch/>
        </p:blipFill>
        <p:spPr>
          <a:xfrm>
            <a:off x="7522763" y="2765453"/>
            <a:ext cx="447600" cy="431200"/>
          </a:xfrm>
          <a:prstGeom prst="ellipse">
            <a:avLst/>
          </a:prstGeom>
          <a:noFill/>
          <a:ln>
            <a:noFill/>
          </a:ln>
        </p:spPr>
      </p:pic>
      <p:pic>
        <p:nvPicPr>
          <p:cNvPr id="8172" name="Google Shape;8172;p11"/>
          <p:cNvPicPr preferRelativeResize="0"/>
          <p:nvPr/>
        </p:nvPicPr>
        <p:blipFill rotWithShape="1">
          <a:blip r:embed="rId6">
            <a:alphaModFix/>
          </a:blip>
          <a:srcRect/>
          <a:stretch/>
        </p:blipFill>
        <p:spPr>
          <a:xfrm>
            <a:off x="6231776" y="3524928"/>
            <a:ext cx="447600" cy="433200"/>
          </a:xfrm>
          <a:prstGeom prst="ellipse">
            <a:avLst/>
          </a:prstGeom>
          <a:noFill/>
          <a:ln>
            <a:noFill/>
          </a:ln>
        </p:spPr>
      </p:pic>
      <p:pic>
        <p:nvPicPr>
          <p:cNvPr id="8173" name="Google Shape;8173;p11"/>
          <p:cNvPicPr preferRelativeResize="0"/>
          <p:nvPr/>
        </p:nvPicPr>
        <p:blipFill rotWithShape="1">
          <a:blip r:embed="rId7">
            <a:alphaModFix/>
          </a:blip>
          <a:srcRect/>
          <a:stretch/>
        </p:blipFill>
        <p:spPr>
          <a:xfrm>
            <a:off x="6921436" y="3148525"/>
            <a:ext cx="447600" cy="433200"/>
          </a:xfrm>
          <a:prstGeom prst="ellipse">
            <a:avLst/>
          </a:prstGeom>
          <a:noFill/>
          <a:ln>
            <a:noFill/>
          </a:ln>
        </p:spPr>
      </p:pic>
      <p:pic>
        <p:nvPicPr>
          <p:cNvPr id="8174" name="Google Shape;8174;p11"/>
          <p:cNvPicPr preferRelativeResize="0"/>
          <p:nvPr/>
        </p:nvPicPr>
        <p:blipFill rotWithShape="1">
          <a:blip r:embed="rId8">
            <a:alphaModFix/>
          </a:blip>
          <a:srcRect/>
          <a:stretch/>
        </p:blipFill>
        <p:spPr>
          <a:xfrm>
            <a:off x="6231779" y="2855173"/>
            <a:ext cx="447600" cy="433200"/>
          </a:xfrm>
          <a:prstGeom prst="ellipse">
            <a:avLst/>
          </a:prstGeom>
          <a:noFill/>
          <a:ln>
            <a:noFill/>
          </a:ln>
        </p:spPr>
      </p:pic>
      <p:pic>
        <p:nvPicPr>
          <p:cNvPr id="8175" name="Google Shape;8175;p11"/>
          <p:cNvPicPr preferRelativeResize="0"/>
          <p:nvPr/>
        </p:nvPicPr>
        <p:blipFill rotWithShape="1">
          <a:blip r:embed="rId9">
            <a:alphaModFix/>
          </a:blip>
          <a:srcRect/>
          <a:stretch/>
        </p:blipFill>
        <p:spPr>
          <a:xfrm>
            <a:off x="7522763" y="1380544"/>
            <a:ext cx="447600" cy="465600"/>
          </a:xfrm>
          <a:prstGeom prst="ellipse">
            <a:avLst/>
          </a:prstGeom>
          <a:noFill/>
          <a:ln>
            <a:noFill/>
          </a:ln>
        </p:spPr>
      </p:pic>
      <p:pic>
        <p:nvPicPr>
          <p:cNvPr id="8176" name="Google Shape;8176;p11"/>
          <p:cNvPicPr preferRelativeResize="0"/>
          <p:nvPr/>
        </p:nvPicPr>
        <p:blipFill rotWithShape="1">
          <a:blip r:embed="rId10">
            <a:alphaModFix/>
          </a:blip>
          <a:srcRect/>
          <a:stretch/>
        </p:blipFill>
        <p:spPr>
          <a:xfrm>
            <a:off x="6866855" y="1665521"/>
            <a:ext cx="447600" cy="462800"/>
          </a:xfrm>
          <a:prstGeom prst="ellipse">
            <a:avLst/>
          </a:prstGeom>
          <a:noFill/>
          <a:ln>
            <a:noFill/>
          </a:ln>
        </p:spPr>
      </p:pic>
      <p:pic>
        <p:nvPicPr>
          <p:cNvPr id="8177" name="Google Shape;8177;p11"/>
          <p:cNvPicPr preferRelativeResize="0"/>
          <p:nvPr/>
        </p:nvPicPr>
        <p:blipFill rotWithShape="1">
          <a:blip r:embed="rId11">
            <a:alphaModFix/>
          </a:blip>
          <a:srcRect/>
          <a:stretch/>
        </p:blipFill>
        <p:spPr>
          <a:xfrm>
            <a:off x="7522763" y="2067653"/>
            <a:ext cx="447600" cy="433200"/>
          </a:xfrm>
          <a:prstGeom prst="ellipse">
            <a:avLst/>
          </a:prstGeom>
          <a:noFill/>
          <a:ln>
            <a:noFill/>
          </a:ln>
        </p:spPr>
      </p:pic>
      <p:pic>
        <p:nvPicPr>
          <p:cNvPr id="8178" name="Google Shape;8178;p11"/>
          <p:cNvPicPr preferRelativeResize="0"/>
          <p:nvPr/>
        </p:nvPicPr>
        <p:blipFill rotWithShape="1">
          <a:blip r:embed="rId12">
            <a:alphaModFix/>
          </a:blip>
          <a:srcRect/>
          <a:stretch/>
        </p:blipFill>
        <p:spPr>
          <a:xfrm>
            <a:off x="6323687" y="2188677"/>
            <a:ext cx="415200" cy="430000"/>
          </a:xfrm>
          <a:prstGeom prst="ellipse">
            <a:avLst/>
          </a:prstGeom>
          <a:noFill/>
          <a:ln>
            <a:noFill/>
          </a:ln>
        </p:spPr>
      </p:pic>
      <p:pic>
        <p:nvPicPr>
          <p:cNvPr id="8179" name="Google Shape;8179;p11"/>
          <p:cNvPicPr preferRelativeResize="0"/>
          <p:nvPr/>
        </p:nvPicPr>
        <p:blipFill rotWithShape="1">
          <a:blip r:embed="rId13">
            <a:alphaModFix/>
          </a:blip>
          <a:srcRect/>
          <a:stretch/>
        </p:blipFill>
        <p:spPr>
          <a:xfrm>
            <a:off x="8641391" y="1949777"/>
            <a:ext cx="414932" cy="267628"/>
          </a:xfrm>
          <a:prstGeom prst="rect">
            <a:avLst/>
          </a:prstGeom>
          <a:noFill/>
          <a:ln>
            <a:noFill/>
          </a:ln>
        </p:spPr>
      </p:pic>
      <p:pic>
        <p:nvPicPr>
          <p:cNvPr id="8180" name="Google Shape;8180;p11"/>
          <p:cNvPicPr preferRelativeResize="0"/>
          <p:nvPr/>
        </p:nvPicPr>
        <p:blipFill rotWithShape="1">
          <a:blip r:embed="rId14">
            <a:alphaModFix/>
          </a:blip>
          <a:srcRect/>
          <a:stretch/>
        </p:blipFill>
        <p:spPr>
          <a:xfrm>
            <a:off x="9331181" y="2985980"/>
            <a:ext cx="594739" cy="179013"/>
          </a:xfrm>
          <a:prstGeom prst="rect">
            <a:avLst/>
          </a:prstGeom>
          <a:noFill/>
          <a:ln>
            <a:noFill/>
          </a:ln>
        </p:spPr>
      </p:pic>
      <p:pic>
        <p:nvPicPr>
          <p:cNvPr id="8181" name="Google Shape;8181;p11"/>
          <p:cNvPicPr preferRelativeResize="0"/>
          <p:nvPr/>
        </p:nvPicPr>
        <p:blipFill rotWithShape="1">
          <a:blip r:embed="rId15">
            <a:alphaModFix/>
          </a:blip>
          <a:srcRect/>
          <a:stretch/>
        </p:blipFill>
        <p:spPr>
          <a:xfrm>
            <a:off x="8961709" y="3322277"/>
            <a:ext cx="278940" cy="183657"/>
          </a:xfrm>
          <a:prstGeom prst="rect">
            <a:avLst/>
          </a:prstGeom>
          <a:noFill/>
          <a:ln>
            <a:noFill/>
          </a:ln>
        </p:spPr>
      </p:pic>
      <p:pic>
        <p:nvPicPr>
          <p:cNvPr id="8182" name="Google Shape;8182;p11"/>
          <p:cNvPicPr preferRelativeResize="0"/>
          <p:nvPr/>
        </p:nvPicPr>
        <p:blipFill rotWithShape="1">
          <a:blip r:embed="rId16">
            <a:alphaModFix/>
          </a:blip>
          <a:srcRect/>
          <a:stretch/>
        </p:blipFill>
        <p:spPr>
          <a:xfrm>
            <a:off x="9654711" y="3771271"/>
            <a:ext cx="521927" cy="186047"/>
          </a:xfrm>
          <a:prstGeom prst="rect">
            <a:avLst/>
          </a:prstGeom>
          <a:noFill/>
          <a:ln>
            <a:noFill/>
          </a:ln>
        </p:spPr>
      </p:pic>
      <p:pic>
        <p:nvPicPr>
          <p:cNvPr id="8183" name="Google Shape;8183;p11"/>
          <p:cNvPicPr preferRelativeResize="0"/>
          <p:nvPr/>
        </p:nvPicPr>
        <p:blipFill rotWithShape="1">
          <a:blip r:embed="rId17">
            <a:alphaModFix/>
          </a:blip>
          <a:srcRect/>
          <a:stretch/>
        </p:blipFill>
        <p:spPr>
          <a:xfrm>
            <a:off x="10328833" y="2936899"/>
            <a:ext cx="274987" cy="159228"/>
          </a:xfrm>
          <a:prstGeom prst="rect">
            <a:avLst/>
          </a:prstGeom>
          <a:noFill/>
          <a:ln>
            <a:noFill/>
          </a:ln>
        </p:spPr>
      </p:pic>
      <p:pic>
        <p:nvPicPr>
          <p:cNvPr id="8184" name="Google Shape;8184;p11"/>
          <p:cNvPicPr preferRelativeResize="0"/>
          <p:nvPr/>
        </p:nvPicPr>
        <p:blipFill rotWithShape="1">
          <a:blip r:embed="rId18">
            <a:alphaModFix/>
          </a:blip>
          <a:srcRect/>
          <a:stretch/>
        </p:blipFill>
        <p:spPr>
          <a:xfrm>
            <a:off x="9548115" y="1949767"/>
            <a:ext cx="571820" cy="152156"/>
          </a:xfrm>
          <a:prstGeom prst="rect">
            <a:avLst/>
          </a:prstGeom>
          <a:noFill/>
          <a:ln>
            <a:noFill/>
          </a:ln>
        </p:spPr>
      </p:pic>
      <p:pic>
        <p:nvPicPr>
          <p:cNvPr id="8185" name="Google Shape;8185;p11"/>
          <p:cNvPicPr preferRelativeResize="0"/>
          <p:nvPr/>
        </p:nvPicPr>
        <p:blipFill rotWithShape="1">
          <a:blip r:embed="rId19">
            <a:alphaModFix/>
          </a:blip>
          <a:srcRect/>
          <a:stretch/>
        </p:blipFill>
        <p:spPr>
          <a:xfrm>
            <a:off x="9925917" y="3372308"/>
            <a:ext cx="566155" cy="83608"/>
          </a:xfrm>
          <a:prstGeom prst="rect">
            <a:avLst/>
          </a:prstGeom>
          <a:noFill/>
          <a:ln>
            <a:noFill/>
          </a:ln>
        </p:spPr>
      </p:pic>
      <p:pic>
        <p:nvPicPr>
          <p:cNvPr id="8186" name="Google Shape;8186;p11"/>
          <p:cNvPicPr preferRelativeResize="0"/>
          <p:nvPr/>
        </p:nvPicPr>
        <p:blipFill rotWithShape="1">
          <a:blip r:embed="rId20">
            <a:alphaModFix/>
          </a:blip>
          <a:srcRect/>
          <a:stretch/>
        </p:blipFill>
        <p:spPr>
          <a:xfrm>
            <a:off x="9925927" y="2427189"/>
            <a:ext cx="566151" cy="233559"/>
          </a:xfrm>
          <a:prstGeom prst="rect">
            <a:avLst/>
          </a:prstGeom>
          <a:noFill/>
          <a:ln>
            <a:noFill/>
          </a:ln>
        </p:spPr>
      </p:pic>
      <p:pic>
        <p:nvPicPr>
          <p:cNvPr id="8187" name="Google Shape;8187;p11"/>
          <p:cNvPicPr preferRelativeResize="0"/>
          <p:nvPr/>
        </p:nvPicPr>
        <p:blipFill rotWithShape="1">
          <a:blip r:embed="rId21">
            <a:alphaModFix/>
          </a:blip>
          <a:srcRect/>
          <a:stretch/>
        </p:blipFill>
        <p:spPr>
          <a:xfrm>
            <a:off x="8942571" y="1465712"/>
            <a:ext cx="504607" cy="142200"/>
          </a:xfrm>
          <a:prstGeom prst="rect">
            <a:avLst/>
          </a:prstGeom>
          <a:noFill/>
          <a:ln>
            <a:noFill/>
          </a:ln>
        </p:spPr>
      </p:pic>
      <p:pic>
        <p:nvPicPr>
          <p:cNvPr id="8188" name="Google Shape;8188;p11"/>
          <p:cNvPicPr preferRelativeResize="0"/>
          <p:nvPr/>
        </p:nvPicPr>
        <p:blipFill rotWithShape="1">
          <a:blip r:embed="rId22">
            <a:alphaModFix/>
          </a:blip>
          <a:srcRect/>
          <a:stretch/>
        </p:blipFill>
        <p:spPr>
          <a:xfrm>
            <a:off x="9268007" y="2511465"/>
            <a:ext cx="337195" cy="135316"/>
          </a:xfrm>
          <a:prstGeom prst="rect">
            <a:avLst/>
          </a:prstGeom>
          <a:noFill/>
          <a:ln>
            <a:noFill/>
          </a:ln>
        </p:spPr>
      </p:pic>
      <p:pic>
        <p:nvPicPr>
          <p:cNvPr id="8189" name="Google Shape;8189;p11"/>
          <p:cNvPicPr preferRelativeResize="0"/>
          <p:nvPr/>
        </p:nvPicPr>
        <p:blipFill rotWithShape="1">
          <a:blip r:embed="rId23">
            <a:alphaModFix/>
          </a:blip>
          <a:srcRect/>
          <a:stretch/>
        </p:blipFill>
        <p:spPr>
          <a:xfrm>
            <a:off x="8668357" y="2631040"/>
            <a:ext cx="278929" cy="275923"/>
          </a:xfrm>
          <a:prstGeom prst="rect">
            <a:avLst/>
          </a:prstGeom>
          <a:noFill/>
          <a:ln>
            <a:noFill/>
          </a:ln>
        </p:spPr>
      </p:pic>
      <p:pic>
        <p:nvPicPr>
          <p:cNvPr id="8190" name="Google Shape;8190;p11"/>
          <p:cNvPicPr preferRelativeResize="0"/>
          <p:nvPr/>
        </p:nvPicPr>
        <p:blipFill rotWithShape="1">
          <a:blip r:embed="rId24">
            <a:alphaModFix/>
          </a:blip>
          <a:srcRect/>
          <a:stretch/>
        </p:blipFill>
        <p:spPr>
          <a:xfrm>
            <a:off x="8070620" y="3930108"/>
            <a:ext cx="635376" cy="202968"/>
          </a:xfrm>
          <a:prstGeom prst="rect">
            <a:avLst/>
          </a:prstGeom>
          <a:noFill/>
          <a:ln>
            <a:noFill/>
          </a:ln>
        </p:spPr>
      </p:pic>
      <p:pic>
        <p:nvPicPr>
          <p:cNvPr id="8191" name="Google Shape;8191;p11"/>
          <p:cNvPicPr preferRelativeResize="0"/>
          <p:nvPr/>
        </p:nvPicPr>
        <p:blipFill rotWithShape="1">
          <a:blip r:embed="rId25">
            <a:alphaModFix/>
          </a:blip>
          <a:srcRect/>
          <a:stretch/>
        </p:blipFill>
        <p:spPr>
          <a:xfrm>
            <a:off x="7473008" y="4308127"/>
            <a:ext cx="960269" cy="300060"/>
          </a:xfrm>
          <a:prstGeom prst="rect">
            <a:avLst/>
          </a:prstGeom>
          <a:noFill/>
          <a:ln>
            <a:noFill/>
          </a:ln>
        </p:spPr>
      </p:pic>
      <p:pic>
        <p:nvPicPr>
          <p:cNvPr id="8192" name="Google Shape;8192;p11"/>
          <p:cNvPicPr preferRelativeResize="0"/>
          <p:nvPr/>
        </p:nvPicPr>
        <p:blipFill rotWithShape="1">
          <a:blip r:embed="rId26">
            <a:alphaModFix/>
          </a:blip>
          <a:srcRect/>
          <a:stretch/>
        </p:blipFill>
        <p:spPr>
          <a:xfrm>
            <a:off x="7664555" y="5286548"/>
            <a:ext cx="688836" cy="447891"/>
          </a:xfrm>
          <a:prstGeom prst="rect">
            <a:avLst/>
          </a:prstGeom>
          <a:noFill/>
          <a:ln>
            <a:noFill/>
          </a:ln>
        </p:spPr>
      </p:pic>
      <p:pic>
        <p:nvPicPr>
          <p:cNvPr id="8193" name="Google Shape;8193;p11"/>
          <p:cNvPicPr preferRelativeResize="0"/>
          <p:nvPr/>
        </p:nvPicPr>
        <p:blipFill rotWithShape="1">
          <a:blip r:embed="rId27">
            <a:alphaModFix/>
          </a:blip>
          <a:srcRect/>
          <a:stretch/>
        </p:blipFill>
        <p:spPr>
          <a:xfrm>
            <a:off x="6941796" y="4846515"/>
            <a:ext cx="688827" cy="201707"/>
          </a:xfrm>
          <a:prstGeom prst="rect">
            <a:avLst/>
          </a:prstGeom>
          <a:noFill/>
          <a:ln>
            <a:noFill/>
          </a:ln>
        </p:spPr>
      </p:pic>
      <p:pic>
        <p:nvPicPr>
          <p:cNvPr id="8194" name="Google Shape;8194;p11"/>
          <p:cNvPicPr preferRelativeResize="0"/>
          <p:nvPr/>
        </p:nvPicPr>
        <p:blipFill rotWithShape="1">
          <a:blip r:embed="rId28">
            <a:alphaModFix/>
          </a:blip>
          <a:srcRect/>
          <a:stretch/>
        </p:blipFill>
        <p:spPr>
          <a:xfrm>
            <a:off x="8501933" y="4379516"/>
            <a:ext cx="1025683" cy="159235"/>
          </a:xfrm>
          <a:prstGeom prst="rect">
            <a:avLst/>
          </a:prstGeom>
          <a:noFill/>
          <a:ln>
            <a:noFill/>
          </a:ln>
        </p:spPr>
      </p:pic>
      <p:pic>
        <p:nvPicPr>
          <p:cNvPr id="8195" name="Google Shape;8195;p11"/>
          <p:cNvPicPr preferRelativeResize="0"/>
          <p:nvPr/>
        </p:nvPicPr>
        <p:blipFill rotWithShape="1">
          <a:blip r:embed="rId29">
            <a:alphaModFix/>
          </a:blip>
          <a:srcRect/>
          <a:stretch/>
        </p:blipFill>
        <p:spPr>
          <a:xfrm>
            <a:off x="8027474" y="4825571"/>
            <a:ext cx="851853" cy="243600"/>
          </a:xfrm>
          <a:prstGeom prst="rect">
            <a:avLst/>
          </a:prstGeom>
          <a:noFill/>
          <a:ln>
            <a:noFill/>
          </a:ln>
        </p:spPr>
      </p:pic>
      <p:pic>
        <p:nvPicPr>
          <p:cNvPr id="8196" name="Google Shape;8196;p11"/>
          <p:cNvPicPr preferRelativeResize="0"/>
          <p:nvPr/>
        </p:nvPicPr>
        <p:blipFill rotWithShape="1">
          <a:blip r:embed="rId30">
            <a:alphaModFix/>
          </a:blip>
          <a:srcRect/>
          <a:stretch/>
        </p:blipFill>
        <p:spPr>
          <a:xfrm>
            <a:off x="8584594" y="5328295"/>
            <a:ext cx="448015" cy="340163"/>
          </a:xfrm>
          <a:prstGeom prst="rect">
            <a:avLst/>
          </a:prstGeom>
          <a:noFill/>
          <a:ln>
            <a:noFill/>
          </a:ln>
        </p:spPr>
      </p:pic>
      <p:pic>
        <p:nvPicPr>
          <p:cNvPr id="8197" name="Google Shape;8197;p11"/>
          <p:cNvPicPr preferRelativeResize="0"/>
          <p:nvPr/>
        </p:nvPicPr>
        <p:blipFill rotWithShape="1">
          <a:blip r:embed="rId31">
            <a:alphaModFix/>
          </a:blip>
          <a:srcRect/>
          <a:stretch/>
        </p:blipFill>
        <p:spPr>
          <a:xfrm>
            <a:off x="9244963" y="4796391"/>
            <a:ext cx="594768" cy="316581"/>
          </a:xfrm>
          <a:prstGeom prst="rect">
            <a:avLst/>
          </a:prstGeom>
          <a:noFill/>
          <a:ln>
            <a:noFill/>
          </a:ln>
        </p:spPr>
      </p:pic>
      <p:pic>
        <p:nvPicPr>
          <p:cNvPr id="8198" name="Google Shape;8198;p11" descr="Marketing Toolkit | Handshake"/>
          <p:cNvPicPr preferRelativeResize="0"/>
          <p:nvPr/>
        </p:nvPicPr>
        <p:blipFill rotWithShape="1">
          <a:blip r:embed="rId32">
            <a:alphaModFix/>
          </a:blip>
          <a:srcRect/>
          <a:stretch/>
        </p:blipFill>
        <p:spPr>
          <a:xfrm>
            <a:off x="731433" y="617254"/>
            <a:ext cx="1947991" cy="38824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202"/>
        <p:cNvGrpSpPr/>
        <p:nvPr/>
      </p:nvGrpSpPr>
      <p:grpSpPr>
        <a:xfrm>
          <a:off x="0" y="0"/>
          <a:ext cx="0" cy="0"/>
          <a:chOff x="0" y="0"/>
          <a:chExt cx="0" cy="0"/>
        </a:xfrm>
      </p:grpSpPr>
      <p:pic>
        <p:nvPicPr>
          <p:cNvPr id="8203" name="Google Shape;8203;p12"/>
          <p:cNvPicPr preferRelativeResize="0"/>
          <p:nvPr/>
        </p:nvPicPr>
        <p:blipFill rotWithShape="1">
          <a:blip r:embed="rId3">
            <a:alphaModFix/>
          </a:blip>
          <a:srcRect/>
          <a:stretch/>
        </p:blipFill>
        <p:spPr>
          <a:xfrm rot="-291411">
            <a:off x="1583767" y="1303300"/>
            <a:ext cx="4722699" cy="5466768"/>
          </a:xfrm>
          <a:prstGeom prst="rect">
            <a:avLst/>
          </a:prstGeom>
          <a:noFill/>
          <a:ln>
            <a:noFill/>
          </a:ln>
        </p:spPr>
      </p:pic>
      <p:sp>
        <p:nvSpPr>
          <p:cNvPr id="8204" name="Google Shape;8204;p12"/>
          <p:cNvSpPr/>
          <p:nvPr/>
        </p:nvSpPr>
        <p:spPr>
          <a:xfrm>
            <a:off x="414167" y="462900"/>
            <a:ext cx="2314400" cy="840400"/>
          </a:xfrm>
          <a:prstGeom prst="rect">
            <a:avLst/>
          </a:prstGeom>
          <a:solidFill>
            <a:schemeClr val="lt1"/>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pic>
        <p:nvPicPr>
          <p:cNvPr id="8205" name="Google Shape;8205;p12"/>
          <p:cNvPicPr preferRelativeResize="0"/>
          <p:nvPr/>
        </p:nvPicPr>
        <p:blipFill rotWithShape="1">
          <a:blip r:embed="rId4">
            <a:alphaModFix/>
          </a:blip>
          <a:srcRect/>
          <a:stretch/>
        </p:blipFill>
        <p:spPr>
          <a:xfrm>
            <a:off x="-41867" y="105644"/>
            <a:ext cx="1875635" cy="1160923"/>
          </a:xfrm>
          <a:prstGeom prst="rect">
            <a:avLst/>
          </a:prstGeom>
          <a:noFill/>
          <a:ln>
            <a:noFill/>
          </a:ln>
        </p:spPr>
      </p:pic>
      <p:pic>
        <p:nvPicPr>
          <p:cNvPr id="8206" name="Google Shape;8206;p12"/>
          <p:cNvPicPr preferRelativeResize="0"/>
          <p:nvPr/>
        </p:nvPicPr>
        <p:blipFill rotWithShape="1">
          <a:blip r:embed="rId5">
            <a:alphaModFix/>
          </a:blip>
          <a:srcRect/>
          <a:stretch/>
        </p:blipFill>
        <p:spPr>
          <a:xfrm>
            <a:off x="2386434" y="2813533"/>
            <a:ext cx="718799" cy="615467"/>
          </a:xfrm>
          <a:prstGeom prst="rect">
            <a:avLst/>
          </a:prstGeom>
          <a:noFill/>
          <a:ln>
            <a:noFill/>
          </a:ln>
        </p:spPr>
      </p:pic>
      <p:pic>
        <p:nvPicPr>
          <p:cNvPr id="8207" name="Google Shape;8207;p12"/>
          <p:cNvPicPr preferRelativeResize="0"/>
          <p:nvPr/>
        </p:nvPicPr>
        <p:blipFill rotWithShape="1">
          <a:blip r:embed="rId6">
            <a:alphaModFix/>
          </a:blip>
          <a:srcRect/>
          <a:stretch/>
        </p:blipFill>
        <p:spPr>
          <a:xfrm>
            <a:off x="1833767" y="2409516"/>
            <a:ext cx="1463431" cy="376600"/>
          </a:xfrm>
          <a:prstGeom prst="rect">
            <a:avLst/>
          </a:prstGeom>
          <a:noFill/>
          <a:ln>
            <a:noFill/>
          </a:ln>
        </p:spPr>
      </p:pic>
      <p:pic>
        <p:nvPicPr>
          <p:cNvPr id="8208" name="Google Shape;8208;p12"/>
          <p:cNvPicPr preferRelativeResize="0"/>
          <p:nvPr/>
        </p:nvPicPr>
        <p:blipFill rotWithShape="1">
          <a:blip r:embed="rId7">
            <a:alphaModFix/>
          </a:blip>
          <a:srcRect/>
          <a:stretch/>
        </p:blipFill>
        <p:spPr>
          <a:xfrm>
            <a:off x="2876535" y="1596249"/>
            <a:ext cx="718800" cy="687652"/>
          </a:xfrm>
          <a:prstGeom prst="rect">
            <a:avLst/>
          </a:prstGeom>
          <a:noFill/>
          <a:ln>
            <a:noFill/>
          </a:ln>
        </p:spPr>
      </p:pic>
      <p:pic>
        <p:nvPicPr>
          <p:cNvPr id="8209" name="Google Shape;8209;p12"/>
          <p:cNvPicPr preferRelativeResize="0"/>
          <p:nvPr/>
        </p:nvPicPr>
        <p:blipFill rotWithShape="1">
          <a:blip r:embed="rId8">
            <a:alphaModFix/>
          </a:blip>
          <a:srcRect/>
          <a:stretch/>
        </p:blipFill>
        <p:spPr>
          <a:xfrm>
            <a:off x="2135787" y="3726996"/>
            <a:ext cx="718800" cy="420625"/>
          </a:xfrm>
          <a:prstGeom prst="rect">
            <a:avLst/>
          </a:prstGeom>
          <a:noFill/>
          <a:ln>
            <a:noFill/>
          </a:ln>
        </p:spPr>
      </p:pic>
      <p:pic>
        <p:nvPicPr>
          <p:cNvPr id="8210" name="Google Shape;8210;p12"/>
          <p:cNvPicPr preferRelativeResize="0"/>
          <p:nvPr/>
        </p:nvPicPr>
        <p:blipFill rotWithShape="1">
          <a:blip r:embed="rId9">
            <a:alphaModFix/>
          </a:blip>
          <a:srcRect/>
          <a:stretch/>
        </p:blipFill>
        <p:spPr>
          <a:xfrm>
            <a:off x="2956211" y="3847170"/>
            <a:ext cx="718800" cy="582225"/>
          </a:xfrm>
          <a:prstGeom prst="rect">
            <a:avLst/>
          </a:prstGeom>
          <a:noFill/>
          <a:ln>
            <a:noFill/>
          </a:ln>
        </p:spPr>
      </p:pic>
      <p:pic>
        <p:nvPicPr>
          <p:cNvPr id="8211" name="Google Shape;8211;p12"/>
          <p:cNvPicPr preferRelativeResize="0"/>
          <p:nvPr/>
        </p:nvPicPr>
        <p:blipFill rotWithShape="1">
          <a:blip r:embed="rId10">
            <a:alphaModFix/>
          </a:blip>
          <a:srcRect/>
          <a:stretch/>
        </p:blipFill>
        <p:spPr>
          <a:xfrm>
            <a:off x="3687317" y="2979867"/>
            <a:ext cx="718800" cy="718800"/>
          </a:xfrm>
          <a:prstGeom prst="rect">
            <a:avLst/>
          </a:prstGeom>
          <a:noFill/>
          <a:ln>
            <a:noFill/>
          </a:ln>
        </p:spPr>
      </p:pic>
      <p:pic>
        <p:nvPicPr>
          <p:cNvPr id="8212" name="Google Shape;8212;p12"/>
          <p:cNvPicPr preferRelativeResize="0"/>
          <p:nvPr/>
        </p:nvPicPr>
        <p:blipFill rotWithShape="1">
          <a:blip r:embed="rId11">
            <a:alphaModFix/>
          </a:blip>
          <a:srcRect/>
          <a:stretch/>
        </p:blipFill>
        <p:spPr>
          <a:xfrm>
            <a:off x="3538765" y="4032867"/>
            <a:ext cx="904032" cy="647668"/>
          </a:xfrm>
          <a:prstGeom prst="rect">
            <a:avLst/>
          </a:prstGeom>
          <a:noFill/>
          <a:ln>
            <a:noFill/>
          </a:ln>
        </p:spPr>
      </p:pic>
      <p:pic>
        <p:nvPicPr>
          <p:cNvPr id="8213" name="Google Shape;8213;p12"/>
          <p:cNvPicPr preferRelativeResize="0"/>
          <p:nvPr/>
        </p:nvPicPr>
        <p:blipFill rotWithShape="1">
          <a:blip r:embed="rId12">
            <a:alphaModFix/>
          </a:blip>
          <a:srcRect/>
          <a:stretch/>
        </p:blipFill>
        <p:spPr>
          <a:xfrm>
            <a:off x="2386434" y="4292930"/>
            <a:ext cx="930517" cy="506268"/>
          </a:xfrm>
          <a:prstGeom prst="rect">
            <a:avLst/>
          </a:prstGeom>
          <a:noFill/>
          <a:ln>
            <a:noFill/>
          </a:ln>
        </p:spPr>
      </p:pic>
      <p:pic>
        <p:nvPicPr>
          <p:cNvPr id="8214" name="Google Shape;8214;p12"/>
          <p:cNvPicPr preferRelativeResize="0"/>
          <p:nvPr/>
        </p:nvPicPr>
        <p:blipFill rotWithShape="1">
          <a:blip r:embed="rId13">
            <a:alphaModFix/>
          </a:blip>
          <a:srcRect/>
          <a:stretch/>
        </p:blipFill>
        <p:spPr>
          <a:xfrm>
            <a:off x="3199134" y="4716701"/>
            <a:ext cx="1134767" cy="493143"/>
          </a:xfrm>
          <a:prstGeom prst="rect">
            <a:avLst/>
          </a:prstGeom>
          <a:noFill/>
          <a:ln>
            <a:noFill/>
          </a:ln>
        </p:spPr>
      </p:pic>
      <p:pic>
        <p:nvPicPr>
          <p:cNvPr id="8215" name="Google Shape;8215;p12"/>
          <p:cNvPicPr preferRelativeResize="0"/>
          <p:nvPr/>
        </p:nvPicPr>
        <p:blipFill rotWithShape="1">
          <a:blip r:embed="rId14">
            <a:alphaModFix/>
          </a:blip>
          <a:srcRect/>
          <a:stretch/>
        </p:blipFill>
        <p:spPr>
          <a:xfrm>
            <a:off x="1669367" y="2911733"/>
            <a:ext cx="615467" cy="615467"/>
          </a:xfrm>
          <a:prstGeom prst="rect">
            <a:avLst/>
          </a:prstGeom>
          <a:noFill/>
          <a:ln>
            <a:noFill/>
          </a:ln>
        </p:spPr>
      </p:pic>
      <p:pic>
        <p:nvPicPr>
          <p:cNvPr id="8216" name="Google Shape;8216;p12"/>
          <p:cNvPicPr preferRelativeResize="0"/>
          <p:nvPr/>
        </p:nvPicPr>
        <p:blipFill rotWithShape="1">
          <a:blip r:embed="rId15">
            <a:alphaModFix/>
          </a:blip>
          <a:srcRect/>
          <a:stretch/>
        </p:blipFill>
        <p:spPr>
          <a:xfrm>
            <a:off x="3199134" y="3112367"/>
            <a:ext cx="582193" cy="582232"/>
          </a:xfrm>
          <a:prstGeom prst="rect">
            <a:avLst/>
          </a:prstGeom>
          <a:noFill/>
          <a:ln>
            <a:noFill/>
          </a:ln>
        </p:spPr>
      </p:pic>
      <p:pic>
        <p:nvPicPr>
          <p:cNvPr id="8217" name="Google Shape;8217;p12"/>
          <p:cNvPicPr preferRelativeResize="0"/>
          <p:nvPr/>
        </p:nvPicPr>
        <p:blipFill rotWithShape="1">
          <a:blip r:embed="rId16">
            <a:alphaModFix/>
          </a:blip>
          <a:srcRect/>
          <a:stretch/>
        </p:blipFill>
        <p:spPr>
          <a:xfrm>
            <a:off x="3584103" y="5754867"/>
            <a:ext cx="904040" cy="442167"/>
          </a:xfrm>
          <a:prstGeom prst="rect">
            <a:avLst/>
          </a:prstGeom>
          <a:noFill/>
          <a:ln>
            <a:noFill/>
          </a:ln>
        </p:spPr>
      </p:pic>
      <p:pic>
        <p:nvPicPr>
          <p:cNvPr id="8218" name="Google Shape;8218;p12"/>
          <p:cNvPicPr preferRelativeResize="0"/>
          <p:nvPr/>
        </p:nvPicPr>
        <p:blipFill rotWithShape="1">
          <a:blip r:embed="rId17">
            <a:alphaModFix/>
          </a:blip>
          <a:srcRect/>
          <a:stretch/>
        </p:blipFill>
        <p:spPr>
          <a:xfrm>
            <a:off x="1770971" y="1751176"/>
            <a:ext cx="812700" cy="426661"/>
          </a:xfrm>
          <a:prstGeom prst="rect">
            <a:avLst/>
          </a:prstGeom>
          <a:noFill/>
          <a:ln>
            <a:noFill/>
          </a:ln>
        </p:spPr>
      </p:pic>
      <p:pic>
        <p:nvPicPr>
          <p:cNvPr id="8219" name="Google Shape;8219;p12"/>
          <p:cNvPicPr preferRelativeResize="0"/>
          <p:nvPr/>
        </p:nvPicPr>
        <p:blipFill rotWithShape="1">
          <a:blip r:embed="rId18">
            <a:alphaModFix/>
          </a:blip>
          <a:srcRect/>
          <a:stretch/>
        </p:blipFill>
        <p:spPr>
          <a:xfrm>
            <a:off x="4975085" y="4429399"/>
            <a:ext cx="1222512" cy="687667"/>
          </a:xfrm>
          <a:prstGeom prst="rect">
            <a:avLst/>
          </a:prstGeom>
          <a:noFill/>
          <a:ln>
            <a:noFill/>
          </a:ln>
        </p:spPr>
      </p:pic>
      <p:pic>
        <p:nvPicPr>
          <p:cNvPr id="8220" name="Google Shape;8220;p12"/>
          <p:cNvPicPr preferRelativeResize="0"/>
          <p:nvPr/>
        </p:nvPicPr>
        <p:blipFill rotWithShape="1">
          <a:blip r:embed="rId19">
            <a:alphaModFix/>
          </a:blip>
          <a:srcRect/>
          <a:stretch/>
        </p:blipFill>
        <p:spPr>
          <a:xfrm>
            <a:off x="4605368" y="4199942"/>
            <a:ext cx="718800" cy="424956"/>
          </a:xfrm>
          <a:prstGeom prst="rect">
            <a:avLst/>
          </a:prstGeom>
          <a:noFill/>
          <a:ln>
            <a:noFill/>
          </a:ln>
        </p:spPr>
      </p:pic>
      <p:pic>
        <p:nvPicPr>
          <p:cNvPr id="8221" name="Google Shape;8221;p12"/>
          <p:cNvPicPr preferRelativeResize="0"/>
          <p:nvPr/>
        </p:nvPicPr>
        <p:blipFill rotWithShape="1">
          <a:blip r:embed="rId20">
            <a:alphaModFix/>
          </a:blip>
          <a:srcRect/>
          <a:stretch/>
        </p:blipFill>
        <p:spPr>
          <a:xfrm>
            <a:off x="4216610" y="3622508"/>
            <a:ext cx="904033" cy="506259"/>
          </a:xfrm>
          <a:prstGeom prst="rect">
            <a:avLst/>
          </a:prstGeom>
          <a:noFill/>
          <a:ln>
            <a:noFill/>
          </a:ln>
        </p:spPr>
      </p:pic>
      <p:pic>
        <p:nvPicPr>
          <p:cNvPr id="8222" name="Google Shape;8222;p12"/>
          <p:cNvPicPr preferRelativeResize="0"/>
          <p:nvPr/>
        </p:nvPicPr>
        <p:blipFill rotWithShape="1">
          <a:blip r:embed="rId21">
            <a:alphaModFix/>
          </a:blip>
          <a:srcRect/>
          <a:stretch/>
        </p:blipFill>
        <p:spPr>
          <a:xfrm>
            <a:off x="3676733" y="1738095"/>
            <a:ext cx="812700" cy="646572"/>
          </a:xfrm>
          <a:prstGeom prst="rect">
            <a:avLst/>
          </a:prstGeom>
          <a:noFill/>
          <a:ln>
            <a:noFill/>
          </a:ln>
        </p:spPr>
      </p:pic>
      <p:pic>
        <p:nvPicPr>
          <p:cNvPr id="8223" name="Google Shape;8223;p12"/>
          <p:cNvPicPr preferRelativeResize="0"/>
          <p:nvPr/>
        </p:nvPicPr>
        <p:blipFill rotWithShape="1">
          <a:blip r:embed="rId22">
            <a:alphaModFix/>
          </a:blip>
          <a:srcRect/>
          <a:stretch/>
        </p:blipFill>
        <p:spPr>
          <a:xfrm>
            <a:off x="3199125" y="2344300"/>
            <a:ext cx="1089321" cy="615467"/>
          </a:xfrm>
          <a:prstGeom prst="rect">
            <a:avLst/>
          </a:prstGeom>
          <a:noFill/>
          <a:ln>
            <a:noFill/>
          </a:ln>
        </p:spPr>
      </p:pic>
      <p:pic>
        <p:nvPicPr>
          <p:cNvPr id="8224" name="Google Shape;8224;p12"/>
          <p:cNvPicPr preferRelativeResize="0"/>
          <p:nvPr/>
        </p:nvPicPr>
        <p:blipFill rotWithShape="1">
          <a:blip r:embed="rId23">
            <a:alphaModFix/>
          </a:blip>
          <a:srcRect/>
          <a:stretch/>
        </p:blipFill>
        <p:spPr>
          <a:xfrm>
            <a:off x="2751267" y="5275680"/>
            <a:ext cx="718800" cy="479187"/>
          </a:xfrm>
          <a:prstGeom prst="rect">
            <a:avLst/>
          </a:prstGeom>
          <a:noFill/>
          <a:ln>
            <a:noFill/>
          </a:ln>
        </p:spPr>
      </p:pic>
      <p:pic>
        <p:nvPicPr>
          <p:cNvPr id="8225" name="Google Shape;8225;p12"/>
          <p:cNvPicPr preferRelativeResize="0"/>
          <p:nvPr/>
        </p:nvPicPr>
        <p:blipFill rotWithShape="1">
          <a:blip r:embed="rId24">
            <a:alphaModFix/>
          </a:blip>
          <a:srcRect/>
          <a:stretch/>
        </p:blipFill>
        <p:spPr>
          <a:xfrm>
            <a:off x="4382333" y="3031168"/>
            <a:ext cx="1134768" cy="376600"/>
          </a:xfrm>
          <a:prstGeom prst="rect">
            <a:avLst/>
          </a:prstGeom>
          <a:noFill/>
          <a:ln>
            <a:noFill/>
          </a:ln>
        </p:spPr>
      </p:pic>
      <p:pic>
        <p:nvPicPr>
          <p:cNvPr id="8226" name="Google Shape;8226;p12"/>
          <p:cNvPicPr preferRelativeResize="0"/>
          <p:nvPr/>
        </p:nvPicPr>
        <p:blipFill rotWithShape="1">
          <a:blip r:embed="rId25">
            <a:alphaModFix/>
          </a:blip>
          <a:srcRect/>
          <a:stretch/>
        </p:blipFill>
        <p:spPr>
          <a:xfrm>
            <a:off x="1770952" y="5886801"/>
            <a:ext cx="1711248" cy="376600"/>
          </a:xfrm>
          <a:prstGeom prst="rect">
            <a:avLst/>
          </a:prstGeom>
          <a:noFill/>
          <a:ln>
            <a:noFill/>
          </a:ln>
        </p:spPr>
      </p:pic>
      <p:sp>
        <p:nvSpPr>
          <p:cNvPr id="8227" name="Google Shape;8227;p12"/>
          <p:cNvSpPr txBox="1"/>
          <p:nvPr/>
        </p:nvSpPr>
        <p:spPr>
          <a:xfrm>
            <a:off x="660400" y="454000"/>
            <a:ext cx="9512400" cy="763600"/>
          </a:xfrm>
          <a:prstGeom prst="rect">
            <a:avLst/>
          </a:prstGeom>
          <a:noFill/>
          <a:ln>
            <a:noFill/>
          </a:ln>
        </p:spPr>
        <p:txBody>
          <a:bodyPr spcFirstLastPara="1" wrap="square" lIns="121900" tIns="121900" rIns="121900" bIns="121900" anchor="t" anchorCtr="0">
            <a:noAutofit/>
          </a:bodyPr>
          <a:lstStyle/>
          <a:p>
            <a:pPr defTabSz="609630">
              <a:buClr>
                <a:srgbClr val="000000"/>
              </a:buClr>
              <a:buSzPts val="4800"/>
            </a:pPr>
            <a:r>
              <a:rPr lang="en" sz="3200" b="1" kern="0">
                <a:solidFill>
                  <a:srgbClr val="000000"/>
                </a:solidFill>
                <a:latin typeface="Arial"/>
                <a:ea typeface="Arial"/>
                <a:cs typeface="Arial"/>
                <a:sym typeface="Arial"/>
              </a:rPr>
              <a:t>Georgia School Partnerships</a:t>
            </a:r>
            <a:endParaRPr sz="3200" b="1" kern="0">
              <a:solidFill>
                <a:srgbClr val="000000"/>
              </a:solidFill>
              <a:latin typeface="Arial"/>
              <a:ea typeface="Arial"/>
              <a:cs typeface="Arial"/>
              <a:sym typeface="Arial"/>
            </a:endParaRPr>
          </a:p>
        </p:txBody>
      </p:sp>
      <p:sp>
        <p:nvSpPr>
          <p:cNvPr id="8228" name="Google Shape;8228;p12"/>
          <p:cNvSpPr txBox="1">
            <a:spLocks noGrp="1"/>
          </p:cNvSpPr>
          <p:nvPr>
            <p:ph type="subTitle" idx="4294967295"/>
          </p:nvPr>
        </p:nvSpPr>
        <p:spPr>
          <a:xfrm>
            <a:off x="6807203" y="3366135"/>
            <a:ext cx="3931600" cy="2297617"/>
          </a:xfrm>
          <a:prstGeom prst="rect">
            <a:avLst/>
          </a:prstGeom>
          <a:noFill/>
          <a:ln>
            <a:noFill/>
          </a:ln>
        </p:spPr>
        <p:txBody>
          <a:bodyPr spcFirstLastPara="1" wrap="square" lIns="0" tIns="0" rIns="0" bIns="0" anchor="t" anchorCtr="0">
            <a:spAutoFit/>
          </a:bodyPr>
          <a:lstStyle/>
          <a:p>
            <a:pPr marL="0" indent="0">
              <a:lnSpc>
                <a:spcPct val="100000"/>
              </a:lnSpc>
              <a:buNone/>
            </a:pPr>
            <a:endParaRPr sz="2133">
              <a:latin typeface="Arial"/>
              <a:ea typeface="Arial"/>
              <a:cs typeface="Arial"/>
              <a:sym typeface="Arial"/>
            </a:endParaRPr>
          </a:p>
          <a:p>
            <a:pPr marL="609630" indent="-440289">
              <a:lnSpc>
                <a:spcPct val="100000"/>
              </a:lnSpc>
              <a:buSzPts val="1600"/>
              <a:buFont typeface="Inter"/>
              <a:buChar char="●"/>
            </a:pPr>
            <a:r>
              <a:rPr lang="en" sz="2133" b="1">
                <a:latin typeface="Arial"/>
                <a:ea typeface="Arial"/>
                <a:cs typeface="Arial"/>
                <a:sym typeface="Arial"/>
              </a:rPr>
              <a:t>over 260k early talent candidates </a:t>
            </a:r>
            <a:r>
              <a:rPr lang="en" sz="2133">
                <a:latin typeface="Arial"/>
                <a:ea typeface="Arial"/>
                <a:cs typeface="Arial"/>
                <a:sym typeface="Arial"/>
              </a:rPr>
              <a:t>currently in the state and </a:t>
            </a:r>
            <a:endParaRPr sz="2133">
              <a:latin typeface="Arial"/>
              <a:ea typeface="Arial"/>
              <a:cs typeface="Arial"/>
              <a:sym typeface="Arial"/>
            </a:endParaRPr>
          </a:p>
          <a:p>
            <a:pPr marL="609630" indent="0">
              <a:lnSpc>
                <a:spcPct val="100000"/>
              </a:lnSpc>
              <a:buNone/>
            </a:pPr>
            <a:endParaRPr sz="2133">
              <a:latin typeface="Arial"/>
              <a:ea typeface="Arial"/>
              <a:cs typeface="Arial"/>
              <a:sym typeface="Arial"/>
            </a:endParaRPr>
          </a:p>
          <a:p>
            <a:pPr marL="609630" indent="-440289">
              <a:lnSpc>
                <a:spcPct val="100000"/>
              </a:lnSpc>
              <a:buSzPts val="1600"/>
              <a:buFont typeface="Inter"/>
              <a:buChar char="●"/>
            </a:pPr>
            <a:r>
              <a:rPr lang="en" sz="2133" b="1">
                <a:latin typeface="Arial"/>
                <a:ea typeface="Arial"/>
                <a:cs typeface="Arial"/>
                <a:sym typeface="Arial"/>
              </a:rPr>
              <a:t>over 725k candidates </a:t>
            </a:r>
            <a:r>
              <a:rPr lang="en" sz="2133">
                <a:latin typeface="Arial"/>
                <a:ea typeface="Arial"/>
                <a:cs typeface="Arial"/>
                <a:sym typeface="Arial"/>
              </a:rPr>
              <a:t>who want to work in the state</a:t>
            </a:r>
            <a:endParaRPr sz="2133">
              <a:latin typeface="Arial"/>
              <a:ea typeface="Arial"/>
              <a:cs typeface="Arial"/>
              <a:sym typeface="Arial"/>
            </a:endParaRPr>
          </a:p>
        </p:txBody>
      </p:sp>
      <p:sp>
        <p:nvSpPr>
          <p:cNvPr id="8229" name="Google Shape;8229;p12"/>
          <p:cNvSpPr txBox="1">
            <a:spLocks noGrp="1"/>
          </p:cNvSpPr>
          <p:nvPr>
            <p:ph type="subTitle" idx="4294967295"/>
          </p:nvPr>
        </p:nvSpPr>
        <p:spPr>
          <a:xfrm>
            <a:off x="6445779" y="1787525"/>
            <a:ext cx="4293025" cy="1641731"/>
          </a:xfrm>
          <a:prstGeom prst="rect">
            <a:avLst/>
          </a:prstGeom>
          <a:noFill/>
          <a:ln>
            <a:noFill/>
          </a:ln>
        </p:spPr>
        <p:txBody>
          <a:bodyPr spcFirstLastPara="1" wrap="square" lIns="0" tIns="0" rIns="0" bIns="0" anchor="t" anchorCtr="0">
            <a:spAutoFit/>
          </a:bodyPr>
          <a:lstStyle/>
          <a:p>
            <a:pPr marL="0" indent="0">
              <a:lnSpc>
                <a:spcPct val="100000"/>
              </a:lnSpc>
              <a:buNone/>
            </a:pPr>
            <a:r>
              <a:rPr lang="en" sz="2667">
                <a:latin typeface="Arial"/>
                <a:ea typeface="Arial"/>
                <a:cs typeface="Arial"/>
                <a:sym typeface="Arial"/>
              </a:rPr>
              <a:t>Handshake partners with </a:t>
            </a:r>
            <a:r>
              <a:rPr lang="en" sz="2667" b="1">
                <a:latin typeface="Arial"/>
                <a:ea typeface="Arial"/>
                <a:cs typeface="Arial"/>
                <a:sym typeface="Arial"/>
              </a:rPr>
              <a:t>over 40 schools</a:t>
            </a:r>
            <a:r>
              <a:rPr lang="en" sz="2667">
                <a:latin typeface="Arial"/>
                <a:ea typeface="Arial"/>
                <a:cs typeface="Arial"/>
                <a:sym typeface="Arial"/>
              </a:rPr>
              <a:t> across the state of Georgia, providing access to:</a:t>
            </a:r>
            <a:endParaRPr sz="2667">
              <a:latin typeface="Arial"/>
              <a:ea typeface="Arial"/>
              <a:cs typeface="Arial"/>
              <a:sym typeface="Arial"/>
            </a:endParaRPr>
          </a:p>
        </p:txBody>
      </p:sp>
      <p:sp>
        <p:nvSpPr>
          <p:cNvPr id="8230" name="Google Shape;8230;p12"/>
          <p:cNvSpPr/>
          <p:nvPr/>
        </p:nvSpPr>
        <p:spPr>
          <a:xfrm>
            <a:off x="6379777" y="2551337"/>
            <a:ext cx="2662624" cy="115663"/>
          </a:xfrm>
          <a:custGeom>
            <a:avLst/>
            <a:gdLst/>
            <a:ahLst/>
            <a:cxnLst/>
            <a:rect l="l" t="t" r="r" b="b"/>
            <a:pathLst>
              <a:path w="284277" h="10594" extrusionOk="0">
                <a:moveTo>
                  <a:pt x="233488" y="3746"/>
                </a:moveTo>
                <a:cubicBezTo>
                  <a:pt x="253079" y="3531"/>
                  <a:pt x="272024" y="3347"/>
                  <a:pt x="283478" y="3654"/>
                </a:cubicBezTo>
                <a:cubicBezTo>
                  <a:pt x="283908" y="3654"/>
                  <a:pt x="284245" y="3347"/>
                  <a:pt x="284276" y="2917"/>
                </a:cubicBezTo>
                <a:cubicBezTo>
                  <a:pt x="284276" y="2487"/>
                  <a:pt x="283938" y="2119"/>
                  <a:pt x="283509" y="2119"/>
                </a:cubicBezTo>
                <a:cubicBezTo>
                  <a:pt x="272024" y="1812"/>
                  <a:pt x="253048" y="1996"/>
                  <a:pt x="233488" y="2211"/>
                </a:cubicBezTo>
                <a:cubicBezTo>
                  <a:pt x="231769" y="2211"/>
                  <a:pt x="230049" y="2242"/>
                  <a:pt x="228330" y="2242"/>
                </a:cubicBezTo>
                <a:cubicBezTo>
                  <a:pt x="206989" y="2457"/>
                  <a:pt x="185679" y="2641"/>
                  <a:pt x="173274" y="2119"/>
                </a:cubicBezTo>
                <a:cubicBezTo>
                  <a:pt x="160807" y="1597"/>
                  <a:pt x="148310" y="1136"/>
                  <a:pt x="135843" y="706"/>
                </a:cubicBezTo>
                <a:cubicBezTo>
                  <a:pt x="130808" y="522"/>
                  <a:pt x="125803" y="338"/>
                  <a:pt x="120797" y="154"/>
                </a:cubicBezTo>
                <a:cubicBezTo>
                  <a:pt x="120521" y="154"/>
                  <a:pt x="120122" y="123"/>
                  <a:pt x="119661" y="92"/>
                </a:cubicBezTo>
                <a:cubicBezTo>
                  <a:pt x="119017" y="62"/>
                  <a:pt x="118310" y="31"/>
                  <a:pt x="117696" y="31"/>
                </a:cubicBezTo>
                <a:cubicBezTo>
                  <a:pt x="117205" y="0"/>
                  <a:pt x="116744" y="0"/>
                  <a:pt x="116499" y="0"/>
                </a:cubicBezTo>
                <a:cubicBezTo>
                  <a:pt x="116437" y="0"/>
                  <a:pt x="116376" y="0"/>
                  <a:pt x="116314" y="0"/>
                </a:cubicBezTo>
                <a:lnTo>
                  <a:pt x="116314" y="0"/>
                </a:lnTo>
                <a:cubicBezTo>
                  <a:pt x="116284" y="0"/>
                  <a:pt x="116192" y="31"/>
                  <a:pt x="116069" y="62"/>
                </a:cubicBezTo>
                <a:cubicBezTo>
                  <a:pt x="116038" y="92"/>
                  <a:pt x="115977" y="92"/>
                  <a:pt x="115915" y="154"/>
                </a:cubicBezTo>
                <a:cubicBezTo>
                  <a:pt x="115854" y="215"/>
                  <a:pt x="115700" y="307"/>
                  <a:pt x="115639" y="492"/>
                </a:cubicBezTo>
                <a:cubicBezTo>
                  <a:pt x="115547" y="737"/>
                  <a:pt x="115577" y="952"/>
                  <a:pt x="115670" y="1136"/>
                </a:cubicBezTo>
                <a:cubicBezTo>
                  <a:pt x="115731" y="1259"/>
                  <a:pt x="115854" y="1351"/>
                  <a:pt x="115884" y="1382"/>
                </a:cubicBezTo>
                <a:cubicBezTo>
                  <a:pt x="115977" y="1474"/>
                  <a:pt x="116069" y="1505"/>
                  <a:pt x="116099" y="1505"/>
                </a:cubicBezTo>
                <a:lnTo>
                  <a:pt x="116099" y="1505"/>
                </a:lnTo>
                <a:cubicBezTo>
                  <a:pt x="116130" y="1505"/>
                  <a:pt x="116161" y="1536"/>
                  <a:pt x="116192" y="1536"/>
                </a:cubicBezTo>
                <a:cubicBezTo>
                  <a:pt x="116222" y="1536"/>
                  <a:pt x="116253" y="1566"/>
                  <a:pt x="116284" y="1566"/>
                </a:cubicBezTo>
                <a:cubicBezTo>
                  <a:pt x="116376" y="1566"/>
                  <a:pt x="116437" y="1566"/>
                  <a:pt x="116529" y="1597"/>
                </a:cubicBezTo>
                <a:cubicBezTo>
                  <a:pt x="120091" y="2027"/>
                  <a:pt x="123807" y="2303"/>
                  <a:pt x="127491" y="2549"/>
                </a:cubicBezTo>
                <a:cubicBezTo>
                  <a:pt x="129487" y="2672"/>
                  <a:pt x="131483" y="2825"/>
                  <a:pt x="133418" y="2979"/>
                </a:cubicBezTo>
                <a:cubicBezTo>
                  <a:pt x="149600" y="4360"/>
                  <a:pt x="165659" y="6049"/>
                  <a:pt x="181534" y="8076"/>
                </a:cubicBezTo>
                <a:cubicBezTo>
                  <a:pt x="182486" y="8199"/>
                  <a:pt x="183499" y="8321"/>
                  <a:pt x="184574" y="8444"/>
                </a:cubicBezTo>
                <a:cubicBezTo>
                  <a:pt x="185802" y="8598"/>
                  <a:pt x="187061" y="8721"/>
                  <a:pt x="188320" y="8905"/>
                </a:cubicBezTo>
                <a:cubicBezTo>
                  <a:pt x="186969" y="8813"/>
                  <a:pt x="185679" y="8751"/>
                  <a:pt x="184666" y="8690"/>
                </a:cubicBezTo>
                <a:cubicBezTo>
                  <a:pt x="184390" y="8690"/>
                  <a:pt x="184113" y="8659"/>
                  <a:pt x="183868" y="8659"/>
                </a:cubicBezTo>
                <a:cubicBezTo>
                  <a:pt x="174686" y="8137"/>
                  <a:pt x="165383" y="7585"/>
                  <a:pt x="156048" y="7032"/>
                </a:cubicBezTo>
                <a:cubicBezTo>
                  <a:pt x="140603" y="6111"/>
                  <a:pt x="125066" y="5189"/>
                  <a:pt x="109835" y="4483"/>
                </a:cubicBezTo>
                <a:cubicBezTo>
                  <a:pt x="78914" y="1443"/>
                  <a:pt x="28035" y="1443"/>
                  <a:pt x="737" y="4483"/>
                </a:cubicBezTo>
                <a:cubicBezTo>
                  <a:pt x="307" y="4514"/>
                  <a:pt x="0" y="4913"/>
                  <a:pt x="61" y="5343"/>
                </a:cubicBezTo>
                <a:cubicBezTo>
                  <a:pt x="92" y="5742"/>
                  <a:pt x="461" y="6049"/>
                  <a:pt x="891" y="6019"/>
                </a:cubicBezTo>
                <a:cubicBezTo>
                  <a:pt x="28096" y="2979"/>
                  <a:pt x="78884" y="2979"/>
                  <a:pt x="109682" y="6019"/>
                </a:cubicBezTo>
                <a:lnTo>
                  <a:pt x="109713" y="6019"/>
                </a:lnTo>
                <a:lnTo>
                  <a:pt x="109743" y="6019"/>
                </a:lnTo>
                <a:cubicBezTo>
                  <a:pt x="124973" y="6725"/>
                  <a:pt x="140480" y="7646"/>
                  <a:pt x="155925" y="8567"/>
                </a:cubicBezTo>
                <a:cubicBezTo>
                  <a:pt x="165260" y="9120"/>
                  <a:pt x="174594" y="9672"/>
                  <a:pt x="183806" y="10194"/>
                </a:cubicBezTo>
                <a:cubicBezTo>
                  <a:pt x="184021" y="10194"/>
                  <a:pt x="184297" y="10225"/>
                  <a:pt x="184574" y="10225"/>
                </a:cubicBezTo>
                <a:cubicBezTo>
                  <a:pt x="186539" y="10348"/>
                  <a:pt x="189579" y="10502"/>
                  <a:pt x="191943" y="10563"/>
                </a:cubicBezTo>
                <a:cubicBezTo>
                  <a:pt x="193294" y="10594"/>
                  <a:pt x="194492" y="10594"/>
                  <a:pt x="195167" y="10532"/>
                </a:cubicBezTo>
                <a:cubicBezTo>
                  <a:pt x="195321" y="10532"/>
                  <a:pt x="195505" y="10502"/>
                  <a:pt x="195659" y="10440"/>
                </a:cubicBezTo>
                <a:cubicBezTo>
                  <a:pt x="195720" y="10409"/>
                  <a:pt x="195843" y="10379"/>
                  <a:pt x="195966" y="10287"/>
                </a:cubicBezTo>
                <a:cubicBezTo>
                  <a:pt x="196119" y="10164"/>
                  <a:pt x="196334" y="9918"/>
                  <a:pt x="196304" y="9519"/>
                </a:cubicBezTo>
                <a:cubicBezTo>
                  <a:pt x="196273" y="9212"/>
                  <a:pt x="196058" y="9028"/>
                  <a:pt x="195996" y="8966"/>
                </a:cubicBezTo>
                <a:cubicBezTo>
                  <a:pt x="195874" y="8905"/>
                  <a:pt x="195781" y="8843"/>
                  <a:pt x="195720" y="8813"/>
                </a:cubicBezTo>
                <a:cubicBezTo>
                  <a:pt x="195567" y="8721"/>
                  <a:pt x="195382" y="8659"/>
                  <a:pt x="195167" y="8598"/>
                </a:cubicBezTo>
                <a:cubicBezTo>
                  <a:pt x="192250" y="7769"/>
                  <a:pt x="188166" y="7308"/>
                  <a:pt x="184635" y="6909"/>
                </a:cubicBezTo>
                <a:cubicBezTo>
                  <a:pt x="183591" y="6786"/>
                  <a:pt x="182609" y="6663"/>
                  <a:pt x="181718" y="6571"/>
                </a:cubicBezTo>
                <a:cubicBezTo>
                  <a:pt x="170081" y="5067"/>
                  <a:pt x="158351" y="3746"/>
                  <a:pt x="146560" y="2610"/>
                </a:cubicBezTo>
                <a:cubicBezTo>
                  <a:pt x="155434" y="2948"/>
                  <a:pt x="164339" y="3286"/>
                  <a:pt x="173213" y="3654"/>
                </a:cubicBezTo>
                <a:cubicBezTo>
                  <a:pt x="185649" y="4176"/>
                  <a:pt x="207020" y="3992"/>
                  <a:pt x="228330" y="3777"/>
                </a:cubicBezTo>
                <a:cubicBezTo>
                  <a:pt x="230049" y="3777"/>
                  <a:pt x="231769" y="3746"/>
                  <a:pt x="233488" y="3746"/>
                </a:cubicBezTo>
                <a:close/>
              </a:path>
            </a:pathLst>
          </a:custGeom>
          <a:solidFill>
            <a:srgbClr val="7AF3FF"/>
          </a:solidFill>
          <a:ln w="19050" cap="flat" cmpd="sng">
            <a:solidFill>
              <a:srgbClr val="7AF3FF"/>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pic>
        <p:nvPicPr>
          <p:cNvPr id="8231" name="Google Shape;8231;p12"/>
          <p:cNvPicPr preferRelativeResize="0"/>
          <p:nvPr/>
        </p:nvPicPr>
        <p:blipFill rotWithShape="1">
          <a:blip r:embed="rId26">
            <a:alphaModFix/>
          </a:blip>
          <a:srcRect/>
          <a:stretch/>
        </p:blipFill>
        <p:spPr>
          <a:xfrm>
            <a:off x="6807200" y="3725701"/>
            <a:ext cx="339103" cy="376633"/>
          </a:xfrm>
          <a:prstGeom prst="rect">
            <a:avLst/>
          </a:prstGeom>
          <a:noFill/>
          <a:ln>
            <a:noFill/>
          </a:ln>
        </p:spPr>
      </p:pic>
      <p:pic>
        <p:nvPicPr>
          <p:cNvPr id="8232" name="Google Shape;8232;p12"/>
          <p:cNvPicPr preferRelativeResize="0"/>
          <p:nvPr/>
        </p:nvPicPr>
        <p:blipFill rotWithShape="1">
          <a:blip r:embed="rId26">
            <a:alphaModFix/>
          </a:blip>
          <a:srcRect/>
          <a:stretch/>
        </p:blipFill>
        <p:spPr>
          <a:xfrm>
            <a:off x="6807200" y="4995701"/>
            <a:ext cx="339103" cy="376633"/>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236"/>
        <p:cNvGrpSpPr/>
        <p:nvPr/>
      </p:nvGrpSpPr>
      <p:grpSpPr>
        <a:xfrm>
          <a:off x="0" y="0"/>
          <a:ext cx="0" cy="0"/>
          <a:chOff x="0" y="0"/>
          <a:chExt cx="0" cy="0"/>
        </a:xfrm>
      </p:grpSpPr>
      <p:sp>
        <p:nvSpPr>
          <p:cNvPr id="8237" name="Google Shape;8237;p13"/>
          <p:cNvSpPr/>
          <p:nvPr/>
        </p:nvSpPr>
        <p:spPr>
          <a:xfrm>
            <a:off x="321643" y="260233"/>
            <a:ext cx="1353148" cy="1064535"/>
          </a:xfrm>
          <a:custGeom>
            <a:avLst/>
            <a:gdLst/>
            <a:ahLst/>
            <a:cxnLst/>
            <a:rect l="l" t="t" r="r" b="b"/>
            <a:pathLst>
              <a:path w="278044" h="218740" extrusionOk="0">
                <a:moveTo>
                  <a:pt x="66303" y="10246"/>
                </a:moveTo>
                <a:lnTo>
                  <a:pt x="133926" y="20702"/>
                </a:lnTo>
                <a:lnTo>
                  <a:pt x="91704" y="71162"/>
                </a:lnTo>
                <a:cubicBezTo>
                  <a:pt x="122202" y="32928"/>
                  <a:pt x="188241" y="0"/>
                  <a:pt x="166483" y="63953"/>
                </a:cubicBezTo>
                <a:cubicBezTo>
                  <a:pt x="226396" y="12464"/>
                  <a:pt x="278044" y="55398"/>
                  <a:pt x="169044" y="218739"/>
                </a:cubicBezTo>
                <a:lnTo>
                  <a:pt x="83809" y="218739"/>
                </a:lnTo>
                <a:lnTo>
                  <a:pt x="136698" y="139313"/>
                </a:lnTo>
                <a:cubicBezTo>
                  <a:pt x="79241" y="213987"/>
                  <a:pt x="0" y="187344"/>
                  <a:pt x="102715" y="108076"/>
                </a:cubicBezTo>
                <a:cubicBezTo>
                  <a:pt x="33297" y="145228"/>
                  <a:pt x="30392" y="63980"/>
                  <a:pt x="66303" y="10246"/>
                </a:cubicBezTo>
                <a:close/>
              </a:path>
            </a:pathLst>
          </a:custGeom>
          <a:solidFill>
            <a:srgbClr val="D3FB52"/>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238" name="Google Shape;8238;p13"/>
          <p:cNvSpPr/>
          <p:nvPr/>
        </p:nvSpPr>
        <p:spPr>
          <a:xfrm>
            <a:off x="6149900" y="1693900"/>
            <a:ext cx="4405600" cy="3513200"/>
          </a:xfrm>
          <a:prstGeom prst="roundRect">
            <a:avLst>
              <a:gd name="adj" fmla="val 3800"/>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239" name="Google Shape;8239;p13"/>
          <p:cNvSpPr/>
          <p:nvPr/>
        </p:nvSpPr>
        <p:spPr>
          <a:xfrm>
            <a:off x="1529433" y="5375500"/>
            <a:ext cx="9026000" cy="752000"/>
          </a:xfrm>
          <a:prstGeom prst="roundRect">
            <a:avLst>
              <a:gd name="adj" fmla="val 18844"/>
            </a:avLst>
          </a:prstGeom>
          <a:solidFill>
            <a:schemeClr val="accent4"/>
          </a:solidFill>
          <a:ln w="9525" cap="flat" cmpd="sng">
            <a:solidFill>
              <a:srgbClr val="E5EDFF"/>
            </a:solidFill>
            <a:prstDash val="solid"/>
            <a:round/>
            <a:headEnd type="none" w="sm" len="sm"/>
            <a:tailEnd type="none" w="sm" len="sm"/>
          </a:ln>
        </p:spPr>
        <p:txBody>
          <a:bodyPr spcFirstLastPara="1" wrap="square" lIns="121900" tIns="121900" rIns="121900" bIns="121900" anchor="ctr" anchorCtr="0">
            <a:noAutofit/>
          </a:bodyPr>
          <a:lstStyle/>
          <a:p>
            <a:pPr algn="ctr" defTabSz="609630">
              <a:buClr>
                <a:srgbClr val="000000"/>
              </a:buClr>
              <a:buSzPts val="2400"/>
            </a:pPr>
            <a:r>
              <a:rPr lang="en" sz="1600" b="1" kern="0">
                <a:solidFill>
                  <a:srgbClr val="1329AE"/>
                </a:solidFill>
                <a:latin typeface="Arial"/>
                <a:ea typeface="Arial"/>
                <a:cs typeface="Arial"/>
                <a:sym typeface="Arial"/>
              </a:rPr>
              <a:t>1 in 5 Americans </a:t>
            </a:r>
            <a:r>
              <a:rPr lang="en" sz="1600" kern="0">
                <a:solidFill>
                  <a:srgbClr val="000000"/>
                </a:solidFill>
                <a:latin typeface="Arial"/>
                <a:ea typeface="Arial"/>
                <a:cs typeface="Arial"/>
                <a:sym typeface="Arial"/>
              </a:rPr>
              <a:t>will reach retirement age by 2030. </a:t>
            </a:r>
            <a:r>
              <a:rPr lang="en" sz="1200" kern="0">
                <a:solidFill>
                  <a:srgbClr val="000000"/>
                </a:solidFill>
                <a:latin typeface="Arial"/>
                <a:ea typeface="Arial"/>
                <a:cs typeface="Arial"/>
                <a:sym typeface="Arial"/>
              </a:rPr>
              <a:t>(</a:t>
            </a:r>
            <a:r>
              <a:rPr lang="en" sz="1200" u="sng" kern="0">
                <a:solidFill>
                  <a:srgbClr val="000000"/>
                </a:solidFill>
                <a:latin typeface="Arial"/>
                <a:ea typeface="Arial"/>
                <a:cs typeface="Arial"/>
                <a:sym typeface="Arial"/>
                <a:hlinkClick r:id="rId3">
                  <a:extLst>
                    <a:ext uri="{A12FA001-AC4F-418D-AE19-62706E023703}">
                      <ahyp:hlinkClr xmlns:ahyp="http://schemas.microsoft.com/office/drawing/2018/hyperlinkcolor" val="tx"/>
                    </a:ext>
                  </a:extLst>
                </a:hlinkClick>
              </a:rPr>
              <a:t>US Census</a:t>
            </a:r>
            <a:r>
              <a:rPr lang="en" sz="1200" kern="0">
                <a:solidFill>
                  <a:srgbClr val="000000"/>
                </a:solidFill>
                <a:latin typeface="Arial"/>
                <a:ea typeface="Arial"/>
                <a:cs typeface="Arial"/>
                <a:sym typeface="Arial"/>
              </a:rPr>
              <a:t>)</a:t>
            </a:r>
            <a:endParaRPr sz="1200" kern="0">
              <a:solidFill>
                <a:srgbClr val="000000"/>
              </a:solidFill>
              <a:latin typeface="Arial"/>
              <a:ea typeface="Arial"/>
              <a:cs typeface="Arial"/>
              <a:sym typeface="Arial"/>
            </a:endParaRPr>
          </a:p>
          <a:p>
            <a:pPr algn="ctr" defTabSz="609630">
              <a:buClr>
                <a:srgbClr val="000000"/>
              </a:buClr>
              <a:buSzPts val="2400"/>
            </a:pPr>
            <a:r>
              <a:rPr lang="en" sz="1600" b="1" kern="0">
                <a:solidFill>
                  <a:srgbClr val="1329AE"/>
                </a:solidFill>
                <a:latin typeface="Arial"/>
                <a:ea typeface="Arial"/>
                <a:cs typeface="Arial"/>
                <a:sym typeface="Arial"/>
              </a:rPr>
              <a:t>27% of the workforce </a:t>
            </a:r>
            <a:r>
              <a:rPr lang="en" sz="1600" kern="0">
                <a:solidFill>
                  <a:srgbClr val="000000"/>
                </a:solidFill>
                <a:latin typeface="Arial"/>
                <a:ea typeface="Arial"/>
                <a:cs typeface="Arial"/>
                <a:sym typeface="Arial"/>
              </a:rPr>
              <a:t>will be Gen Z by 2025. </a:t>
            </a:r>
            <a:r>
              <a:rPr lang="en" sz="1200" kern="0">
                <a:solidFill>
                  <a:srgbClr val="000000"/>
                </a:solidFill>
                <a:latin typeface="Arial"/>
                <a:ea typeface="Arial"/>
                <a:cs typeface="Arial"/>
                <a:sym typeface="Arial"/>
              </a:rPr>
              <a:t>(</a:t>
            </a:r>
            <a:r>
              <a:rPr lang="en" sz="1200" u="sng" kern="0">
                <a:solidFill>
                  <a:srgbClr val="000000"/>
                </a:solidFill>
                <a:latin typeface="Arial"/>
                <a:ea typeface="Arial"/>
                <a:cs typeface="Arial"/>
                <a:sym typeface="Arial"/>
                <a:hlinkClick r:id="rId4">
                  <a:extLst>
                    <a:ext uri="{A12FA001-AC4F-418D-AE19-62706E023703}">
                      <ahyp:hlinkClr xmlns:ahyp="http://schemas.microsoft.com/office/drawing/2018/hyperlinkcolor" val="tx"/>
                    </a:ext>
                  </a:extLst>
                </a:hlinkClick>
              </a:rPr>
              <a:t>World Economic Forum</a:t>
            </a:r>
            <a:r>
              <a:rPr lang="en" sz="1200" kern="0">
                <a:solidFill>
                  <a:srgbClr val="000000"/>
                </a:solidFill>
                <a:latin typeface="Arial"/>
                <a:ea typeface="Arial"/>
                <a:cs typeface="Arial"/>
                <a:sym typeface="Arial"/>
              </a:rPr>
              <a:t>)</a:t>
            </a:r>
            <a:endParaRPr sz="1200" kern="0">
              <a:solidFill>
                <a:srgbClr val="000000"/>
              </a:solidFill>
              <a:latin typeface="Arial"/>
              <a:ea typeface="Arial"/>
              <a:cs typeface="Arial"/>
              <a:sym typeface="Arial"/>
            </a:endParaRPr>
          </a:p>
        </p:txBody>
      </p:sp>
      <p:sp>
        <p:nvSpPr>
          <p:cNvPr id="8240" name="Google Shape;8240;p13"/>
          <p:cNvSpPr txBox="1">
            <a:spLocks noGrp="1"/>
          </p:cNvSpPr>
          <p:nvPr>
            <p:ph type="subTitle" idx="1"/>
          </p:nvPr>
        </p:nvSpPr>
        <p:spPr>
          <a:xfrm>
            <a:off x="1730433" y="339568"/>
            <a:ext cx="8522400" cy="984885"/>
          </a:xfrm>
          <a:prstGeom prst="rect">
            <a:avLst/>
          </a:prstGeom>
          <a:noFill/>
          <a:ln>
            <a:noFill/>
          </a:ln>
        </p:spPr>
        <p:txBody>
          <a:bodyPr spcFirstLastPara="1" wrap="square" lIns="0" tIns="0" rIns="0" bIns="0" anchor="t" anchorCtr="0">
            <a:spAutoFit/>
          </a:bodyPr>
          <a:lstStyle/>
          <a:p>
            <a:pPr marL="0" indent="0">
              <a:lnSpc>
                <a:spcPct val="100000"/>
              </a:lnSpc>
            </a:pPr>
            <a:r>
              <a:rPr lang="en" sz="3200" b="1" dirty="0">
                <a:latin typeface="Arial"/>
                <a:ea typeface="Arial"/>
                <a:cs typeface="Arial"/>
                <a:sym typeface="Arial"/>
              </a:rPr>
              <a:t>Solve 4 common business threats and </a:t>
            </a:r>
            <a:endParaRPr sz="3200" b="1" dirty="0">
              <a:latin typeface="Arial"/>
              <a:ea typeface="Arial"/>
              <a:cs typeface="Arial"/>
              <a:sym typeface="Arial"/>
            </a:endParaRPr>
          </a:p>
          <a:p>
            <a:pPr marL="0" indent="0">
              <a:lnSpc>
                <a:spcPct val="100000"/>
              </a:lnSpc>
            </a:pPr>
            <a:r>
              <a:rPr lang="en" sz="3200" b="1" dirty="0">
                <a:latin typeface="Arial"/>
                <a:ea typeface="Arial"/>
                <a:cs typeface="Arial"/>
                <a:sym typeface="Arial"/>
              </a:rPr>
              <a:t>pave the way for long-term success</a:t>
            </a:r>
            <a:endParaRPr sz="2933" b="1" dirty="0">
              <a:latin typeface="Arial"/>
              <a:ea typeface="Arial"/>
              <a:cs typeface="Arial"/>
              <a:sym typeface="Arial"/>
            </a:endParaRPr>
          </a:p>
        </p:txBody>
      </p:sp>
      <p:sp>
        <p:nvSpPr>
          <p:cNvPr id="8241" name="Google Shape;8241;p13"/>
          <p:cNvSpPr/>
          <p:nvPr/>
        </p:nvSpPr>
        <p:spPr>
          <a:xfrm>
            <a:off x="1529433" y="1674600"/>
            <a:ext cx="4405600" cy="3532400"/>
          </a:xfrm>
          <a:prstGeom prst="roundRect">
            <a:avLst>
              <a:gd name="adj" fmla="val 3800"/>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242" name="Google Shape;8242;p13"/>
          <p:cNvSpPr txBox="1"/>
          <p:nvPr/>
        </p:nvSpPr>
        <p:spPr>
          <a:xfrm>
            <a:off x="1753200" y="2427167"/>
            <a:ext cx="4000000" cy="2708434"/>
          </a:xfrm>
          <a:prstGeom prst="rect">
            <a:avLst/>
          </a:prstGeom>
          <a:noFill/>
          <a:ln>
            <a:noFill/>
          </a:ln>
        </p:spPr>
        <p:txBody>
          <a:bodyPr spcFirstLastPara="1" wrap="square" lIns="0" tIns="0" rIns="0" bIns="0" anchor="ctr" anchorCtr="0">
            <a:spAutoFit/>
          </a:bodyPr>
          <a:lstStyle/>
          <a:p>
            <a:pPr marL="220144" defTabSz="609630">
              <a:buClr>
                <a:srgbClr val="000000"/>
              </a:buClr>
              <a:buSzPts val="2400"/>
            </a:pPr>
            <a:r>
              <a:rPr lang="en" sz="1600" kern="0" dirty="0">
                <a:solidFill>
                  <a:srgbClr val="000000"/>
                </a:solidFill>
                <a:latin typeface="Arial"/>
                <a:ea typeface="Arial"/>
                <a:cs typeface="Arial"/>
                <a:sym typeface="Arial"/>
              </a:rPr>
              <a:t>1. Knowledge gaps from aging workforce and not enough new talent</a:t>
            </a:r>
            <a:endParaRPr sz="1600" kern="0" dirty="0">
              <a:solidFill>
                <a:srgbClr val="000000"/>
              </a:solidFill>
              <a:latin typeface="Arial"/>
              <a:ea typeface="Arial"/>
              <a:cs typeface="Arial"/>
              <a:sym typeface="Arial"/>
            </a:endParaRPr>
          </a:p>
          <a:p>
            <a:pPr marL="304815" defTabSz="609630">
              <a:buClr>
                <a:srgbClr val="000000"/>
              </a:buClr>
            </a:pPr>
            <a:endParaRPr sz="1600" kern="0" dirty="0">
              <a:solidFill>
                <a:srgbClr val="000000"/>
              </a:solidFill>
              <a:latin typeface="Arial"/>
              <a:cs typeface="Arial"/>
              <a:sym typeface="Arial"/>
            </a:endParaRPr>
          </a:p>
          <a:p>
            <a:pPr marL="220144" defTabSz="609630">
              <a:buClr>
                <a:srgbClr val="000000"/>
              </a:buClr>
              <a:buSzPts val="2400"/>
            </a:pPr>
            <a:r>
              <a:rPr lang="en" sz="1600" kern="0" dirty="0">
                <a:solidFill>
                  <a:srgbClr val="000000"/>
                </a:solidFill>
                <a:latin typeface="Arial"/>
                <a:ea typeface="Arial"/>
                <a:cs typeface="Arial"/>
                <a:sym typeface="Arial"/>
              </a:rPr>
              <a:t>2. Diversity that drives competitive innovation and tech adoption</a:t>
            </a:r>
            <a:endParaRPr sz="1600" kern="0" dirty="0">
              <a:solidFill>
                <a:srgbClr val="000000"/>
              </a:solidFill>
              <a:latin typeface="Arial"/>
              <a:ea typeface="Arial"/>
              <a:cs typeface="Arial"/>
              <a:sym typeface="Arial"/>
            </a:endParaRPr>
          </a:p>
          <a:p>
            <a:pPr marL="304815" defTabSz="609630">
              <a:buClr>
                <a:srgbClr val="000000"/>
              </a:buClr>
            </a:pPr>
            <a:endParaRPr sz="1600" kern="0" dirty="0">
              <a:solidFill>
                <a:srgbClr val="000000"/>
              </a:solidFill>
              <a:latin typeface="Arial"/>
              <a:cs typeface="Arial"/>
              <a:sym typeface="Arial"/>
            </a:endParaRPr>
          </a:p>
          <a:p>
            <a:pPr marL="220144" defTabSz="609630">
              <a:buClr>
                <a:srgbClr val="000000"/>
              </a:buClr>
              <a:buSzPts val="2400"/>
            </a:pPr>
            <a:r>
              <a:rPr lang="en" sz="1600" kern="0" dirty="0">
                <a:solidFill>
                  <a:srgbClr val="000000"/>
                </a:solidFill>
                <a:latin typeface="Arial"/>
                <a:ea typeface="Arial"/>
                <a:cs typeface="Arial"/>
                <a:sym typeface="Arial"/>
              </a:rPr>
              <a:t>3. Not having a brand that attracts top Gen Z talent</a:t>
            </a:r>
            <a:endParaRPr sz="1600" kern="0" dirty="0">
              <a:solidFill>
                <a:srgbClr val="000000"/>
              </a:solidFill>
              <a:latin typeface="Arial"/>
              <a:ea typeface="Arial"/>
              <a:cs typeface="Arial"/>
              <a:sym typeface="Arial"/>
            </a:endParaRPr>
          </a:p>
          <a:p>
            <a:pPr marL="304815" defTabSz="609630">
              <a:buClr>
                <a:srgbClr val="000000"/>
              </a:buClr>
            </a:pPr>
            <a:endParaRPr sz="1600" kern="0" dirty="0">
              <a:solidFill>
                <a:srgbClr val="000000"/>
              </a:solidFill>
              <a:latin typeface="Arial"/>
              <a:cs typeface="Arial"/>
              <a:sym typeface="Arial"/>
            </a:endParaRPr>
          </a:p>
          <a:p>
            <a:pPr marL="220144" defTabSz="609630">
              <a:buClr>
                <a:srgbClr val="000000"/>
              </a:buClr>
              <a:buSzPts val="2400"/>
            </a:pPr>
            <a:r>
              <a:rPr lang="en" sz="1600" kern="0" dirty="0">
                <a:solidFill>
                  <a:srgbClr val="000000"/>
                </a:solidFill>
                <a:latin typeface="Arial"/>
                <a:ea typeface="Arial"/>
                <a:cs typeface="Arial"/>
                <a:sym typeface="Arial"/>
              </a:rPr>
              <a:t>4. Driving predictability in volatile market conditions</a:t>
            </a:r>
            <a:endParaRPr sz="1600" kern="0" dirty="0">
              <a:solidFill>
                <a:srgbClr val="000000"/>
              </a:solidFill>
              <a:latin typeface="Arial"/>
              <a:ea typeface="Arial"/>
              <a:cs typeface="Arial"/>
              <a:sym typeface="Arial"/>
            </a:endParaRPr>
          </a:p>
        </p:txBody>
      </p:sp>
      <p:sp>
        <p:nvSpPr>
          <p:cNvPr id="8243" name="Google Shape;8243;p13"/>
          <p:cNvSpPr txBox="1"/>
          <p:nvPr/>
        </p:nvSpPr>
        <p:spPr>
          <a:xfrm>
            <a:off x="6438033" y="2358136"/>
            <a:ext cx="4000767" cy="2882840"/>
          </a:xfrm>
          <a:prstGeom prst="rect">
            <a:avLst/>
          </a:prstGeom>
          <a:noFill/>
          <a:ln>
            <a:noFill/>
          </a:ln>
        </p:spPr>
        <p:txBody>
          <a:bodyPr spcFirstLastPara="1" wrap="square" lIns="0" tIns="0" rIns="0" bIns="0" anchor="ctr" anchorCtr="0">
            <a:spAutoFit/>
          </a:bodyPr>
          <a:lstStyle/>
          <a:p>
            <a:pPr marL="37255" defTabSz="609630">
              <a:spcBef>
                <a:spcPts val="1333"/>
              </a:spcBef>
              <a:buClr>
                <a:srgbClr val="000000"/>
              </a:buClr>
              <a:buSzPts val="2400"/>
            </a:pPr>
            <a:r>
              <a:rPr lang="en" sz="1600" kern="0" dirty="0">
                <a:solidFill>
                  <a:srgbClr val="000000"/>
                </a:solidFill>
                <a:latin typeface="Arial"/>
                <a:ea typeface="Arial"/>
                <a:cs typeface="Arial"/>
                <a:sym typeface="Arial"/>
              </a:rPr>
              <a:t>1. Bridge the technology and knowledge gaps with young talent</a:t>
            </a:r>
            <a:endParaRPr sz="1600" kern="0" dirty="0">
              <a:solidFill>
                <a:srgbClr val="000000"/>
              </a:solidFill>
              <a:latin typeface="Arial"/>
              <a:ea typeface="Arial"/>
              <a:cs typeface="Arial"/>
              <a:sym typeface="Arial"/>
            </a:endParaRPr>
          </a:p>
          <a:p>
            <a:pPr marL="37255" defTabSz="609630">
              <a:spcBef>
                <a:spcPts val="1333"/>
              </a:spcBef>
              <a:buClr>
                <a:srgbClr val="000000"/>
              </a:buClr>
              <a:buSzPts val="2400"/>
            </a:pPr>
            <a:r>
              <a:rPr lang="en" sz="1600" kern="0" dirty="0">
                <a:solidFill>
                  <a:srgbClr val="000000"/>
                </a:solidFill>
                <a:latin typeface="Arial"/>
                <a:ea typeface="Arial"/>
                <a:cs typeface="Arial"/>
                <a:sym typeface="Arial"/>
              </a:rPr>
              <a:t>2. Achieve DEI goals and build a competitive workforce that drives innovation</a:t>
            </a:r>
            <a:endParaRPr sz="1600" kern="0" dirty="0">
              <a:solidFill>
                <a:srgbClr val="000000"/>
              </a:solidFill>
              <a:latin typeface="Arial"/>
              <a:ea typeface="Arial"/>
              <a:cs typeface="Arial"/>
              <a:sym typeface="Arial"/>
            </a:endParaRPr>
          </a:p>
          <a:p>
            <a:pPr marL="37255" defTabSz="609630">
              <a:spcBef>
                <a:spcPts val="1333"/>
              </a:spcBef>
              <a:buClr>
                <a:srgbClr val="000000"/>
              </a:buClr>
              <a:buSzPts val="2400"/>
            </a:pPr>
            <a:r>
              <a:rPr lang="en" sz="1600" kern="0" dirty="0">
                <a:solidFill>
                  <a:srgbClr val="000000"/>
                </a:solidFill>
                <a:latin typeface="Arial"/>
                <a:ea typeface="Arial"/>
                <a:cs typeface="Arial"/>
                <a:sym typeface="Arial"/>
              </a:rPr>
              <a:t>3. Invest and develop hungry new talent who will remain loyal</a:t>
            </a:r>
            <a:endParaRPr sz="1600" kern="0" dirty="0">
              <a:solidFill>
                <a:srgbClr val="000000"/>
              </a:solidFill>
              <a:latin typeface="Arial"/>
              <a:ea typeface="Arial"/>
              <a:cs typeface="Arial"/>
              <a:sym typeface="Arial"/>
            </a:endParaRPr>
          </a:p>
          <a:p>
            <a:pPr marL="45722" defTabSz="609630">
              <a:spcBef>
                <a:spcPts val="1333"/>
              </a:spcBef>
              <a:buClr>
                <a:srgbClr val="000000"/>
              </a:buClr>
              <a:buSzPts val="2400"/>
            </a:pPr>
            <a:r>
              <a:rPr lang="en" sz="1600" kern="0">
                <a:solidFill>
                  <a:srgbClr val="000000"/>
                </a:solidFill>
                <a:latin typeface="Arial"/>
                <a:ea typeface="Arial"/>
                <a:cs typeface="Arial"/>
                <a:sym typeface="Arial"/>
              </a:rPr>
              <a:t>4. Hit </a:t>
            </a:r>
            <a:r>
              <a:rPr lang="en" sz="1600" kern="0" dirty="0">
                <a:solidFill>
                  <a:srgbClr val="000000"/>
                </a:solidFill>
                <a:latin typeface="Arial"/>
                <a:ea typeface="Arial"/>
                <a:cs typeface="Arial"/>
                <a:sym typeface="Arial"/>
              </a:rPr>
              <a:t>hiring goals with less resources and fill workforce pipeline predictably</a:t>
            </a:r>
            <a:br>
              <a:rPr lang="en" sz="1600" b="1" kern="0" dirty="0">
                <a:solidFill>
                  <a:srgbClr val="000000"/>
                </a:solidFill>
                <a:latin typeface="Arial"/>
                <a:ea typeface="Arial"/>
                <a:cs typeface="Arial"/>
                <a:sym typeface="Arial"/>
              </a:rPr>
            </a:br>
            <a:endParaRPr sz="1600" b="1" kern="0" dirty="0">
              <a:solidFill>
                <a:srgbClr val="000000"/>
              </a:solidFill>
              <a:latin typeface="Arial"/>
              <a:ea typeface="Arial"/>
              <a:cs typeface="Arial"/>
              <a:sym typeface="Arial"/>
            </a:endParaRPr>
          </a:p>
        </p:txBody>
      </p:sp>
      <p:sp>
        <p:nvSpPr>
          <p:cNvPr id="8244" name="Google Shape;8244;p13"/>
          <p:cNvSpPr txBox="1"/>
          <p:nvPr/>
        </p:nvSpPr>
        <p:spPr>
          <a:xfrm>
            <a:off x="1800833" y="1875000"/>
            <a:ext cx="3292800" cy="348878"/>
          </a:xfrm>
          <a:prstGeom prst="rect">
            <a:avLst/>
          </a:prstGeom>
          <a:noFill/>
          <a:ln>
            <a:noFill/>
          </a:ln>
        </p:spPr>
        <p:txBody>
          <a:bodyPr spcFirstLastPara="1" wrap="square" lIns="0" tIns="0" rIns="0" bIns="0" anchor="t" anchorCtr="0">
            <a:spAutoFit/>
          </a:bodyPr>
          <a:lstStyle/>
          <a:p>
            <a:pPr defTabSz="609630">
              <a:buClr>
                <a:srgbClr val="000000"/>
              </a:buClr>
              <a:buSzPts val="3400"/>
            </a:pPr>
            <a:r>
              <a:rPr lang="en" sz="2267" b="1" kern="0">
                <a:solidFill>
                  <a:srgbClr val="1329AE"/>
                </a:solidFill>
                <a:latin typeface="Arial"/>
                <a:ea typeface="Arial"/>
                <a:cs typeface="Arial"/>
                <a:sym typeface="Arial"/>
              </a:rPr>
              <a:t>Workforce risks</a:t>
            </a:r>
            <a:endParaRPr sz="2267" b="1" kern="0">
              <a:solidFill>
                <a:srgbClr val="1329AE"/>
              </a:solidFill>
              <a:latin typeface="Arial"/>
              <a:ea typeface="Arial"/>
              <a:cs typeface="Arial"/>
              <a:sym typeface="Arial"/>
            </a:endParaRPr>
          </a:p>
        </p:txBody>
      </p:sp>
      <p:sp>
        <p:nvSpPr>
          <p:cNvPr id="8245" name="Google Shape;8245;p13"/>
          <p:cNvSpPr txBox="1"/>
          <p:nvPr/>
        </p:nvSpPr>
        <p:spPr>
          <a:xfrm>
            <a:off x="6406800" y="1832934"/>
            <a:ext cx="3841200" cy="348878"/>
          </a:xfrm>
          <a:prstGeom prst="rect">
            <a:avLst/>
          </a:prstGeom>
          <a:noFill/>
          <a:ln>
            <a:noFill/>
          </a:ln>
        </p:spPr>
        <p:txBody>
          <a:bodyPr spcFirstLastPara="1" wrap="square" lIns="0" tIns="0" rIns="0" bIns="0" anchor="t" anchorCtr="0">
            <a:spAutoFit/>
          </a:bodyPr>
          <a:lstStyle/>
          <a:p>
            <a:pPr defTabSz="609630">
              <a:buClr>
                <a:srgbClr val="000000"/>
              </a:buClr>
              <a:buSzPts val="3400"/>
            </a:pPr>
            <a:r>
              <a:rPr lang="en" sz="2267" b="1" kern="0">
                <a:solidFill>
                  <a:srgbClr val="1329AE"/>
                </a:solidFill>
                <a:latin typeface="Arial"/>
                <a:ea typeface="Arial"/>
                <a:cs typeface="Arial"/>
                <a:sym typeface="Arial"/>
              </a:rPr>
              <a:t>The early talent solution</a:t>
            </a:r>
            <a:endParaRPr sz="2267" b="1" kern="0">
              <a:solidFill>
                <a:srgbClr val="1329AE"/>
              </a:solidFill>
              <a:latin typeface="Arial"/>
              <a:ea typeface="Arial"/>
              <a:cs typeface="Arial"/>
              <a:sym typeface="Arial"/>
            </a:endParaRPr>
          </a:p>
        </p:txBody>
      </p:sp>
      <p:grpSp>
        <p:nvGrpSpPr>
          <p:cNvPr id="8246" name="Google Shape;8246;p13"/>
          <p:cNvGrpSpPr/>
          <p:nvPr/>
        </p:nvGrpSpPr>
        <p:grpSpPr>
          <a:xfrm rot="5086271">
            <a:off x="5481193" y="1577620"/>
            <a:ext cx="466176" cy="1231200"/>
            <a:chOff x="2274000" y="350400"/>
            <a:chExt cx="1931100" cy="5100150"/>
          </a:xfrm>
        </p:grpSpPr>
        <p:sp>
          <p:nvSpPr>
            <p:cNvPr id="8247" name="Google Shape;8247;p13"/>
            <p:cNvSpPr/>
            <p:nvPr/>
          </p:nvSpPr>
          <p:spPr>
            <a:xfrm>
              <a:off x="2957425" y="350400"/>
              <a:ext cx="1247675" cy="1100725"/>
            </a:xfrm>
            <a:custGeom>
              <a:avLst/>
              <a:gdLst/>
              <a:ahLst/>
              <a:cxnLst/>
              <a:rect l="l" t="t" r="r" b="b"/>
              <a:pathLst>
                <a:path w="49907" h="44029" fill="none" extrusionOk="0">
                  <a:moveTo>
                    <a:pt x="1" y="20739"/>
                  </a:moveTo>
                  <a:cubicBezTo>
                    <a:pt x="1" y="20739"/>
                    <a:pt x="28059" y="15527"/>
                    <a:pt x="46247" y="1"/>
                  </a:cubicBezTo>
                  <a:cubicBezTo>
                    <a:pt x="46247" y="1"/>
                    <a:pt x="37430" y="25064"/>
                    <a:pt x="49907" y="44029"/>
                  </a:cubicBezTo>
                </a:path>
              </a:pathLst>
            </a:custGeom>
            <a:noFill/>
            <a:ln w="9525" cap="flat" cmpd="sng">
              <a:solidFill>
                <a:srgbClr val="000000"/>
              </a:solidFill>
              <a:prstDash val="solid"/>
              <a:bevel/>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
          <p:nvSpPr>
            <p:cNvPr id="8248" name="Google Shape;8248;p13"/>
            <p:cNvSpPr/>
            <p:nvPr/>
          </p:nvSpPr>
          <p:spPr>
            <a:xfrm>
              <a:off x="2274000" y="390600"/>
              <a:ext cx="1799400" cy="5059950"/>
            </a:xfrm>
            <a:custGeom>
              <a:avLst/>
              <a:gdLst/>
              <a:ahLst/>
              <a:cxnLst/>
              <a:rect l="l" t="t" r="r" b="b"/>
              <a:pathLst>
                <a:path w="71976" h="202398" fill="none" extrusionOk="0">
                  <a:moveTo>
                    <a:pt x="51015" y="202397"/>
                  </a:moveTo>
                  <a:cubicBezTo>
                    <a:pt x="0" y="148055"/>
                    <a:pt x="30166" y="52125"/>
                    <a:pt x="71976" y="1"/>
                  </a:cubicBezTo>
                </a:path>
              </a:pathLst>
            </a:custGeom>
            <a:noFill/>
            <a:ln w="9525" cap="flat" cmpd="sng">
              <a:solidFill>
                <a:srgbClr val="000000"/>
              </a:solidFill>
              <a:prstDash val="solid"/>
              <a:miter lim="55451"/>
              <a:headEnd type="none" w="sm" len="sm"/>
              <a:tailEnd type="none" w="sm" len="sm"/>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grpSp>
      <p:sp>
        <p:nvSpPr>
          <p:cNvPr id="8249" name="Google Shape;8249;p13"/>
          <p:cNvSpPr/>
          <p:nvPr/>
        </p:nvSpPr>
        <p:spPr>
          <a:xfrm>
            <a:off x="693884" y="536977"/>
            <a:ext cx="608653" cy="566152"/>
          </a:xfrm>
          <a:custGeom>
            <a:avLst/>
            <a:gdLst/>
            <a:ahLst/>
            <a:cxnLst/>
            <a:rect l="l" t="t" r="r" b="b"/>
            <a:pathLst>
              <a:path w="85968" h="79965" extrusionOk="0">
                <a:moveTo>
                  <a:pt x="54920" y="7153"/>
                </a:moveTo>
                <a:cubicBezTo>
                  <a:pt x="55564" y="7153"/>
                  <a:pt x="56116" y="7682"/>
                  <a:pt x="56116" y="8349"/>
                </a:cubicBezTo>
                <a:lnTo>
                  <a:pt x="56116" y="17893"/>
                </a:lnTo>
                <a:lnTo>
                  <a:pt x="29852" y="17893"/>
                </a:lnTo>
                <a:lnTo>
                  <a:pt x="29852" y="8349"/>
                </a:lnTo>
                <a:cubicBezTo>
                  <a:pt x="29852" y="7682"/>
                  <a:pt x="30381" y="7153"/>
                  <a:pt x="31048" y="7153"/>
                </a:cubicBezTo>
                <a:close/>
                <a:moveTo>
                  <a:pt x="31048" y="1"/>
                </a:moveTo>
                <a:cubicBezTo>
                  <a:pt x="26425" y="1"/>
                  <a:pt x="22677" y="3749"/>
                  <a:pt x="22677" y="8349"/>
                </a:cubicBezTo>
                <a:lnTo>
                  <a:pt x="22677" y="17893"/>
                </a:lnTo>
                <a:lnTo>
                  <a:pt x="13132" y="17893"/>
                </a:lnTo>
                <a:cubicBezTo>
                  <a:pt x="5888" y="17893"/>
                  <a:pt x="1" y="23780"/>
                  <a:pt x="1" y="31025"/>
                </a:cubicBezTo>
                <a:lnTo>
                  <a:pt x="1" y="71616"/>
                </a:lnTo>
                <a:cubicBezTo>
                  <a:pt x="1" y="76215"/>
                  <a:pt x="3749" y="79964"/>
                  <a:pt x="8349" y="79964"/>
                </a:cubicBezTo>
                <a:lnTo>
                  <a:pt x="68052" y="79964"/>
                </a:lnTo>
                <a:lnTo>
                  <a:pt x="68052" y="72812"/>
                </a:lnTo>
                <a:lnTo>
                  <a:pt x="8349" y="72812"/>
                </a:lnTo>
                <a:cubicBezTo>
                  <a:pt x="7705" y="72812"/>
                  <a:pt x="7153" y="72283"/>
                  <a:pt x="7153" y="71616"/>
                </a:cubicBezTo>
                <a:lnTo>
                  <a:pt x="7153" y="31025"/>
                </a:lnTo>
                <a:cubicBezTo>
                  <a:pt x="7153" y="27736"/>
                  <a:pt x="9844" y="25068"/>
                  <a:pt x="13132" y="25068"/>
                </a:cubicBezTo>
                <a:lnTo>
                  <a:pt x="22677" y="25068"/>
                </a:lnTo>
                <a:lnTo>
                  <a:pt x="22677" y="35808"/>
                </a:lnTo>
                <a:lnTo>
                  <a:pt x="29852" y="35808"/>
                </a:lnTo>
                <a:lnTo>
                  <a:pt x="29852" y="25068"/>
                </a:lnTo>
                <a:lnTo>
                  <a:pt x="56116" y="25068"/>
                </a:lnTo>
                <a:lnTo>
                  <a:pt x="56116" y="35808"/>
                </a:lnTo>
                <a:lnTo>
                  <a:pt x="63268" y="35808"/>
                </a:lnTo>
                <a:lnTo>
                  <a:pt x="63268" y="25068"/>
                </a:lnTo>
                <a:lnTo>
                  <a:pt x="72812" y="25068"/>
                </a:lnTo>
                <a:cubicBezTo>
                  <a:pt x="76124" y="25068"/>
                  <a:pt x="78792" y="27736"/>
                  <a:pt x="78792" y="31025"/>
                </a:cubicBezTo>
                <a:lnTo>
                  <a:pt x="78792" y="79964"/>
                </a:lnTo>
                <a:lnTo>
                  <a:pt x="85967" y="79964"/>
                </a:lnTo>
                <a:lnTo>
                  <a:pt x="85967" y="31025"/>
                </a:lnTo>
                <a:cubicBezTo>
                  <a:pt x="85967" y="23780"/>
                  <a:pt x="80057" y="17893"/>
                  <a:pt x="72812" y="17893"/>
                </a:cubicBezTo>
                <a:lnTo>
                  <a:pt x="63268" y="17893"/>
                </a:lnTo>
                <a:lnTo>
                  <a:pt x="63268" y="8349"/>
                </a:lnTo>
                <a:cubicBezTo>
                  <a:pt x="63268" y="3749"/>
                  <a:pt x="59519" y="1"/>
                  <a:pt x="54920" y="1"/>
                </a:cubicBezTo>
                <a:close/>
              </a:path>
            </a:pathLst>
          </a:custGeom>
          <a:solidFill>
            <a:srgbClr val="000000"/>
          </a:solidFill>
          <a:ln>
            <a:noFill/>
          </a:ln>
        </p:spPr>
        <p:txBody>
          <a:bodyPr spcFirstLastPara="1" wrap="square" lIns="121900" tIns="121900" rIns="121900" bIns="121900" anchor="ctr" anchorCtr="0">
            <a:noAutofit/>
          </a:bodyPr>
          <a:lstStyle/>
          <a:p>
            <a:pPr defTabSz="609630">
              <a:buClr>
                <a:srgbClr val="000000"/>
              </a:buClr>
              <a:buSzPts val="2800"/>
            </a:pPr>
            <a:endParaRPr sz="1867" kern="0">
              <a:solidFill>
                <a:srgbClr val="000000"/>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24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24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242">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242">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243">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243">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243">
                                            <p:txEl>
                                              <p:pRg st="2" end="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243">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82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MM_SLIDE_TYPE" val="6"/>
</p:tagLst>
</file>

<file path=ppt/tags/tag2.xml><?xml version="1.0" encoding="utf-8"?>
<p:tagLst xmlns:a="http://schemas.openxmlformats.org/drawingml/2006/main" xmlns:r="http://schemas.openxmlformats.org/officeDocument/2006/relationships" xmlns:p="http://schemas.openxmlformats.org/presentationml/2006/main">
  <p:tag name="__PE_POLL_EMBED_ID" val="e73920f3-2791-44e5-819f-c7edfed5b101"/>
</p:tagLst>
</file>

<file path=ppt/tags/tag3.xml><?xml version="1.0" encoding="utf-8"?>
<p:tagLst xmlns:a="http://schemas.openxmlformats.org/drawingml/2006/main" xmlns:r="http://schemas.openxmlformats.org/officeDocument/2006/relationships" xmlns:p="http://schemas.openxmlformats.org/presentationml/2006/main">
  <p:tag name="__PE_POLL_EMBED_ID" val="d30956d5-4dfc-4e05-852d-15127c7d1026"/>
</p:tagLst>
</file>

<file path=ppt/tags/tag4.xml><?xml version="1.0" encoding="utf-8"?>
<p:tagLst xmlns:a="http://schemas.openxmlformats.org/drawingml/2006/main" xmlns:r="http://schemas.openxmlformats.org/officeDocument/2006/relationships" xmlns:p="http://schemas.openxmlformats.org/presentationml/2006/main">
  <p:tag name="__PE_POLL_EMBED_ID" val="e4f3c147-64bb-4ba8-83ec-04ee0b99c1f4"/>
</p:tagLst>
</file>

<file path=ppt/tags/tag5.xml><?xml version="1.0" encoding="utf-8"?>
<p:tagLst xmlns:a="http://schemas.openxmlformats.org/drawingml/2006/main" xmlns:r="http://schemas.openxmlformats.org/officeDocument/2006/relationships" xmlns:p="http://schemas.openxmlformats.org/presentationml/2006/main">
  <p:tag name="__PE_POLL_EMBED_ID" val="ed8ccb75-0bc2-4d14-b277-313e6c949c92"/>
</p:tagLst>
</file>

<file path=ppt/tags/tag6.xml><?xml version="1.0" encoding="utf-8"?>
<p:tagLst xmlns:a="http://schemas.openxmlformats.org/drawingml/2006/main" xmlns:r="http://schemas.openxmlformats.org/officeDocument/2006/relationships" xmlns:p="http://schemas.openxmlformats.org/presentationml/2006/main">
  <p:tag name="__PE_POLL_EMBED_ID" val="c850f8f5-4522-4421-8c89-fbdd9df89891"/>
</p:tagLst>
</file>

<file path=ppt/theme/theme1.xml><?xml version="1.0" encoding="utf-8"?>
<a:theme xmlns:a="http://schemas.openxmlformats.org/drawingml/2006/main" name="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xml><?xml version="1.0" encoding="utf-8"?>
<a:theme xmlns:a="http://schemas.openxmlformats.org/drawingml/2006/main" name="2_Office Theme">
  <a:themeElements>
    <a:clrScheme name="Custom 397">
      <a:dk1>
        <a:sysClr val="windowText" lastClr="000000"/>
      </a:dk1>
      <a:lt1>
        <a:sysClr val="window" lastClr="FFFFFF"/>
      </a:lt1>
      <a:dk2>
        <a:srgbClr val="44546A"/>
      </a:dk2>
      <a:lt2>
        <a:srgbClr val="E7E6E6"/>
      </a:lt2>
      <a:accent1>
        <a:srgbClr val="1E4374"/>
      </a:accent1>
      <a:accent2>
        <a:srgbClr val="EC8E28"/>
      </a:accent2>
      <a:accent3>
        <a:srgbClr val="A5A5A5"/>
      </a:accent3>
      <a:accent4>
        <a:srgbClr val="F2EDE1"/>
      </a:accent4>
      <a:accent5>
        <a:srgbClr val="3474CA"/>
      </a:accent5>
      <a:accent6>
        <a:srgbClr val="F4BD80"/>
      </a:accent6>
      <a:hlink>
        <a:srgbClr val="954F72"/>
      </a:hlink>
      <a:folHlink>
        <a:srgbClr val="954F72"/>
      </a:folHlink>
    </a:clrScheme>
    <a:fontScheme name="Custom 53">
      <a:majorFont>
        <a:latin typeface="Franklin Gothic Demi"/>
        <a:ea typeface=""/>
        <a:cs typeface=""/>
      </a:majorFont>
      <a:minorFont>
        <a:latin typeface="Franklin Gothic Book"/>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ST Workgroup Packet" id="{802E658E-DAC9-4505-84F9-8A481DA98338}" vid="{2F1FA801-D656-4003-903C-A3A64F71DFAF}"/>
    </a:ext>
  </a:extLst>
</a:theme>
</file>

<file path=ppt/theme/theme11.xml><?xml version="1.0" encoding="utf-8"?>
<a:theme xmlns:a="http://schemas.openxmlformats.org/drawingml/2006/main" name="7_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Handshake">
  <a:themeElements>
    <a:clrScheme name="Simple Light">
      <a:dk1>
        <a:srgbClr val="000000"/>
      </a:dk1>
      <a:lt1>
        <a:srgbClr val="FFFFFF"/>
      </a:lt1>
      <a:dk2>
        <a:srgbClr val="F5F6FF"/>
      </a:dk2>
      <a:lt2>
        <a:srgbClr val="D4D6EC"/>
      </a:lt2>
      <a:accent1>
        <a:srgbClr val="D3FB52"/>
      </a:accent1>
      <a:accent2>
        <a:srgbClr val="052326"/>
      </a:accent2>
      <a:accent3>
        <a:srgbClr val="7AF3FF"/>
      </a:accent3>
      <a:accent4>
        <a:srgbClr val="9B53F6"/>
      </a:accent4>
      <a:accent5>
        <a:srgbClr val="FF3CE6"/>
      </a:accent5>
      <a:accent6>
        <a:srgbClr val="316CFF"/>
      </a:accent6>
      <a:hlink>
        <a:srgbClr val="316C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_Handshake">
  <a:themeElements>
    <a:clrScheme name="Simple Light">
      <a:dk1>
        <a:srgbClr val="000000"/>
      </a:dk1>
      <a:lt1>
        <a:srgbClr val="FFFFFF"/>
      </a:lt1>
      <a:dk2>
        <a:srgbClr val="F5F6FF"/>
      </a:dk2>
      <a:lt2>
        <a:srgbClr val="D4D6EC"/>
      </a:lt2>
      <a:accent1>
        <a:srgbClr val="D3FB52"/>
      </a:accent1>
      <a:accent2>
        <a:srgbClr val="052326"/>
      </a:accent2>
      <a:accent3>
        <a:srgbClr val="7AF3FF"/>
      </a:accent3>
      <a:accent4>
        <a:srgbClr val="9B53F6"/>
      </a:accent4>
      <a:accent5>
        <a:srgbClr val="FF3CE6"/>
      </a:accent5>
      <a:accent6>
        <a:srgbClr val="316CFF"/>
      </a:accent6>
      <a:hlink>
        <a:srgbClr val="316C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2_Handshake">
  <a:themeElements>
    <a:clrScheme name="Simple Light">
      <a:dk1>
        <a:srgbClr val="000000"/>
      </a:dk1>
      <a:lt1>
        <a:srgbClr val="FFFFFF"/>
      </a:lt1>
      <a:dk2>
        <a:srgbClr val="F5F6FF"/>
      </a:dk2>
      <a:lt2>
        <a:srgbClr val="D4D6EC"/>
      </a:lt2>
      <a:accent1>
        <a:srgbClr val="D3FB52"/>
      </a:accent1>
      <a:accent2>
        <a:srgbClr val="052326"/>
      </a:accent2>
      <a:accent3>
        <a:srgbClr val="7AF3FF"/>
      </a:accent3>
      <a:accent4>
        <a:srgbClr val="9B53F6"/>
      </a:accent4>
      <a:accent5>
        <a:srgbClr val="FF3CE6"/>
      </a:accent5>
      <a:accent6>
        <a:srgbClr val="316CFF"/>
      </a:accent6>
      <a:hlink>
        <a:srgbClr val="316C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3_Handshake">
  <a:themeElements>
    <a:clrScheme name="Simple Light">
      <a:dk1>
        <a:srgbClr val="000000"/>
      </a:dk1>
      <a:lt1>
        <a:srgbClr val="FFFFFF"/>
      </a:lt1>
      <a:dk2>
        <a:srgbClr val="E5EDFF"/>
      </a:dk2>
      <a:lt2>
        <a:srgbClr val="D4D6EC"/>
      </a:lt2>
      <a:accent1>
        <a:srgbClr val="1329AE"/>
      </a:accent1>
      <a:accent2>
        <a:srgbClr val="050C3A"/>
      </a:accent2>
      <a:accent3>
        <a:srgbClr val="D3FB52"/>
      </a:accent3>
      <a:accent4>
        <a:srgbClr val="E5EDFF"/>
      </a:accent4>
      <a:accent5>
        <a:srgbClr val="FF3CE6"/>
      </a:accent5>
      <a:accent6>
        <a:srgbClr val="316CFF"/>
      </a:accent6>
      <a:hlink>
        <a:srgbClr val="316C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4_Handshake">
  <a:themeElements>
    <a:clrScheme name="Simple Light">
      <a:dk1>
        <a:srgbClr val="000000"/>
      </a:dk1>
      <a:lt1>
        <a:srgbClr val="FFFFFF"/>
      </a:lt1>
      <a:dk2>
        <a:srgbClr val="F5F6FF"/>
      </a:dk2>
      <a:lt2>
        <a:srgbClr val="D4D6EC"/>
      </a:lt2>
      <a:accent1>
        <a:srgbClr val="D3FB52"/>
      </a:accent1>
      <a:accent2>
        <a:srgbClr val="052326"/>
      </a:accent2>
      <a:accent3>
        <a:srgbClr val="7AF3FF"/>
      </a:accent3>
      <a:accent4>
        <a:srgbClr val="9B53F6"/>
      </a:accent4>
      <a:accent5>
        <a:srgbClr val="FF3CE6"/>
      </a:accent5>
      <a:accent6>
        <a:srgbClr val="316CFF"/>
      </a:accent6>
      <a:hlink>
        <a:srgbClr val="316C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5_Handshake">
  <a:themeElements>
    <a:clrScheme name="Simple Light">
      <a:dk1>
        <a:srgbClr val="000000"/>
      </a:dk1>
      <a:lt1>
        <a:srgbClr val="FFFFFF"/>
      </a:lt1>
      <a:dk2>
        <a:srgbClr val="F5F6FF"/>
      </a:dk2>
      <a:lt2>
        <a:srgbClr val="D4D6EC"/>
      </a:lt2>
      <a:accent1>
        <a:srgbClr val="D3FB52"/>
      </a:accent1>
      <a:accent2>
        <a:srgbClr val="052326"/>
      </a:accent2>
      <a:accent3>
        <a:srgbClr val="7AF3FF"/>
      </a:accent3>
      <a:accent4>
        <a:srgbClr val="9B53F6"/>
      </a:accent4>
      <a:accent5>
        <a:srgbClr val="FF3CE6"/>
      </a:accent5>
      <a:accent6>
        <a:srgbClr val="316CFF"/>
      </a:accent6>
      <a:hlink>
        <a:srgbClr val="316C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Kepro Colors">
      <a:dk1>
        <a:srgbClr val="000000"/>
      </a:dk1>
      <a:lt1>
        <a:srgbClr val="FFFFFF"/>
      </a:lt1>
      <a:dk2>
        <a:srgbClr val="37465E"/>
      </a:dk2>
      <a:lt2>
        <a:srgbClr val="FFFFFF"/>
      </a:lt2>
      <a:accent1>
        <a:srgbClr val="70C2D4"/>
      </a:accent1>
      <a:accent2>
        <a:srgbClr val="546980"/>
      </a:accent2>
      <a:accent3>
        <a:srgbClr val="36365C"/>
      </a:accent3>
      <a:accent4>
        <a:srgbClr val="D4CCA8"/>
      </a:accent4>
      <a:accent5>
        <a:srgbClr val="EF8A45"/>
      </a:accent5>
      <a:accent6>
        <a:srgbClr val="D9C973"/>
      </a:accent6>
      <a:hlink>
        <a:srgbClr val="BDE3E8"/>
      </a:hlink>
      <a:folHlink>
        <a:srgbClr val="545454"/>
      </a:folHlink>
    </a:clrScheme>
    <a:fontScheme name="Kepro">
      <a:majorFont>
        <a:latin typeface="Raleway"/>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2_Custom Design">
  <a:themeElements>
    <a:clrScheme name="SHRM Colors">
      <a:dk1>
        <a:srgbClr val="484848"/>
      </a:dk1>
      <a:lt1>
        <a:srgbClr val="FFFFFF"/>
      </a:lt1>
      <a:dk2>
        <a:srgbClr val="1A3B67"/>
      </a:dk2>
      <a:lt2>
        <a:srgbClr val="EFECEC"/>
      </a:lt2>
      <a:accent1>
        <a:srgbClr val="1975D2"/>
      </a:accent1>
      <a:accent2>
        <a:srgbClr val="4B9F45"/>
      </a:accent2>
      <a:accent3>
        <a:srgbClr val="457F9C"/>
      </a:accent3>
      <a:accent4>
        <a:srgbClr val="624C77"/>
      </a:accent4>
      <a:accent5>
        <a:srgbClr val="BA5E1C"/>
      </a:accent5>
      <a:accent6>
        <a:srgbClr val="CFCFCF"/>
      </a:accent6>
      <a:hlink>
        <a:srgbClr val="1975D2"/>
      </a:hlink>
      <a:folHlink>
        <a:srgbClr val="005695"/>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2" id="{96D57296-D43B-4484-8013-9B28BD67EA26}" vid="{24BE3EDB-A968-4A58-A84E-6067C479AE98}"/>
    </a:ext>
  </a:ext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2-CSU-master">
  <a:themeElements>
    <a:clrScheme name="CSU-1">
      <a:dk1>
        <a:srgbClr val="66696E"/>
      </a:dk1>
      <a:lt1>
        <a:srgbClr val="FFFFFF"/>
      </a:lt1>
      <a:dk2>
        <a:srgbClr val="053D87"/>
      </a:dk2>
      <a:lt2>
        <a:srgbClr val="E3E3E6"/>
      </a:lt2>
      <a:accent1>
        <a:srgbClr val="FE7C1E"/>
      </a:accent1>
      <a:accent2>
        <a:srgbClr val="6ABAD7"/>
      </a:accent2>
      <a:accent3>
        <a:srgbClr val="FFD663"/>
      </a:accent3>
      <a:accent4>
        <a:srgbClr val="D0AA55"/>
      </a:accent4>
      <a:accent5>
        <a:srgbClr val="FFE7B1"/>
      </a:accent5>
      <a:accent6>
        <a:srgbClr val="C5E2EB"/>
      </a:accent6>
      <a:hlink>
        <a:srgbClr val="BC3C4B"/>
      </a:hlink>
      <a:folHlink>
        <a:srgbClr val="F8CFD4"/>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6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haredContentType xmlns="Microsoft.SharePoint.Taxonomy.ContentTypeSync" SourceId="24303319-78b4-4866-9de0-bde40737f1d8" ContentTypeId="0x010100B2029F26138C4BFDA158A626F91E876A" PreviousValue="false"/>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64719721-3f2e-4037-a826-7fe00fbc2e3c">
      <Value>432</Value>
    </TaxCatchAll>
    <TaxKeywordTaxHTField xmlns="64719721-3f2e-4037-a826-7fe00fbc2e3c">
      <Terms xmlns="http://schemas.microsoft.com/office/infopath/2007/PartnerControls"/>
    </TaxKeywordTaxHTField>
    <Division xmlns="64719721-3f2e-4037-a826-7fe00fbc2e3c">Human Resources Administration</Division>
    <PromotedResultKeyword xmlns="0726195c-4e5f-403b-b0e6-5bc4fc6a495f" xsi:nil="true"/>
    <EffectiveDate xmlns="0726195c-4e5f-403b-b0e6-5bc4fc6a495f">2019-08-19T12:54:00+00:00</EffectiveDate>
    <CategoryDoc xmlns="0726195c-4e5f-403b-b0e6-5bc4fc6a495f">None</CategoryDoc>
    <b814ba249d91463a8222dc7318a2e120 xmlns="64719721-3f2e-4037-a826-7fe00fbc2e3c">
      <Terms xmlns="http://schemas.microsoft.com/office/infopath/2007/PartnerControls">
        <TermInfo xmlns="http://schemas.microsoft.com/office/infopath/2007/PartnerControls">
          <TermName xmlns="http://schemas.microsoft.com/office/infopath/2007/PartnerControls">Announcements</TermName>
          <TermId xmlns="http://schemas.microsoft.com/office/infopath/2007/PartnerControls">6012da56-955a-4c8b-ba46-119d46f6b310</TermId>
        </TermInfo>
      </Terms>
    </b814ba249d91463a8222dc7318a2e120>
    <DocumentDescription xmlns="0726195c-4e5f-403b-b0e6-5bc4fc6a495f">A Poerpoint slidedeck presentation for the February 19, 2019 Quarterly HR Community Meeting</DocumentDescription>
    <DisplayPriority xmlns="0726195c-4e5f-403b-b0e6-5bc4fc6a495f" xsi:nil="true"/>
  </documentManagement>
</p:properties>
</file>

<file path=customXml/item4.xml><?xml version="1.0" encoding="utf-8"?>
<ct:contentTypeSchema xmlns:ct="http://schemas.microsoft.com/office/2006/metadata/contentType" xmlns:ma="http://schemas.microsoft.com/office/2006/metadata/properties/metaAttributes" ct:_="" ma:_="" ma:contentTypeName="DOASAssetContentType" ma:contentTypeID="0x010100B2029F26138C4BFDA158A626F91E876A00DD0BB0313D568F4C88398F64869700D5" ma:contentTypeVersion="63" ma:contentTypeDescription="This is used to create DOAS Asset Library" ma:contentTypeScope="" ma:versionID="244619c65890ecf122f0bbce834b0da3">
  <xsd:schema xmlns:xsd="http://www.w3.org/2001/XMLSchema" xmlns:xs="http://www.w3.org/2001/XMLSchema" xmlns:p="http://schemas.microsoft.com/office/2006/metadata/properties" xmlns:ns2="0726195c-4e5f-403b-b0e6-5bc4fc6a495f" xmlns:ns3="64719721-3f2e-4037-a826-7fe00fbc2e3c" targetNamespace="http://schemas.microsoft.com/office/2006/metadata/properties" ma:root="true" ma:fieldsID="f4d7d263ba5060850c5f4d5eaaeaf138" ns2:_="" ns3:_="">
    <xsd:import namespace="0726195c-4e5f-403b-b0e6-5bc4fc6a495f"/>
    <xsd:import namespace="64719721-3f2e-4037-a826-7fe00fbc2e3c"/>
    <xsd:element name="properties">
      <xsd:complexType>
        <xsd:sequence>
          <xsd:element name="documentManagement">
            <xsd:complexType>
              <xsd:all>
                <xsd:element ref="ns2:CategoryDoc" minOccurs="0"/>
                <xsd:element ref="ns2:EffectiveDate"/>
                <xsd:element ref="ns2:DocumentDescription"/>
                <xsd:element ref="ns2:DisplayPriority" minOccurs="0"/>
                <xsd:element ref="ns3:b814ba249d91463a8222dc7318a2e120" minOccurs="0"/>
                <xsd:element ref="ns3:TaxCatchAll" minOccurs="0"/>
                <xsd:element ref="ns3:TaxCatchAllLabel" minOccurs="0"/>
                <xsd:element ref="ns3:TaxKeywordTaxHTField" minOccurs="0"/>
                <xsd:element ref="ns3:Division" minOccurs="0"/>
                <xsd:element ref="ns2:PromotedResultKeywor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726195c-4e5f-403b-b0e6-5bc4fc6a495f" elementFormDefault="qualified">
    <xsd:import namespace="http://schemas.microsoft.com/office/2006/documentManagement/types"/>
    <xsd:import namespace="http://schemas.microsoft.com/office/infopath/2007/PartnerControls"/>
    <xsd:element name="CategoryDoc" ma:index="8" nillable="true" ma:displayName="Document Category" ma:default="None" ma:description="" ma:format="Dropdown" ma:internalName="CategoryDoc">
      <xsd:simpleType>
        <xsd:restriction base="dms:Choice">
          <xsd:enumeration value="None"/>
        </xsd:restriction>
      </xsd:simpleType>
    </xsd:element>
    <xsd:element name="EffectiveDate" ma:index="9" ma:displayName="Effective Date" ma:default="[today]" ma:description="" ma:format="DateTime" ma:internalName="EffectiveDate">
      <xsd:simpleType>
        <xsd:restriction base="dms:DateTime"/>
      </xsd:simpleType>
    </xsd:element>
    <xsd:element name="DocumentDescription" ma:index="10" ma:displayName="Document Description" ma:description="Note" ma:internalName="DocumentDescription">
      <xsd:simpleType>
        <xsd:restriction base="dms:Note">
          <xsd:maxLength value="255"/>
        </xsd:restriction>
      </xsd:simpleType>
    </xsd:element>
    <xsd:element name="DisplayPriority" ma:index="11" nillable="true" ma:displayName="Display Priority" ma:internalName="DisplayPriority">
      <xsd:simpleType>
        <xsd:restriction base="dms:Number"/>
      </xsd:simpleType>
    </xsd:element>
    <xsd:element name="PromotedResultKeyword" ma:index="19" nillable="true" ma:displayName="PromotedResultKeyword" ma:internalName="PromotedResultKeyword">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64719721-3f2e-4037-a826-7fe00fbc2e3c" elementFormDefault="qualified">
    <xsd:import namespace="http://schemas.microsoft.com/office/2006/documentManagement/types"/>
    <xsd:import namespace="http://schemas.microsoft.com/office/infopath/2007/PartnerControls"/>
    <xsd:element name="b814ba249d91463a8222dc7318a2e120" ma:index="12" ma:taxonomy="true" ma:internalName="b814ba249d91463a8222dc7318a2e120" ma:taxonomyFieldName="BusinessServices" ma:displayName="Business Services" ma:default="" ma:fieldId="{b814ba24-9d91-463a-8222-dc7318a2e120}" ma:sspId="24303319-78b4-4866-9de0-bde40737f1d8" ma:termSetId="c54f94ba-c49d-48e8-b789-4a89780f2686" ma:anchorId="3e0b3416-4f48-409d-9643-5ee8099d9f40" ma:open="false" ma:isKeyword="false">
      <xsd:complexType>
        <xsd:sequence>
          <xsd:element ref="pc:Terms" minOccurs="0" maxOccurs="1"/>
        </xsd:sequence>
      </xsd:complexType>
    </xsd:element>
    <xsd:element name="TaxCatchAll" ma:index="13" nillable="true" ma:displayName="Taxonomy Catch All Column" ma:hidden="true" ma:list="{c085d1ce-44a5-47b0-af7a-48aa3d02d715}" ma:internalName="TaxCatchAll" ma:showField="CatchAllData" ma:web="0726195c-4e5f-403b-b0e6-5bc4fc6a495f">
      <xsd:complexType>
        <xsd:complexContent>
          <xsd:extension base="dms:MultiChoiceLookup">
            <xsd:sequence>
              <xsd:element name="Value" type="dms:Lookup" maxOccurs="unbounded" minOccurs="0" nillable="true"/>
            </xsd:sequence>
          </xsd:extension>
        </xsd:complexContent>
      </xsd:complexType>
    </xsd:element>
    <xsd:element name="TaxCatchAllLabel" ma:index="14" nillable="true" ma:displayName="Taxonomy Catch All Column1" ma:hidden="true" ma:list="{c085d1ce-44a5-47b0-af7a-48aa3d02d715}" ma:internalName="TaxCatchAllLabel" ma:readOnly="true" ma:showField="CatchAllDataLabel" ma:web="0726195c-4e5f-403b-b0e6-5bc4fc6a495f">
      <xsd:complexType>
        <xsd:complexContent>
          <xsd:extension base="dms:MultiChoiceLookup">
            <xsd:sequence>
              <xsd:element name="Value" type="dms:Lookup" maxOccurs="unbounded" minOccurs="0" nillable="true"/>
            </xsd:sequence>
          </xsd:extension>
        </xsd:complexContent>
      </xsd:complexType>
    </xsd:element>
    <xsd:element name="TaxKeywordTaxHTField" ma:index="16" nillable="true" ma:taxonomy="true" ma:internalName="TaxKeywordTaxHTField" ma:taxonomyFieldName="TaxKeyword" ma:displayName="Enterprise Keywords" ma:fieldId="{23f27201-bee3-471e-b2e7-b64fd8b7ca38}" ma:taxonomyMulti="true" ma:sspId="00000000-0000-0000-0000-000000000000" ma:termSetId="00000000-0000-0000-0000-000000000000" ma:anchorId="00000000-0000-0000-0000-000000000000" ma:open="true" ma:isKeyword="true">
      <xsd:complexType>
        <xsd:sequence>
          <xsd:element ref="pc:Terms" minOccurs="0" maxOccurs="1"/>
        </xsd:sequence>
      </xsd:complexType>
    </xsd:element>
    <xsd:element name="Division" ma:index="18" nillable="true" ma:displayName="Division" ma:description="" ma:internalName="Division">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EDDA147-74B4-474B-BDD6-EB1A414CD4F4}">
  <ds:schemaRefs>
    <ds:schemaRef ds:uri="Microsoft.SharePoint.Taxonomy.ContentTypeSync"/>
  </ds:schemaRefs>
</ds:datastoreItem>
</file>

<file path=customXml/itemProps2.xml><?xml version="1.0" encoding="utf-8"?>
<ds:datastoreItem xmlns:ds="http://schemas.openxmlformats.org/officeDocument/2006/customXml" ds:itemID="{4505E05A-A7AC-4623-984C-06397B16D0BB}">
  <ds:schemaRefs>
    <ds:schemaRef ds:uri="http://schemas.microsoft.com/sharepoint/v3/contenttype/forms"/>
  </ds:schemaRefs>
</ds:datastoreItem>
</file>

<file path=customXml/itemProps3.xml><?xml version="1.0" encoding="utf-8"?>
<ds:datastoreItem xmlns:ds="http://schemas.openxmlformats.org/officeDocument/2006/customXml" ds:itemID="{8A42A322-A5C9-4263-8D23-E020112C9F34}">
  <ds:schemaRefs>
    <ds:schemaRef ds:uri="http://purl.org/dc/dcmitype/"/>
    <ds:schemaRef ds:uri="http://purl.org/dc/terms/"/>
    <ds:schemaRef ds:uri="http://schemas.microsoft.com/office/infopath/2007/PartnerControls"/>
    <ds:schemaRef ds:uri="http://schemas.microsoft.com/office/2006/documentManagement/types"/>
    <ds:schemaRef ds:uri="http://schemas.microsoft.com/office/2006/metadata/properties"/>
    <ds:schemaRef ds:uri="http://purl.org/dc/elements/1.1/"/>
    <ds:schemaRef ds:uri="64719721-3f2e-4037-a826-7fe00fbc2e3c"/>
    <ds:schemaRef ds:uri="http://schemas.openxmlformats.org/package/2006/metadata/core-properties"/>
    <ds:schemaRef ds:uri="0726195c-4e5f-403b-b0e6-5bc4fc6a495f"/>
    <ds:schemaRef ds:uri="http://www.w3.org/XML/1998/namespace"/>
  </ds:schemaRefs>
</ds:datastoreItem>
</file>

<file path=customXml/itemProps4.xml><?xml version="1.0" encoding="utf-8"?>
<ds:datastoreItem xmlns:ds="http://schemas.openxmlformats.org/officeDocument/2006/customXml" ds:itemID="{7C4D5FBE-C4FD-4356-B35D-2A00F034A16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726195c-4e5f-403b-b0e6-5bc4fc6a495f"/>
    <ds:schemaRef ds:uri="64719721-3f2e-4037-a826-7fe00fbc2e3c"/>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22841</TotalTime>
  <Words>5347</Words>
  <Application>Microsoft Office PowerPoint</Application>
  <PresentationFormat>Widescreen</PresentationFormat>
  <Paragraphs>566</Paragraphs>
  <Slides>63</Slides>
  <Notes>57</Notes>
  <HiddenSlides>0</HiddenSlides>
  <MMClips>0</MMClips>
  <ScaleCrop>false</ScaleCrop>
  <HeadingPairs>
    <vt:vector size="6" baseType="variant">
      <vt:variant>
        <vt:lpstr>Fonts Used</vt:lpstr>
      </vt:variant>
      <vt:variant>
        <vt:i4>30</vt:i4>
      </vt:variant>
      <vt:variant>
        <vt:lpstr>Theme</vt:lpstr>
      </vt:variant>
      <vt:variant>
        <vt:i4>19</vt:i4>
      </vt:variant>
      <vt:variant>
        <vt:lpstr>Slide Titles</vt:lpstr>
      </vt:variant>
      <vt:variant>
        <vt:i4>63</vt:i4>
      </vt:variant>
    </vt:vector>
  </HeadingPairs>
  <TitlesOfParts>
    <vt:vector size="112" baseType="lpstr">
      <vt:lpstr>Batang</vt:lpstr>
      <vt:lpstr>Arial</vt:lpstr>
      <vt:lpstr>Arial Black</vt:lpstr>
      <vt:lpstr>Caecilia LT Std Bold</vt:lpstr>
      <vt:lpstr>Caecilia LT Std Roman</vt:lpstr>
      <vt:lpstr>Calibri</vt:lpstr>
      <vt:lpstr>Calibri Light</vt:lpstr>
      <vt:lpstr>Calisto MT</vt:lpstr>
      <vt:lpstr>Franklin Gothic Book</vt:lpstr>
      <vt:lpstr>Franklin Gothic Demi</vt:lpstr>
      <vt:lpstr>Franklin Gothic Heavy</vt:lpstr>
      <vt:lpstr>Georgia</vt:lpstr>
      <vt:lpstr>Helvetica</vt:lpstr>
      <vt:lpstr>Helvetica Neue</vt:lpstr>
      <vt:lpstr>Inter</vt:lpstr>
      <vt:lpstr>Inter ExtraLight</vt:lpstr>
      <vt:lpstr>Inter SemiBold</vt:lpstr>
      <vt:lpstr>Kartika</vt:lpstr>
      <vt:lpstr>Lucida Grande</vt:lpstr>
      <vt:lpstr>Merriweather</vt:lpstr>
      <vt:lpstr>Microsoft Sans Serif</vt:lpstr>
      <vt:lpstr>Open Sans</vt:lpstr>
      <vt:lpstr>Poppins</vt:lpstr>
      <vt:lpstr>Raleway</vt:lpstr>
      <vt:lpstr>Raleway Light</vt:lpstr>
      <vt:lpstr>Raleway SemiBold</vt:lpstr>
      <vt:lpstr>Segoe UI</vt:lpstr>
      <vt:lpstr>Symbol</vt:lpstr>
      <vt:lpstr>Times New Roman</vt:lpstr>
      <vt:lpstr>Wingdings</vt:lpstr>
      <vt:lpstr>Office Theme</vt:lpstr>
      <vt:lpstr>Custom Design</vt:lpstr>
      <vt:lpstr>2_Custom Design</vt:lpstr>
      <vt:lpstr>1_Office Theme</vt:lpstr>
      <vt:lpstr>2-CSU-master</vt:lpstr>
      <vt:lpstr>3_Office Theme</vt:lpstr>
      <vt:lpstr>4_Office Theme</vt:lpstr>
      <vt:lpstr>5_Office Theme</vt:lpstr>
      <vt:lpstr>6_Office Theme</vt:lpstr>
      <vt:lpstr>2_Office Theme</vt:lpstr>
      <vt:lpstr>7_Office Theme</vt:lpstr>
      <vt:lpstr>8_Office Theme</vt:lpstr>
      <vt:lpstr>Handshake</vt:lpstr>
      <vt:lpstr>1_Handshake</vt:lpstr>
      <vt:lpstr>2_Handshake</vt:lpstr>
      <vt:lpstr>3_Handshake</vt:lpstr>
      <vt:lpstr>4_Handshake</vt:lpstr>
      <vt:lpstr>5_Handshake</vt:lpstr>
      <vt:lpstr>9_Office Theme</vt:lpstr>
      <vt:lpstr>Quarterly HR Community Meeting</vt:lpstr>
      <vt:lpstr>Welcome</vt:lpstr>
      <vt:lpstr>Quarterly  HR Community Meeting AGENDA December 13, 2023  10:00am – 12:00pm Via MS TEAMS</vt:lpstr>
      <vt:lpstr>The Benefits of Hiring Early Talent </vt:lpstr>
      <vt:lpstr>PowerPoint Presentation</vt:lpstr>
      <vt:lpstr>The Benefits of Hiring Early Talent</vt:lpstr>
      <vt:lpstr>                        is the only recruiting platform that is the official system of record for nearly 1500 U.S. academic institutions </vt:lpstr>
      <vt:lpstr>PowerPoint Presentation</vt:lpstr>
      <vt:lpstr>PowerPoint Presentation</vt:lpstr>
      <vt:lpstr>PowerPoint Presentation</vt:lpstr>
      <vt:lpstr>Digital engagement is now expected from Gen Z</vt:lpstr>
      <vt:lpstr>PowerPoint Presentation</vt:lpstr>
      <vt:lpstr>PowerPoint Presentation</vt:lpstr>
      <vt:lpstr>PowerPoint Presentation</vt:lpstr>
      <vt:lpstr>PowerPoint Presentation</vt:lpstr>
      <vt:lpstr>PowerPoint Presentation</vt:lpstr>
      <vt:lpstr>PowerPoint Presentation</vt:lpstr>
      <vt:lpstr>The future is flexible.</vt:lpstr>
      <vt:lpstr>PowerPoint Presentation</vt:lpstr>
      <vt:lpstr>PowerPoint Presentation</vt:lpstr>
      <vt:lpstr>PowerPoint Presentation</vt:lpstr>
      <vt:lpstr>PowerPoint Presentation</vt:lpstr>
      <vt:lpstr>Recruitment &amp; Retention Unit Update</vt:lpstr>
      <vt:lpstr>Recruiting and Retention Unit</vt:lpstr>
      <vt:lpstr>WSI  Workgroups</vt:lpstr>
      <vt:lpstr>Recruiting and Retention Unit</vt:lpstr>
      <vt:lpstr>Recruiting and Retention Unit</vt:lpstr>
      <vt:lpstr>Strategic Partnerships</vt:lpstr>
      <vt:lpstr>Partnership Opportunities</vt:lpstr>
      <vt:lpstr>Talent Pipelines</vt:lpstr>
      <vt:lpstr>Key Accomplishments</vt:lpstr>
      <vt:lpstr>Military Career Events</vt:lpstr>
      <vt:lpstr>Instructions for Using Poll Everywhere</vt:lpstr>
      <vt:lpstr>PowerPoint Presentation</vt:lpstr>
      <vt:lpstr>PowerPoint Presentation</vt:lpstr>
      <vt:lpstr>NextGen Update</vt:lpstr>
      <vt:lpstr>NextGen  Update</vt:lpstr>
      <vt:lpstr>What is NextGen?</vt:lpstr>
      <vt:lpstr>Project History</vt:lpstr>
      <vt:lpstr>NextGen Phases</vt:lpstr>
      <vt:lpstr>PowerPoint Presentation</vt:lpstr>
      <vt:lpstr>PowerPoint Presentation</vt:lpstr>
      <vt:lpstr>PowerPoint Presentation</vt:lpstr>
      <vt:lpstr>PowerPoint Presentation</vt:lpstr>
      <vt:lpstr>Stay in the know!</vt:lpstr>
      <vt:lpstr>PowerPoint Presentation</vt:lpstr>
      <vt:lpstr>FY 23 Workforce Report</vt:lpstr>
      <vt:lpstr>Key Insights from the FY2023 Workforce Report</vt:lpstr>
      <vt:lpstr>Number of Employees Rose by 3.5%</vt:lpstr>
      <vt:lpstr>Turnover Is Down Over 4%</vt:lpstr>
      <vt:lpstr>Voluntary Turnover By Generation</vt:lpstr>
      <vt:lpstr>Poll Everywhere Survey</vt:lpstr>
      <vt:lpstr>Instructions for Using Poll Everywhere</vt:lpstr>
      <vt:lpstr>PowerPoint Presentation</vt:lpstr>
      <vt:lpstr>PowerPoint Presentation</vt:lpstr>
      <vt:lpstr>Meeting Topics  </vt:lpstr>
      <vt:lpstr>PowerPoint Presentation</vt:lpstr>
      <vt:lpstr>Meeting Wrap-Up</vt:lpstr>
      <vt:lpstr>2024 HR Community Meeting Dates </vt:lpstr>
      <vt:lpstr>2024 Employee Benefit Plan Council/ State Personnel Board Meeting Dates</vt:lpstr>
      <vt:lpstr>Electronic W-2</vt:lpstr>
      <vt:lpstr>Meeting Feedback </vt:lpstr>
      <vt:lpstr>Adjournment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Quarterly HR Community Meeting</dc:title>
  <dc:creator>Jenkins, Monique</dc:creator>
  <cp:lastModifiedBy>Stowers, Gail</cp:lastModifiedBy>
  <cp:revision>294</cp:revision>
  <cp:lastPrinted>2021-02-11T14:35:53Z</cp:lastPrinted>
  <dcterms:created xsi:type="dcterms:W3CDTF">2020-08-13T15:52:01Z</dcterms:created>
  <dcterms:modified xsi:type="dcterms:W3CDTF">2023-12-12T21:27:04Z</dcterms:modified>
</cp:coreProperties>
</file>